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461" r:id="rId2"/>
    <p:sldId id="462" r:id="rId3"/>
    <p:sldId id="401" r:id="rId4"/>
    <p:sldId id="429" r:id="rId5"/>
    <p:sldId id="430" r:id="rId6"/>
    <p:sldId id="449" r:id="rId7"/>
    <p:sldId id="432" r:id="rId8"/>
    <p:sldId id="431" r:id="rId9"/>
    <p:sldId id="409" r:id="rId10"/>
    <p:sldId id="413" r:id="rId11"/>
    <p:sldId id="404" r:id="rId12"/>
    <p:sldId id="442" r:id="rId13"/>
    <p:sldId id="414" r:id="rId14"/>
    <p:sldId id="435" r:id="rId15"/>
    <p:sldId id="437" r:id="rId16"/>
    <p:sldId id="453" r:id="rId17"/>
    <p:sldId id="452" r:id="rId18"/>
    <p:sldId id="436" r:id="rId19"/>
    <p:sldId id="443" r:id="rId20"/>
    <p:sldId id="441" r:id="rId21"/>
    <p:sldId id="440" r:id="rId22"/>
    <p:sldId id="451" r:id="rId23"/>
    <p:sldId id="439" r:id="rId24"/>
    <p:sldId id="450" r:id="rId25"/>
    <p:sldId id="397" r:id="rId26"/>
    <p:sldId id="444" r:id="rId27"/>
    <p:sldId id="445" r:id="rId28"/>
    <p:sldId id="454" r:id="rId29"/>
    <p:sldId id="458" r:id="rId30"/>
    <p:sldId id="459" r:id="rId31"/>
    <p:sldId id="457" r:id="rId32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00000"/>
    <a:srgbClr val="FF9900"/>
    <a:srgbClr val="FFCCFF"/>
    <a:srgbClr val="669900"/>
    <a:srgbClr val="FF6600"/>
    <a:srgbClr val="CC3300"/>
    <a:srgbClr val="3399FF"/>
    <a:srgbClr val="CCE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2606" autoAdjust="0"/>
  </p:normalViewPr>
  <p:slideViewPr>
    <p:cSldViewPr snapToObjects="1">
      <p:cViewPr>
        <p:scale>
          <a:sx n="60" d="100"/>
          <a:sy n="60" d="100"/>
        </p:scale>
        <p:origin x="-62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7755556040227E-2"/>
          <c:y val="6.6794537401574802E-2"/>
          <c:w val="0.93309219160104973"/>
          <c:h val="0.8298826279527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Foglio1!$A$2:$A$9</c:f>
              <c:strCache>
                <c:ptCount val="8"/>
                <c:pt idx="0">
                  <c:v>18 -27</c:v>
                </c:pt>
                <c:pt idx="1">
                  <c:v>28-37</c:v>
                </c:pt>
                <c:pt idx="2">
                  <c:v>38-47</c:v>
                </c:pt>
                <c:pt idx="3">
                  <c:v>48-57</c:v>
                </c:pt>
                <c:pt idx="4">
                  <c:v>58-67</c:v>
                </c:pt>
                <c:pt idx="5">
                  <c:v>68-77</c:v>
                </c:pt>
                <c:pt idx="6">
                  <c:v>77-87</c:v>
                </c:pt>
                <c:pt idx="7">
                  <c:v>88-97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0.9</c:v>
                </c:pt>
                <c:pt idx="1">
                  <c:v>0.9</c:v>
                </c:pt>
                <c:pt idx="2">
                  <c:v>3.5</c:v>
                </c:pt>
                <c:pt idx="3">
                  <c:v>5.8</c:v>
                </c:pt>
                <c:pt idx="4">
                  <c:v>4</c:v>
                </c:pt>
                <c:pt idx="5">
                  <c:v>4.5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strRef>
              <c:f>Foglio1!$A$2:$A$9</c:f>
              <c:strCache>
                <c:ptCount val="8"/>
                <c:pt idx="0">
                  <c:v>18 -27</c:v>
                </c:pt>
                <c:pt idx="1">
                  <c:v>28-37</c:v>
                </c:pt>
                <c:pt idx="2">
                  <c:v>38-47</c:v>
                </c:pt>
                <c:pt idx="3">
                  <c:v>48-57</c:v>
                </c:pt>
                <c:pt idx="4">
                  <c:v>58-67</c:v>
                </c:pt>
                <c:pt idx="5">
                  <c:v>68-77</c:v>
                </c:pt>
                <c:pt idx="6">
                  <c:v>77-87</c:v>
                </c:pt>
                <c:pt idx="7">
                  <c:v>88-97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0</c:v>
                </c:pt>
                <c:pt idx="1">
                  <c:v>0.5</c:v>
                </c:pt>
                <c:pt idx="2">
                  <c:v>4.3</c:v>
                </c:pt>
                <c:pt idx="3">
                  <c:v>8.2000000000000011</c:v>
                </c:pt>
                <c:pt idx="4">
                  <c:v>4.8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Foglio1!$A$2:$A$9</c:f>
              <c:strCache>
                <c:ptCount val="8"/>
                <c:pt idx="0">
                  <c:v>18 -27</c:v>
                </c:pt>
                <c:pt idx="1">
                  <c:v>28-37</c:v>
                </c:pt>
                <c:pt idx="2">
                  <c:v>38-47</c:v>
                </c:pt>
                <c:pt idx="3">
                  <c:v>48-57</c:v>
                </c:pt>
                <c:pt idx="4">
                  <c:v>58-67</c:v>
                </c:pt>
                <c:pt idx="5">
                  <c:v>68-77</c:v>
                </c:pt>
                <c:pt idx="6">
                  <c:v>77-87</c:v>
                </c:pt>
                <c:pt idx="7">
                  <c:v>88-97</c:v>
                </c:pt>
              </c:strCache>
            </c:strRef>
          </c:cat>
          <c:val>
            <c:numRef>
              <c:f>Foglio1!$D$2:$D$9</c:f>
              <c:numCache>
                <c:formatCode>General</c:formatCode>
                <c:ptCount val="8"/>
                <c:pt idx="0">
                  <c:v>0.75000000000000011</c:v>
                </c:pt>
                <c:pt idx="1">
                  <c:v>0.8</c:v>
                </c:pt>
                <c:pt idx="2">
                  <c:v>4</c:v>
                </c:pt>
                <c:pt idx="3">
                  <c:v>7.5</c:v>
                </c:pt>
                <c:pt idx="4">
                  <c:v>4.4000000000000004</c:v>
                </c:pt>
                <c:pt idx="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26240"/>
        <c:axId val="138427776"/>
      </c:barChart>
      <c:catAx>
        <c:axId val="13842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427776"/>
        <c:crosses val="autoZero"/>
        <c:auto val="1"/>
        <c:lblAlgn val="ctr"/>
        <c:lblOffset val="100"/>
        <c:noMultiLvlLbl val="0"/>
      </c:catAx>
      <c:valAx>
        <c:axId val="13842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842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3085301837270378E-2"/>
          <c:y val="6.2926919291338618E-2"/>
          <c:w val="0.16120313624566537"/>
          <c:h val="0.242895915354330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59776902887144E-2"/>
          <c:y val="4.7968749999999998E-2"/>
          <c:w val="0.9330921916010495"/>
          <c:h val="0.83300762795275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'Foglio1'!$B$1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'Foglio1'!$A$2:$A$10</c:f>
              <c:strCache>
                <c:ptCount val="8"/>
                <c:pt idx="0">
                  <c:v>18 -27</c:v>
                </c:pt>
                <c:pt idx="1">
                  <c:v>28-37</c:v>
                </c:pt>
                <c:pt idx="2">
                  <c:v>38-47</c:v>
                </c:pt>
                <c:pt idx="3">
                  <c:v>48-57</c:v>
                </c:pt>
                <c:pt idx="4">
                  <c:v>58-67</c:v>
                </c:pt>
                <c:pt idx="5">
                  <c:v>68-77</c:v>
                </c:pt>
                <c:pt idx="6">
                  <c:v>77-87</c:v>
                </c:pt>
                <c:pt idx="7">
                  <c:v>88-97</c:v>
                </c:pt>
              </c:strCache>
            </c:strRef>
          </c:cat>
          <c:val>
            <c:numRef>
              <c:f>'Foglio1'!$B$2:$B$10</c:f>
              <c:numCache>
                <c:formatCode>General</c:formatCode>
                <c:ptCount val="9"/>
                <c:pt idx="3">
                  <c:v>0.9</c:v>
                </c:pt>
                <c:pt idx="4">
                  <c:v>0.9</c:v>
                </c:pt>
                <c:pt idx="5">
                  <c:v>3.5</c:v>
                </c:pt>
                <c:pt idx="6">
                  <c:v>5.8</c:v>
                </c:pt>
                <c:pt idx="7">
                  <c:v>4</c:v>
                </c:pt>
                <c:pt idx="8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'Foglio1'!$C$1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cat>
            <c:strRef>
              <c:f>'Foglio1'!$A$2:$A$10</c:f>
              <c:strCache>
                <c:ptCount val="8"/>
                <c:pt idx="0">
                  <c:v>18 -27</c:v>
                </c:pt>
                <c:pt idx="1">
                  <c:v>28-37</c:v>
                </c:pt>
                <c:pt idx="2">
                  <c:v>38-47</c:v>
                </c:pt>
                <c:pt idx="3">
                  <c:v>48-57</c:v>
                </c:pt>
                <c:pt idx="4">
                  <c:v>58-67</c:v>
                </c:pt>
                <c:pt idx="5">
                  <c:v>68-77</c:v>
                </c:pt>
                <c:pt idx="6">
                  <c:v>77-87</c:v>
                </c:pt>
                <c:pt idx="7">
                  <c:v>88-97</c:v>
                </c:pt>
              </c:strCache>
            </c:strRef>
          </c:cat>
          <c:val>
            <c:numRef>
              <c:f>'Foglio1'!$C$2:$C$10</c:f>
              <c:numCache>
                <c:formatCode>General</c:formatCode>
                <c:ptCount val="9"/>
                <c:pt idx="3">
                  <c:v>0</c:v>
                </c:pt>
                <c:pt idx="4">
                  <c:v>0.5</c:v>
                </c:pt>
                <c:pt idx="5">
                  <c:v>4.3</c:v>
                </c:pt>
                <c:pt idx="6">
                  <c:v>8.2000000000000011</c:v>
                </c:pt>
                <c:pt idx="7">
                  <c:v>4.8</c:v>
                </c:pt>
              </c:numCache>
            </c:numRef>
          </c:val>
        </c:ser>
        <c:ser>
          <c:idx val="2"/>
          <c:order val="2"/>
          <c:tx>
            <c:strRef>
              <c:f>'Foglio1'!$D$1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'Foglio1'!$A$2:$A$10</c:f>
              <c:strCache>
                <c:ptCount val="8"/>
                <c:pt idx="0">
                  <c:v>18 -27</c:v>
                </c:pt>
                <c:pt idx="1">
                  <c:v>28-37</c:v>
                </c:pt>
                <c:pt idx="2">
                  <c:v>38-47</c:v>
                </c:pt>
                <c:pt idx="3">
                  <c:v>48-57</c:v>
                </c:pt>
                <c:pt idx="4">
                  <c:v>58-67</c:v>
                </c:pt>
                <c:pt idx="5">
                  <c:v>68-77</c:v>
                </c:pt>
                <c:pt idx="6">
                  <c:v>77-87</c:v>
                </c:pt>
                <c:pt idx="7">
                  <c:v>88-97</c:v>
                </c:pt>
              </c:strCache>
            </c:strRef>
          </c:cat>
          <c:val>
            <c:numRef>
              <c:f>'Foglio1'!$D$2:$D$10</c:f>
              <c:numCache>
                <c:formatCode>General</c:formatCode>
                <c:ptCount val="9"/>
                <c:pt idx="3">
                  <c:v>0.75000000000000033</c:v>
                </c:pt>
                <c:pt idx="4">
                  <c:v>0.8</c:v>
                </c:pt>
                <c:pt idx="5">
                  <c:v>4</c:v>
                </c:pt>
                <c:pt idx="6">
                  <c:v>7.5</c:v>
                </c:pt>
                <c:pt idx="7">
                  <c:v>4.4000000000000004</c:v>
                </c:pt>
                <c:pt idx="8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71680"/>
        <c:axId val="138473472"/>
      </c:barChart>
      <c:catAx>
        <c:axId val="13847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473472"/>
        <c:crosses val="autoZero"/>
        <c:auto val="1"/>
        <c:lblAlgn val="ctr"/>
        <c:lblOffset val="100"/>
        <c:noMultiLvlLbl val="0"/>
      </c:catAx>
      <c:valAx>
        <c:axId val="138473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847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3085301837270462E-2"/>
          <c:y val="6.2926919291338687E-2"/>
          <c:w val="0.1612031362456654"/>
          <c:h val="0.242895915354330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DBA295-6BDA-4428-BB68-28129994FF30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0ECFC7-58FE-40CB-921B-07F6F419FB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60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Liver disease is a major cause of illness and death worldwide.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Excessive alcohol intake is a major public health challenge worldwide and has been identified as one of the main determinants of a variety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non-communicable diseases, including ALD.3 It has been estimated that in 2010 alone, alcohol-related cirrhosis accounted for 47.9% of all liver cirrhosis deaths and 46.9% of all liver cirrhosis disability adjusted life years (DALYs), representing 0.9% of all global deaths and 0.6% of all global DALYs.3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common liver disease seen in obesity, metabolic syndrome and diabetes is NAFLD. The presence of metabolic syndrome is a strong predictor for the presence of nonalcoholic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steatohepatitis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(NASH) in patients with NAFLD. Moreover, type 2 diabetes causes more severe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steatohepatitis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advanced fibrosis, and patients with diabetes have an increased risk for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cirrhosis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HCC.31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without efficient treatment, all types of chronic hepatitis will finally progress into end-stage liver diseases (ESLD), such as cirrhosis, chronic LF, and HCC. Most ESLD displays a poor clinical outcome. Cirrhosis is the major cause of liver disease-related morbidity and mortality worldwide.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CFC7-58FE-40CB-921B-07F6F419FBC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1330F9-437D-422B-9CDA-9448BEAF9A1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B92E-63CC-405C-A75C-A3EE3BC60D29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41F8-4EB2-4A41-8BA3-18B06BCF32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3E28-5DC6-4301-8872-96F0DF7BDE90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31BD-A03A-468C-93AD-B345C0861E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727B-D849-46B8-9256-DDE76825671E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7AA5-BAE8-422F-B950-2074992EB7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CD94-A9C6-4DA6-B706-EBE49BBC780C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54D7-8A19-44FE-83D7-538243019A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19D68FC-F1EF-4A42-990F-0F94C3303AB1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B175-EDBA-4404-AA4B-4C5CA01AAB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5CBE-00C9-490E-893F-2A3B6A9F44AC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81FD-BC0F-492F-8C41-2B503F0164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78D4-93ED-4F8F-8A28-54F03B24FD5C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AA4C-C661-45BC-925E-14ECD74EB0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7765-FDBC-4101-9B30-E2C94E6A9C54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8528F-B0D4-4B94-B8AF-CA28B1DDC1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D9AF-F4FF-4143-95A8-3E4F917E17E9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3AD19-78C6-4029-A645-140638BDA7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D0730F-B15B-499B-A94C-FE1324555AC9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858585"/>
                </a:solidFill>
                <a:cs typeface="Arial" charset="0"/>
              </a:defRPr>
            </a:lvl1pPr>
          </a:lstStyle>
          <a:p>
            <a:pPr>
              <a:defRPr/>
            </a:pPr>
            <a:fld id="{FE1E67FA-A8F0-4510-AD69-C4AC6EEA7B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9758-2692-4360-A188-F7A963F64A00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04D37-60A2-4F9F-9A5B-F65073E6A0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F5CE6-D076-4B8B-BE4D-0FAEC3FCC5F0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3F27-7F1E-4AC9-A71C-9E9B07212C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it-IT" noProof="0" smtClean="0"/>
              <a:t>Click icon to add picture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0633-6A22-4ECF-8C3D-2F69BAEE72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0A45-74AD-45FC-8F4C-F32EDB3B179D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5AC1-72A9-41DF-9BAF-6C10E65E0C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C88A-04D3-41AE-9F00-4C94E0061722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A343-D351-4E3D-A820-157BD24CE0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62B0-8F41-429E-91D6-0992E8962837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FE00-BF75-4B2B-8A48-C868A16950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5BC7-4F69-4E59-BF60-0FD1BB39E368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3F79-5FF5-4AC0-BEE6-6798C54518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8F0D61-D9DC-43D0-A25C-7A7FF0491CBB}" type="datetimeFigureOut">
              <a:rPr lang="it-IT"/>
              <a:pPr>
                <a:defRPr/>
              </a:pPr>
              <a:t>27/09/2014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6B385-3E4E-4A76-BED1-A96FF3C9F9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6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0"/>
            <a:ext cx="30622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208666" y="198884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Ferrara, 27-28.09.2014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3573016"/>
            <a:ext cx="671369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solidFill>
                  <a:srgbClr val="7030A0"/>
                </a:solidFill>
              </a:rPr>
              <a:t>Epidemiologia della malattie di fegato </a:t>
            </a:r>
          </a:p>
          <a:p>
            <a:endParaRPr lang="it-IT" b="1" i="1" dirty="0" smtClean="0">
              <a:solidFill>
                <a:srgbClr val="7030A0"/>
              </a:solidFill>
            </a:endParaRPr>
          </a:p>
          <a:p>
            <a:endParaRPr lang="it-IT" b="1" i="1" dirty="0" smtClean="0">
              <a:solidFill>
                <a:srgbClr val="7030A0"/>
              </a:solidFill>
            </a:endParaRPr>
          </a:p>
          <a:p>
            <a:r>
              <a:rPr lang="it-IT" b="1" i="1" dirty="0" smtClean="0">
                <a:solidFill>
                  <a:srgbClr val="7030A0"/>
                </a:solidFill>
              </a:rPr>
              <a:t>G. Mazzella</a:t>
            </a:r>
          </a:p>
          <a:p>
            <a:r>
              <a:rPr lang="it-IT" b="1" i="1" dirty="0" smtClean="0">
                <a:solidFill>
                  <a:srgbClr val="7030A0"/>
                </a:solidFill>
              </a:rPr>
              <a:t>Professore Ordinario di Gastroenterologia</a:t>
            </a:r>
          </a:p>
          <a:p>
            <a:r>
              <a:rPr lang="it-IT" b="1" i="1" dirty="0" smtClean="0">
                <a:solidFill>
                  <a:srgbClr val="7030A0"/>
                </a:solidFill>
              </a:rPr>
              <a:t>DIMEC</a:t>
            </a:r>
          </a:p>
          <a:p>
            <a:r>
              <a:rPr lang="it-IT" b="1" i="1" dirty="0" smtClean="0">
                <a:solidFill>
                  <a:srgbClr val="7030A0"/>
                </a:solidFill>
              </a:rPr>
              <a:t>Università di Bologna</a:t>
            </a:r>
            <a:endParaRPr lang="it-IT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79512" y="449188"/>
            <a:ext cx="6786438" cy="930424"/>
          </a:xfrm>
        </p:spPr>
        <p:txBody>
          <a:bodyPr/>
          <a:lstStyle/>
          <a:p>
            <a:r>
              <a:rPr lang="it-IT" i="1" dirty="0" smtClean="0">
                <a:latin typeface="Calibri" pitchFamily="34" charset="0"/>
              </a:rPr>
              <a:t>Caratteristiche dell’Epatite E</a:t>
            </a:r>
            <a:endParaRPr lang="it-IT" i="1" dirty="0">
              <a:latin typeface="Calibri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3916363"/>
          </a:xfrm>
        </p:spPr>
        <p:txBody>
          <a:bodyPr lIns="0" rIns="0"/>
          <a:lstStyle/>
          <a:p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Breve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periodo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incubazione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prima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della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sintomatologia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clinica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; </a:t>
            </a:r>
          </a:p>
          <a:p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Esordio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improvviso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con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malessere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febbre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, nausea,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dolore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addominale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ed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ittero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 con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aumento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ALT;</a:t>
            </a:r>
            <a:endParaRPr lang="it-IT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lvl="0"/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Picco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infezione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nell’adulto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; </a:t>
            </a:r>
            <a:endParaRPr lang="it-IT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lvl="0"/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Ampio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range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severita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delle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forme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acute: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dalla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completa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asintomaticità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all’insufficienza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epatica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acuta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osservabile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nel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20-30% delle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donne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gravide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del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terzo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trimestre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gravidanza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e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dei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neonati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che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acquisiscono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l’infezione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per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trasmissione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verticale</a:t>
            </a:r>
            <a:endParaRPr lang="en-GB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lvl="0"/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Cronicizzazione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in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pazienti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immunosppressi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e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portatori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trapianto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d’organo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con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sviluppo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cirrosi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nel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15% a 5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anni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dei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pazienti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persistentemente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viremici</a:t>
            </a:r>
            <a:endParaRPr lang="it-IT" b="1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ruppo 797"/>
          <p:cNvGrpSpPr/>
          <p:nvPr/>
        </p:nvGrpSpPr>
        <p:grpSpPr>
          <a:xfrm>
            <a:off x="363289" y="1309219"/>
            <a:ext cx="8385175" cy="5144117"/>
            <a:chOff x="179512" y="1237211"/>
            <a:chExt cx="8385175" cy="5144117"/>
          </a:xfrm>
        </p:grpSpPr>
        <p:sp>
          <p:nvSpPr>
            <p:cNvPr id="58372" name="Freeform 4"/>
            <p:cNvSpPr>
              <a:spLocks/>
            </p:cNvSpPr>
            <p:nvPr/>
          </p:nvSpPr>
          <p:spPr bwMode="auto">
            <a:xfrm>
              <a:off x="4224462" y="1237211"/>
              <a:ext cx="250825" cy="180975"/>
            </a:xfrm>
            <a:custGeom>
              <a:avLst/>
              <a:gdLst>
                <a:gd name="T0" fmla="*/ 0 w 158"/>
                <a:gd name="T1" fmla="*/ 2147483647 h 114"/>
                <a:gd name="T2" fmla="*/ 2147483647 w 158"/>
                <a:gd name="T3" fmla="*/ 2147483647 h 114"/>
                <a:gd name="T4" fmla="*/ 2147483647 w 158"/>
                <a:gd name="T5" fmla="*/ 2147483647 h 114"/>
                <a:gd name="T6" fmla="*/ 2147483647 w 158"/>
                <a:gd name="T7" fmla="*/ 2147483647 h 114"/>
                <a:gd name="T8" fmla="*/ 2147483647 w 158"/>
                <a:gd name="T9" fmla="*/ 2147483647 h 114"/>
                <a:gd name="T10" fmla="*/ 2147483647 w 158"/>
                <a:gd name="T11" fmla="*/ 2147483647 h 114"/>
                <a:gd name="T12" fmla="*/ 2147483647 w 158"/>
                <a:gd name="T13" fmla="*/ 2147483647 h 114"/>
                <a:gd name="T14" fmla="*/ 2147483647 w 158"/>
                <a:gd name="T15" fmla="*/ 2147483647 h 114"/>
                <a:gd name="T16" fmla="*/ 2147483647 w 158"/>
                <a:gd name="T17" fmla="*/ 2147483647 h 114"/>
                <a:gd name="T18" fmla="*/ 2147483647 w 158"/>
                <a:gd name="T19" fmla="*/ 2147483647 h 114"/>
                <a:gd name="T20" fmla="*/ 2147483647 w 158"/>
                <a:gd name="T21" fmla="*/ 2147483647 h 114"/>
                <a:gd name="T22" fmla="*/ 2147483647 w 158"/>
                <a:gd name="T23" fmla="*/ 2147483647 h 114"/>
                <a:gd name="T24" fmla="*/ 2147483647 w 158"/>
                <a:gd name="T25" fmla="*/ 2147483647 h 114"/>
                <a:gd name="T26" fmla="*/ 2147483647 w 158"/>
                <a:gd name="T27" fmla="*/ 2147483647 h 114"/>
                <a:gd name="T28" fmla="*/ 2147483647 w 158"/>
                <a:gd name="T29" fmla="*/ 2147483647 h 114"/>
                <a:gd name="T30" fmla="*/ 2147483647 w 158"/>
                <a:gd name="T31" fmla="*/ 2147483647 h 114"/>
                <a:gd name="T32" fmla="*/ 2147483647 w 158"/>
                <a:gd name="T33" fmla="*/ 2147483647 h 114"/>
                <a:gd name="T34" fmla="*/ 2147483647 w 158"/>
                <a:gd name="T35" fmla="*/ 2147483647 h 114"/>
                <a:gd name="T36" fmla="*/ 2147483647 w 158"/>
                <a:gd name="T37" fmla="*/ 2147483647 h 114"/>
                <a:gd name="T38" fmla="*/ 2147483647 w 158"/>
                <a:gd name="T39" fmla="*/ 2147483647 h 114"/>
                <a:gd name="T40" fmla="*/ 2147483647 w 158"/>
                <a:gd name="T41" fmla="*/ 2147483647 h 114"/>
                <a:gd name="T42" fmla="*/ 2147483647 w 158"/>
                <a:gd name="T43" fmla="*/ 2147483647 h 114"/>
                <a:gd name="T44" fmla="*/ 2147483647 w 158"/>
                <a:gd name="T45" fmla="*/ 2147483647 h 114"/>
                <a:gd name="T46" fmla="*/ 2147483647 w 158"/>
                <a:gd name="T47" fmla="*/ 2147483647 h 114"/>
                <a:gd name="T48" fmla="*/ 2147483647 w 158"/>
                <a:gd name="T49" fmla="*/ 2147483647 h 114"/>
                <a:gd name="T50" fmla="*/ 2147483647 w 158"/>
                <a:gd name="T51" fmla="*/ 2147483647 h 114"/>
                <a:gd name="T52" fmla="*/ 2147483647 w 158"/>
                <a:gd name="T53" fmla="*/ 2147483647 h 114"/>
                <a:gd name="T54" fmla="*/ 2147483647 w 158"/>
                <a:gd name="T55" fmla="*/ 2147483647 h 114"/>
                <a:gd name="T56" fmla="*/ 2147483647 w 158"/>
                <a:gd name="T57" fmla="*/ 2147483647 h 114"/>
                <a:gd name="T58" fmla="*/ 2147483647 w 158"/>
                <a:gd name="T59" fmla="*/ 0 h 114"/>
                <a:gd name="T60" fmla="*/ 2147483647 w 158"/>
                <a:gd name="T61" fmla="*/ 2147483647 h 114"/>
                <a:gd name="T62" fmla="*/ 2147483647 w 158"/>
                <a:gd name="T63" fmla="*/ 2147483647 h 114"/>
                <a:gd name="T64" fmla="*/ 2147483647 w 158"/>
                <a:gd name="T65" fmla="*/ 2147483647 h 114"/>
                <a:gd name="T66" fmla="*/ 2147483647 w 158"/>
                <a:gd name="T67" fmla="*/ 2147483647 h 114"/>
                <a:gd name="T68" fmla="*/ 2147483647 w 158"/>
                <a:gd name="T69" fmla="*/ 2147483647 h 114"/>
                <a:gd name="T70" fmla="*/ 2147483647 w 158"/>
                <a:gd name="T71" fmla="*/ 2147483647 h 114"/>
                <a:gd name="T72" fmla="*/ 2147483647 w 158"/>
                <a:gd name="T73" fmla="*/ 2147483647 h 114"/>
                <a:gd name="T74" fmla="*/ 0 w 158"/>
                <a:gd name="T75" fmla="*/ 2147483647 h 1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"/>
                <a:gd name="T115" fmla="*/ 0 h 114"/>
                <a:gd name="T116" fmla="*/ 158 w 158"/>
                <a:gd name="T117" fmla="*/ 114 h 1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" h="114">
                  <a:moveTo>
                    <a:pt x="0" y="16"/>
                  </a:moveTo>
                  <a:lnTo>
                    <a:pt x="2" y="26"/>
                  </a:lnTo>
                  <a:lnTo>
                    <a:pt x="21" y="29"/>
                  </a:lnTo>
                  <a:lnTo>
                    <a:pt x="16" y="34"/>
                  </a:lnTo>
                  <a:lnTo>
                    <a:pt x="26" y="39"/>
                  </a:lnTo>
                  <a:lnTo>
                    <a:pt x="8" y="37"/>
                  </a:lnTo>
                  <a:lnTo>
                    <a:pt x="36" y="50"/>
                  </a:lnTo>
                  <a:lnTo>
                    <a:pt x="26" y="55"/>
                  </a:lnTo>
                  <a:lnTo>
                    <a:pt x="34" y="63"/>
                  </a:lnTo>
                  <a:lnTo>
                    <a:pt x="60" y="58"/>
                  </a:lnTo>
                  <a:lnTo>
                    <a:pt x="58" y="44"/>
                  </a:lnTo>
                  <a:lnTo>
                    <a:pt x="71" y="42"/>
                  </a:lnTo>
                  <a:lnTo>
                    <a:pt x="73" y="55"/>
                  </a:lnTo>
                  <a:lnTo>
                    <a:pt x="87" y="44"/>
                  </a:lnTo>
                  <a:lnTo>
                    <a:pt x="84" y="55"/>
                  </a:lnTo>
                  <a:lnTo>
                    <a:pt x="100" y="58"/>
                  </a:lnTo>
                  <a:lnTo>
                    <a:pt x="42" y="68"/>
                  </a:lnTo>
                  <a:lnTo>
                    <a:pt x="47" y="76"/>
                  </a:lnTo>
                  <a:lnTo>
                    <a:pt x="89" y="71"/>
                  </a:lnTo>
                  <a:lnTo>
                    <a:pt x="63" y="79"/>
                  </a:lnTo>
                  <a:lnTo>
                    <a:pt x="76" y="84"/>
                  </a:lnTo>
                  <a:lnTo>
                    <a:pt x="47" y="86"/>
                  </a:lnTo>
                  <a:lnTo>
                    <a:pt x="95" y="113"/>
                  </a:lnTo>
                  <a:lnTo>
                    <a:pt x="121" y="55"/>
                  </a:lnTo>
                  <a:lnTo>
                    <a:pt x="157" y="42"/>
                  </a:lnTo>
                  <a:lnTo>
                    <a:pt x="118" y="32"/>
                  </a:lnTo>
                  <a:lnTo>
                    <a:pt x="112" y="18"/>
                  </a:lnTo>
                  <a:lnTo>
                    <a:pt x="102" y="26"/>
                  </a:lnTo>
                  <a:lnTo>
                    <a:pt x="107" y="10"/>
                  </a:lnTo>
                  <a:lnTo>
                    <a:pt x="81" y="0"/>
                  </a:lnTo>
                  <a:lnTo>
                    <a:pt x="73" y="10"/>
                  </a:lnTo>
                  <a:lnTo>
                    <a:pt x="84" y="39"/>
                  </a:lnTo>
                  <a:lnTo>
                    <a:pt x="58" y="8"/>
                  </a:lnTo>
                  <a:lnTo>
                    <a:pt x="47" y="18"/>
                  </a:lnTo>
                  <a:lnTo>
                    <a:pt x="50" y="29"/>
                  </a:lnTo>
                  <a:lnTo>
                    <a:pt x="24" y="18"/>
                  </a:lnTo>
                  <a:lnTo>
                    <a:pt x="44" y="8"/>
                  </a:lnTo>
                  <a:lnTo>
                    <a:pt x="0" y="16"/>
                  </a:lnTo>
                </a:path>
              </a:pathLst>
            </a:custGeom>
            <a:noFill/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auto">
            <a:xfrm>
              <a:off x="5516687" y="3437486"/>
              <a:ext cx="323850" cy="233363"/>
            </a:xfrm>
            <a:custGeom>
              <a:avLst/>
              <a:gdLst>
                <a:gd name="T0" fmla="*/ 0 w 204"/>
                <a:gd name="T1" fmla="*/ 2147483647 h 147"/>
                <a:gd name="T2" fmla="*/ 2147483647 w 204"/>
                <a:gd name="T3" fmla="*/ 2147483647 h 147"/>
                <a:gd name="T4" fmla="*/ 2147483647 w 204"/>
                <a:gd name="T5" fmla="*/ 2147483647 h 147"/>
                <a:gd name="T6" fmla="*/ 2147483647 w 204"/>
                <a:gd name="T7" fmla="*/ 2147483647 h 147"/>
                <a:gd name="T8" fmla="*/ 2147483647 w 204"/>
                <a:gd name="T9" fmla="*/ 2147483647 h 147"/>
                <a:gd name="T10" fmla="*/ 2147483647 w 204"/>
                <a:gd name="T11" fmla="*/ 2147483647 h 147"/>
                <a:gd name="T12" fmla="*/ 2147483647 w 204"/>
                <a:gd name="T13" fmla="*/ 2147483647 h 147"/>
                <a:gd name="T14" fmla="*/ 2147483647 w 204"/>
                <a:gd name="T15" fmla="*/ 2147483647 h 147"/>
                <a:gd name="T16" fmla="*/ 2147483647 w 204"/>
                <a:gd name="T17" fmla="*/ 2147483647 h 147"/>
                <a:gd name="T18" fmla="*/ 2147483647 w 204"/>
                <a:gd name="T19" fmla="*/ 2147483647 h 147"/>
                <a:gd name="T20" fmla="*/ 2147483647 w 204"/>
                <a:gd name="T21" fmla="*/ 2147483647 h 147"/>
                <a:gd name="T22" fmla="*/ 2147483647 w 204"/>
                <a:gd name="T23" fmla="*/ 2147483647 h 147"/>
                <a:gd name="T24" fmla="*/ 2147483647 w 204"/>
                <a:gd name="T25" fmla="*/ 2147483647 h 147"/>
                <a:gd name="T26" fmla="*/ 2147483647 w 204"/>
                <a:gd name="T27" fmla="*/ 2147483647 h 147"/>
                <a:gd name="T28" fmla="*/ 2147483647 w 204"/>
                <a:gd name="T29" fmla="*/ 2147483647 h 147"/>
                <a:gd name="T30" fmla="*/ 2147483647 w 204"/>
                <a:gd name="T31" fmla="*/ 2147483647 h 147"/>
                <a:gd name="T32" fmla="*/ 2147483647 w 204"/>
                <a:gd name="T33" fmla="*/ 2147483647 h 147"/>
                <a:gd name="T34" fmla="*/ 2147483647 w 204"/>
                <a:gd name="T35" fmla="*/ 2147483647 h 147"/>
                <a:gd name="T36" fmla="*/ 2147483647 w 204"/>
                <a:gd name="T37" fmla="*/ 0 h 147"/>
                <a:gd name="T38" fmla="*/ 2147483647 w 204"/>
                <a:gd name="T39" fmla="*/ 2147483647 h 147"/>
                <a:gd name="T40" fmla="*/ 2147483647 w 204"/>
                <a:gd name="T41" fmla="*/ 2147483647 h 147"/>
                <a:gd name="T42" fmla="*/ 2147483647 w 204"/>
                <a:gd name="T43" fmla="*/ 2147483647 h 147"/>
                <a:gd name="T44" fmla="*/ 2147483647 w 204"/>
                <a:gd name="T45" fmla="*/ 2147483647 h 147"/>
                <a:gd name="T46" fmla="*/ 0 w 204"/>
                <a:gd name="T47" fmla="*/ 2147483647 h 1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4"/>
                <a:gd name="T73" fmla="*/ 0 h 147"/>
                <a:gd name="T74" fmla="*/ 204 w 204"/>
                <a:gd name="T75" fmla="*/ 147 h 1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4" h="147">
                  <a:moveTo>
                    <a:pt x="0" y="71"/>
                  </a:moveTo>
                  <a:lnTo>
                    <a:pt x="5" y="109"/>
                  </a:lnTo>
                  <a:lnTo>
                    <a:pt x="17" y="121"/>
                  </a:lnTo>
                  <a:lnTo>
                    <a:pt x="5" y="138"/>
                  </a:lnTo>
                  <a:lnTo>
                    <a:pt x="30" y="146"/>
                  </a:lnTo>
                  <a:lnTo>
                    <a:pt x="82" y="138"/>
                  </a:lnTo>
                  <a:lnTo>
                    <a:pt x="88" y="116"/>
                  </a:lnTo>
                  <a:lnTo>
                    <a:pt x="124" y="106"/>
                  </a:lnTo>
                  <a:lnTo>
                    <a:pt x="129" y="88"/>
                  </a:lnTo>
                  <a:lnTo>
                    <a:pt x="142" y="85"/>
                  </a:lnTo>
                  <a:lnTo>
                    <a:pt x="134" y="73"/>
                  </a:lnTo>
                  <a:lnTo>
                    <a:pt x="151" y="73"/>
                  </a:lnTo>
                  <a:lnTo>
                    <a:pt x="160" y="55"/>
                  </a:lnTo>
                  <a:lnTo>
                    <a:pt x="155" y="38"/>
                  </a:lnTo>
                  <a:lnTo>
                    <a:pt x="201" y="25"/>
                  </a:lnTo>
                  <a:lnTo>
                    <a:pt x="203" y="22"/>
                  </a:lnTo>
                  <a:lnTo>
                    <a:pt x="186" y="17"/>
                  </a:lnTo>
                  <a:lnTo>
                    <a:pt x="160" y="31"/>
                  </a:lnTo>
                  <a:lnTo>
                    <a:pt x="151" y="0"/>
                  </a:lnTo>
                  <a:lnTo>
                    <a:pt x="127" y="22"/>
                  </a:lnTo>
                  <a:lnTo>
                    <a:pt x="63" y="22"/>
                  </a:lnTo>
                  <a:lnTo>
                    <a:pt x="33" y="55"/>
                  </a:lnTo>
                  <a:lnTo>
                    <a:pt x="13" y="45"/>
                  </a:lnTo>
                  <a:lnTo>
                    <a:pt x="0" y="7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auto">
            <a:xfrm>
              <a:off x="5516687" y="3437486"/>
              <a:ext cx="333375" cy="242888"/>
            </a:xfrm>
            <a:custGeom>
              <a:avLst/>
              <a:gdLst>
                <a:gd name="T0" fmla="*/ 0 w 210"/>
                <a:gd name="T1" fmla="*/ 2147483647 h 153"/>
                <a:gd name="T2" fmla="*/ 2147483647 w 210"/>
                <a:gd name="T3" fmla="*/ 2147483647 h 153"/>
                <a:gd name="T4" fmla="*/ 2147483647 w 210"/>
                <a:gd name="T5" fmla="*/ 2147483647 h 153"/>
                <a:gd name="T6" fmla="*/ 2147483647 w 210"/>
                <a:gd name="T7" fmla="*/ 2147483647 h 153"/>
                <a:gd name="T8" fmla="*/ 2147483647 w 210"/>
                <a:gd name="T9" fmla="*/ 2147483647 h 153"/>
                <a:gd name="T10" fmla="*/ 2147483647 w 210"/>
                <a:gd name="T11" fmla="*/ 2147483647 h 153"/>
                <a:gd name="T12" fmla="*/ 2147483647 w 210"/>
                <a:gd name="T13" fmla="*/ 2147483647 h 153"/>
                <a:gd name="T14" fmla="*/ 2147483647 w 210"/>
                <a:gd name="T15" fmla="*/ 2147483647 h 153"/>
                <a:gd name="T16" fmla="*/ 2147483647 w 210"/>
                <a:gd name="T17" fmla="*/ 2147483647 h 153"/>
                <a:gd name="T18" fmla="*/ 2147483647 w 210"/>
                <a:gd name="T19" fmla="*/ 2147483647 h 153"/>
                <a:gd name="T20" fmla="*/ 2147483647 w 210"/>
                <a:gd name="T21" fmla="*/ 2147483647 h 153"/>
                <a:gd name="T22" fmla="*/ 2147483647 w 210"/>
                <a:gd name="T23" fmla="*/ 2147483647 h 153"/>
                <a:gd name="T24" fmla="*/ 2147483647 w 210"/>
                <a:gd name="T25" fmla="*/ 2147483647 h 153"/>
                <a:gd name="T26" fmla="*/ 2147483647 w 210"/>
                <a:gd name="T27" fmla="*/ 2147483647 h 153"/>
                <a:gd name="T28" fmla="*/ 2147483647 w 210"/>
                <a:gd name="T29" fmla="*/ 2147483647 h 153"/>
                <a:gd name="T30" fmla="*/ 2147483647 w 210"/>
                <a:gd name="T31" fmla="*/ 2147483647 h 153"/>
                <a:gd name="T32" fmla="*/ 2147483647 w 210"/>
                <a:gd name="T33" fmla="*/ 2147483647 h 153"/>
                <a:gd name="T34" fmla="*/ 2147483647 w 210"/>
                <a:gd name="T35" fmla="*/ 2147483647 h 153"/>
                <a:gd name="T36" fmla="*/ 2147483647 w 210"/>
                <a:gd name="T37" fmla="*/ 0 h 153"/>
                <a:gd name="T38" fmla="*/ 2147483647 w 210"/>
                <a:gd name="T39" fmla="*/ 2147483647 h 153"/>
                <a:gd name="T40" fmla="*/ 2147483647 w 210"/>
                <a:gd name="T41" fmla="*/ 2147483647 h 153"/>
                <a:gd name="T42" fmla="*/ 2147483647 w 210"/>
                <a:gd name="T43" fmla="*/ 2147483647 h 153"/>
                <a:gd name="T44" fmla="*/ 2147483647 w 210"/>
                <a:gd name="T45" fmla="*/ 2147483647 h 153"/>
                <a:gd name="T46" fmla="*/ 0 w 210"/>
                <a:gd name="T47" fmla="*/ 2147483647 h 1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53"/>
                <a:gd name="T74" fmla="*/ 210 w 210"/>
                <a:gd name="T75" fmla="*/ 153 h 1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53">
                  <a:moveTo>
                    <a:pt x="0" y="74"/>
                  </a:moveTo>
                  <a:lnTo>
                    <a:pt x="5" y="113"/>
                  </a:lnTo>
                  <a:lnTo>
                    <a:pt x="18" y="126"/>
                  </a:lnTo>
                  <a:lnTo>
                    <a:pt x="5" y="144"/>
                  </a:lnTo>
                  <a:lnTo>
                    <a:pt x="31" y="152"/>
                  </a:lnTo>
                  <a:lnTo>
                    <a:pt x="84" y="144"/>
                  </a:lnTo>
                  <a:lnTo>
                    <a:pt x="91" y="121"/>
                  </a:lnTo>
                  <a:lnTo>
                    <a:pt x="128" y="110"/>
                  </a:lnTo>
                  <a:lnTo>
                    <a:pt x="133" y="92"/>
                  </a:lnTo>
                  <a:lnTo>
                    <a:pt x="146" y="89"/>
                  </a:lnTo>
                  <a:lnTo>
                    <a:pt x="138" y="76"/>
                  </a:lnTo>
                  <a:lnTo>
                    <a:pt x="155" y="76"/>
                  </a:lnTo>
                  <a:lnTo>
                    <a:pt x="165" y="57"/>
                  </a:lnTo>
                  <a:lnTo>
                    <a:pt x="160" y="40"/>
                  </a:lnTo>
                  <a:lnTo>
                    <a:pt x="207" y="26"/>
                  </a:lnTo>
                  <a:lnTo>
                    <a:pt x="209" y="23"/>
                  </a:lnTo>
                  <a:lnTo>
                    <a:pt x="191" y="18"/>
                  </a:lnTo>
                  <a:lnTo>
                    <a:pt x="165" y="32"/>
                  </a:lnTo>
                  <a:lnTo>
                    <a:pt x="155" y="0"/>
                  </a:lnTo>
                  <a:lnTo>
                    <a:pt x="131" y="23"/>
                  </a:lnTo>
                  <a:lnTo>
                    <a:pt x="65" y="23"/>
                  </a:lnTo>
                  <a:lnTo>
                    <a:pt x="34" y="57"/>
                  </a:lnTo>
                  <a:lnTo>
                    <a:pt x="13" y="47"/>
                  </a:lnTo>
                  <a:lnTo>
                    <a:pt x="0" y="7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auto">
            <a:xfrm>
              <a:off x="4554662" y="3329536"/>
              <a:ext cx="33337" cy="69850"/>
            </a:xfrm>
            <a:custGeom>
              <a:avLst/>
              <a:gdLst>
                <a:gd name="T0" fmla="*/ 0 w 21"/>
                <a:gd name="T1" fmla="*/ 2147483647 h 44"/>
                <a:gd name="T2" fmla="*/ 0 w 21"/>
                <a:gd name="T3" fmla="*/ 2147483647 h 44"/>
                <a:gd name="T4" fmla="*/ 2147483647 w 21"/>
                <a:gd name="T5" fmla="*/ 0 h 44"/>
                <a:gd name="T6" fmla="*/ 2147483647 w 21"/>
                <a:gd name="T7" fmla="*/ 2147483647 h 44"/>
                <a:gd name="T8" fmla="*/ 2147483647 w 21"/>
                <a:gd name="T9" fmla="*/ 2147483647 h 44"/>
                <a:gd name="T10" fmla="*/ 0 w 21"/>
                <a:gd name="T11" fmla="*/ 2147483647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4"/>
                <a:gd name="T20" fmla="*/ 21 w 2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4">
                  <a:moveTo>
                    <a:pt x="0" y="32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0" y="25"/>
                  </a:lnTo>
                  <a:lnTo>
                    <a:pt x="12" y="43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79" name="Freeform 11"/>
            <p:cNvSpPr>
              <a:spLocks/>
            </p:cNvSpPr>
            <p:nvPr/>
          </p:nvSpPr>
          <p:spPr bwMode="auto">
            <a:xfrm>
              <a:off x="4554662" y="3329536"/>
              <a:ext cx="42862" cy="79375"/>
            </a:xfrm>
            <a:custGeom>
              <a:avLst/>
              <a:gdLst>
                <a:gd name="T0" fmla="*/ 0 w 27"/>
                <a:gd name="T1" fmla="*/ 2147483647 h 50"/>
                <a:gd name="T2" fmla="*/ 0 w 27"/>
                <a:gd name="T3" fmla="*/ 2147483647 h 50"/>
                <a:gd name="T4" fmla="*/ 2147483647 w 27"/>
                <a:gd name="T5" fmla="*/ 0 h 50"/>
                <a:gd name="T6" fmla="*/ 2147483647 w 27"/>
                <a:gd name="T7" fmla="*/ 2147483647 h 50"/>
                <a:gd name="T8" fmla="*/ 2147483647 w 27"/>
                <a:gd name="T9" fmla="*/ 2147483647 h 50"/>
                <a:gd name="T10" fmla="*/ 0 w 27"/>
                <a:gd name="T11" fmla="*/ 2147483647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0"/>
                <a:gd name="T20" fmla="*/ 27 w 27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0">
                  <a:moveTo>
                    <a:pt x="0" y="37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6" y="29"/>
                  </a:lnTo>
                  <a:lnTo>
                    <a:pt x="16" y="49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0" name="Freeform 12"/>
            <p:cNvSpPr>
              <a:spLocks/>
            </p:cNvSpPr>
            <p:nvPr/>
          </p:nvSpPr>
          <p:spPr bwMode="auto">
            <a:xfrm>
              <a:off x="3905374" y="3483524"/>
              <a:ext cx="466725" cy="446087"/>
            </a:xfrm>
            <a:custGeom>
              <a:avLst/>
              <a:gdLst>
                <a:gd name="T0" fmla="*/ 0 w 294"/>
                <a:gd name="T1" fmla="*/ 2147483647 h 281"/>
                <a:gd name="T2" fmla="*/ 0 w 294"/>
                <a:gd name="T3" fmla="*/ 2147483647 h 281"/>
                <a:gd name="T4" fmla="*/ 2147483647 w 294"/>
                <a:gd name="T5" fmla="*/ 2147483647 h 281"/>
                <a:gd name="T6" fmla="*/ 2147483647 w 294"/>
                <a:gd name="T7" fmla="*/ 2147483647 h 281"/>
                <a:gd name="T8" fmla="*/ 2147483647 w 294"/>
                <a:gd name="T9" fmla="*/ 2147483647 h 281"/>
                <a:gd name="T10" fmla="*/ 2147483647 w 294"/>
                <a:gd name="T11" fmla="*/ 2147483647 h 281"/>
                <a:gd name="T12" fmla="*/ 2147483647 w 294"/>
                <a:gd name="T13" fmla="*/ 2147483647 h 281"/>
                <a:gd name="T14" fmla="*/ 2147483647 w 294"/>
                <a:gd name="T15" fmla="*/ 2147483647 h 281"/>
                <a:gd name="T16" fmla="*/ 2147483647 w 294"/>
                <a:gd name="T17" fmla="*/ 2147483647 h 281"/>
                <a:gd name="T18" fmla="*/ 2147483647 w 294"/>
                <a:gd name="T19" fmla="*/ 2147483647 h 281"/>
                <a:gd name="T20" fmla="*/ 2147483647 w 294"/>
                <a:gd name="T21" fmla="*/ 2147483647 h 281"/>
                <a:gd name="T22" fmla="*/ 2147483647 w 294"/>
                <a:gd name="T23" fmla="*/ 2147483647 h 281"/>
                <a:gd name="T24" fmla="*/ 2147483647 w 294"/>
                <a:gd name="T25" fmla="*/ 2147483647 h 281"/>
                <a:gd name="T26" fmla="*/ 2147483647 w 294"/>
                <a:gd name="T27" fmla="*/ 0 h 281"/>
                <a:gd name="T28" fmla="*/ 2147483647 w 294"/>
                <a:gd name="T29" fmla="*/ 2147483647 h 281"/>
                <a:gd name="T30" fmla="*/ 2147483647 w 294"/>
                <a:gd name="T31" fmla="*/ 2147483647 h 281"/>
                <a:gd name="T32" fmla="*/ 2147483647 w 294"/>
                <a:gd name="T33" fmla="*/ 2147483647 h 281"/>
                <a:gd name="T34" fmla="*/ 2147483647 w 294"/>
                <a:gd name="T35" fmla="*/ 2147483647 h 281"/>
                <a:gd name="T36" fmla="*/ 2147483647 w 294"/>
                <a:gd name="T37" fmla="*/ 2147483647 h 281"/>
                <a:gd name="T38" fmla="*/ 2147483647 w 294"/>
                <a:gd name="T39" fmla="*/ 2147483647 h 281"/>
                <a:gd name="T40" fmla="*/ 2147483647 w 294"/>
                <a:gd name="T41" fmla="*/ 2147483647 h 281"/>
                <a:gd name="T42" fmla="*/ 0 w 294"/>
                <a:gd name="T43" fmla="*/ 2147483647 h 2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4"/>
                <a:gd name="T67" fmla="*/ 0 h 281"/>
                <a:gd name="T68" fmla="*/ 294 w 294"/>
                <a:gd name="T69" fmla="*/ 281 h 2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4" h="281">
                  <a:moveTo>
                    <a:pt x="0" y="146"/>
                  </a:moveTo>
                  <a:lnTo>
                    <a:pt x="0" y="154"/>
                  </a:lnTo>
                  <a:lnTo>
                    <a:pt x="51" y="190"/>
                  </a:lnTo>
                  <a:lnTo>
                    <a:pt x="170" y="267"/>
                  </a:lnTo>
                  <a:lnTo>
                    <a:pt x="170" y="280"/>
                  </a:lnTo>
                  <a:lnTo>
                    <a:pt x="185" y="275"/>
                  </a:lnTo>
                  <a:lnTo>
                    <a:pt x="203" y="272"/>
                  </a:lnTo>
                  <a:lnTo>
                    <a:pt x="293" y="212"/>
                  </a:lnTo>
                  <a:lnTo>
                    <a:pt x="257" y="171"/>
                  </a:lnTo>
                  <a:lnTo>
                    <a:pt x="260" y="108"/>
                  </a:lnTo>
                  <a:lnTo>
                    <a:pt x="255" y="77"/>
                  </a:lnTo>
                  <a:lnTo>
                    <a:pt x="228" y="46"/>
                  </a:lnTo>
                  <a:lnTo>
                    <a:pt x="241" y="38"/>
                  </a:lnTo>
                  <a:lnTo>
                    <a:pt x="249" y="0"/>
                  </a:lnTo>
                  <a:lnTo>
                    <a:pt x="146" y="5"/>
                  </a:lnTo>
                  <a:lnTo>
                    <a:pt x="92" y="30"/>
                  </a:lnTo>
                  <a:lnTo>
                    <a:pt x="108" y="77"/>
                  </a:lnTo>
                  <a:lnTo>
                    <a:pt x="82" y="77"/>
                  </a:lnTo>
                  <a:lnTo>
                    <a:pt x="70" y="82"/>
                  </a:lnTo>
                  <a:lnTo>
                    <a:pt x="72" y="97"/>
                  </a:lnTo>
                  <a:lnTo>
                    <a:pt x="5" y="123"/>
                  </a:lnTo>
                  <a:lnTo>
                    <a:pt x="0" y="14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1" name="Freeform 13"/>
            <p:cNvSpPr>
              <a:spLocks/>
            </p:cNvSpPr>
            <p:nvPr/>
          </p:nvSpPr>
          <p:spPr bwMode="auto">
            <a:xfrm>
              <a:off x="3905374" y="3483524"/>
              <a:ext cx="476250" cy="455612"/>
            </a:xfrm>
            <a:custGeom>
              <a:avLst/>
              <a:gdLst>
                <a:gd name="T0" fmla="*/ 0 w 300"/>
                <a:gd name="T1" fmla="*/ 2147483647 h 287"/>
                <a:gd name="T2" fmla="*/ 0 w 300"/>
                <a:gd name="T3" fmla="*/ 2147483647 h 287"/>
                <a:gd name="T4" fmla="*/ 2147483647 w 300"/>
                <a:gd name="T5" fmla="*/ 2147483647 h 287"/>
                <a:gd name="T6" fmla="*/ 2147483647 w 300"/>
                <a:gd name="T7" fmla="*/ 2147483647 h 287"/>
                <a:gd name="T8" fmla="*/ 2147483647 w 300"/>
                <a:gd name="T9" fmla="*/ 2147483647 h 287"/>
                <a:gd name="T10" fmla="*/ 2147483647 w 300"/>
                <a:gd name="T11" fmla="*/ 2147483647 h 287"/>
                <a:gd name="T12" fmla="*/ 2147483647 w 300"/>
                <a:gd name="T13" fmla="*/ 2147483647 h 287"/>
                <a:gd name="T14" fmla="*/ 2147483647 w 300"/>
                <a:gd name="T15" fmla="*/ 2147483647 h 287"/>
                <a:gd name="T16" fmla="*/ 2147483647 w 300"/>
                <a:gd name="T17" fmla="*/ 2147483647 h 287"/>
                <a:gd name="T18" fmla="*/ 2147483647 w 300"/>
                <a:gd name="T19" fmla="*/ 2147483647 h 287"/>
                <a:gd name="T20" fmla="*/ 2147483647 w 300"/>
                <a:gd name="T21" fmla="*/ 2147483647 h 287"/>
                <a:gd name="T22" fmla="*/ 2147483647 w 300"/>
                <a:gd name="T23" fmla="*/ 2147483647 h 287"/>
                <a:gd name="T24" fmla="*/ 2147483647 w 300"/>
                <a:gd name="T25" fmla="*/ 2147483647 h 287"/>
                <a:gd name="T26" fmla="*/ 2147483647 w 300"/>
                <a:gd name="T27" fmla="*/ 0 h 287"/>
                <a:gd name="T28" fmla="*/ 2147483647 w 300"/>
                <a:gd name="T29" fmla="*/ 2147483647 h 287"/>
                <a:gd name="T30" fmla="*/ 2147483647 w 300"/>
                <a:gd name="T31" fmla="*/ 2147483647 h 287"/>
                <a:gd name="T32" fmla="*/ 2147483647 w 300"/>
                <a:gd name="T33" fmla="*/ 2147483647 h 287"/>
                <a:gd name="T34" fmla="*/ 2147483647 w 300"/>
                <a:gd name="T35" fmla="*/ 2147483647 h 287"/>
                <a:gd name="T36" fmla="*/ 2147483647 w 300"/>
                <a:gd name="T37" fmla="*/ 2147483647 h 287"/>
                <a:gd name="T38" fmla="*/ 2147483647 w 300"/>
                <a:gd name="T39" fmla="*/ 2147483647 h 287"/>
                <a:gd name="T40" fmla="*/ 2147483647 w 300"/>
                <a:gd name="T41" fmla="*/ 2147483647 h 287"/>
                <a:gd name="T42" fmla="*/ 0 w 300"/>
                <a:gd name="T43" fmla="*/ 2147483647 h 2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0"/>
                <a:gd name="T67" fmla="*/ 0 h 287"/>
                <a:gd name="T68" fmla="*/ 300 w 300"/>
                <a:gd name="T69" fmla="*/ 287 h 2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0" h="287">
                  <a:moveTo>
                    <a:pt x="0" y="149"/>
                  </a:moveTo>
                  <a:lnTo>
                    <a:pt x="0" y="157"/>
                  </a:lnTo>
                  <a:lnTo>
                    <a:pt x="52" y="194"/>
                  </a:lnTo>
                  <a:lnTo>
                    <a:pt x="173" y="273"/>
                  </a:lnTo>
                  <a:lnTo>
                    <a:pt x="173" y="286"/>
                  </a:lnTo>
                  <a:lnTo>
                    <a:pt x="189" y="281"/>
                  </a:lnTo>
                  <a:lnTo>
                    <a:pt x="207" y="278"/>
                  </a:lnTo>
                  <a:lnTo>
                    <a:pt x="299" y="217"/>
                  </a:lnTo>
                  <a:lnTo>
                    <a:pt x="262" y="175"/>
                  </a:lnTo>
                  <a:lnTo>
                    <a:pt x="265" y="110"/>
                  </a:lnTo>
                  <a:lnTo>
                    <a:pt x="260" y="79"/>
                  </a:lnTo>
                  <a:lnTo>
                    <a:pt x="233" y="47"/>
                  </a:lnTo>
                  <a:lnTo>
                    <a:pt x="246" y="39"/>
                  </a:lnTo>
                  <a:lnTo>
                    <a:pt x="254" y="0"/>
                  </a:lnTo>
                  <a:lnTo>
                    <a:pt x="149" y="5"/>
                  </a:lnTo>
                  <a:lnTo>
                    <a:pt x="94" y="31"/>
                  </a:lnTo>
                  <a:lnTo>
                    <a:pt x="110" y="79"/>
                  </a:lnTo>
                  <a:lnTo>
                    <a:pt x="84" y="79"/>
                  </a:lnTo>
                  <a:lnTo>
                    <a:pt x="71" y="84"/>
                  </a:lnTo>
                  <a:lnTo>
                    <a:pt x="73" y="99"/>
                  </a:lnTo>
                  <a:lnTo>
                    <a:pt x="5" y="126"/>
                  </a:lnTo>
                  <a:lnTo>
                    <a:pt x="0" y="14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2" name="Freeform 14"/>
            <p:cNvSpPr>
              <a:spLocks/>
            </p:cNvSpPr>
            <p:nvPr/>
          </p:nvSpPr>
          <p:spPr bwMode="auto">
            <a:xfrm>
              <a:off x="4380037" y="4520161"/>
              <a:ext cx="279400" cy="282575"/>
            </a:xfrm>
            <a:custGeom>
              <a:avLst/>
              <a:gdLst>
                <a:gd name="T0" fmla="*/ 0 w 176"/>
                <a:gd name="T1" fmla="*/ 2147483647 h 178"/>
                <a:gd name="T2" fmla="*/ 2147483647 w 176"/>
                <a:gd name="T3" fmla="*/ 2147483647 h 178"/>
                <a:gd name="T4" fmla="*/ 2147483647 w 176"/>
                <a:gd name="T5" fmla="*/ 2147483647 h 178"/>
                <a:gd name="T6" fmla="*/ 2147483647 w 176"/>
                <a:gd name="T7" fmla="*/ 2147483647 h 178"/>
                <a:gd name="T8" fmla="*/ 2147483647 w 176"/>
                <a:gd name="T9" fmla="*/ 2147483647 h 178"/>
                <a:gd name="T10" fmla="*/ 2147483647 w 176"/>
                <a:gd name="T11" fmla="*/ 2147483647 h 178"/>
                <a:gd name="T12" fmla="*/ 2147483647 w 176"/>
                <a:gd name="T13" fmla="*/ 2147483647 h 178"/>
                <a:gd name="T14" fmla="*/ 2147483647 w 176"/>
                <a:gd name="T15" fmla="*/ 2147483647 h 178"/>
                <a:gd name="T16" fmla="*/ 2147483647 w 176"/>
                <a:gd name="T17" fmla="*/ 2147483647 h 178"/>
                <a:gd name="T18" fmla="*/ 2147483647 w 176"/>
                <a:gd name="T19" fmla="*/ 2147483647 h 178"/>
                <a:gd name="T20" fmla="*/ 2147483647 w 176"/>
                <a:gd name="T21" fmla="*/ 2147483647 h 178"/>
                <a:gd name="T22" fmla="*/ 2147483647 w 176"/>
                <a:gd name="T23" fmla="*/ 2147483647 h 178"/>
                <a:gd name="T24" fmla="*/ 2147483647 w 176"/>
                <a:gd name="T25" fmla="*/ 2147483647 h 178"/>
                <a:gd name="T26" fmla="*/ 2147483647 w 176"/>
                <a:gd name="T27" fmla="*/ 2147483647 h 178"/>
                <a:gd name="T28" fmla="*/ 2147483647 w 176"/>
                <a:gd name="T29" fmla="*/ 0 h 178"/>
                <a:gd name="T30" fmla="*/ 2147483647 w 176"/>
                <a:gd name="T31" fmla="*/ 2147483647 h 178"/>
                <a:gd name="T32" fmla="*/ 2147483647 w 176"/>
                <a:gd name="T33" fmla="*/ 2147483647 h 178"/>
                <a:gd name="T34" fmla="*/ 0 w 176"/>
                <a:gd name="T35" fmla="*/ 2147483647 h 1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6"/>
                <a:gd name="T55" fmla="*/ 0 h 178"/>
                <a:gd name="T56" fmla="*/ 176 w 176"/>
                <a:gd name="T57" fmla="*/ 178 h 1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6" h="178">
                  <a:moveTo>
                    <a:pt x="0" y="167"/>
                  </a:moveTo>
                  <a:lnTo>
                    <a:pt x="17" y="160"/>
                  </a:lnTo>
                  <a:lnTo>
                    <a:pt x="136" y="177"/>
                  </a:lnTo>
                  <a:lnTo>
                    <a:pt x="161" y="169"/>
                  </a:lnTo>
                  <a:lnTo>
                    <a:pt x="144" y="157"/>
                  </a:lnTo>
                  <a:lnTo>
                    <a:pt x="144" y="101"/>
                  </a:lnTo>
                  <a:lnTo>
                    <a:pt x="175" y="101"/>
                  </a:lnTo>
                  <a:lnTo>
                    <a:pt x="175" y="74"/>
                  </a:lnTo>
                  <a:lnTo>
                    <a:pt x="144" y="75"/>
                  </a:lnTo>
                  <a:lnTo>
                    <a:pt x="142" y="22"/>
                  </a:lnTo>
                  <a:lnTo>
                    <a:pt x="129" y="15"/>
                  </a:lnTo>
                  <a:lnTo>
                    <a:pt x="109" y="17"/>
                  </a:lnTo>
                  <a:lnTo>
                    <a:pt x="106" y="33"/>
                  </a:lnTo>
                  <a:lnTo>
                    <a:pt x="86" y="35"/>
                  </a:lnTo>
                  <a:lnTo>
                    <a:pt x="63" y="0"/>
                  </a:lnTo>
                  <a:lnTo>
                    <a:pt x="8" y="8"/>
                  </a:lnTo>
                  <a:lnTo>
                    <a:pt x="27" y="74"/>
                  </a:lnTo>
                  <a:lnTo>
                    <a:pt x="0" y="16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3" name="Freeform 15"/>
            <p:cNvSpPr>
              <a:spLocks/>
            </p:cNvSpPr>
            <p:nvPr/>
          </p:nvSpPr>
          <p:spPr bwMode="auto">
            <a:xfrm>
              <a:off x="4380037" y="4520161"/>
              <a:ext cx="288925" cy="292100"/>
            </a:xfrm>
            <a:custGeom>
              <a:avLst/>
              <a:gdLst>
                <a:gd name="T0" fmla="*/ 0 w 182"/>
                <a:gd name="T1" fmla="*/ 2147483647 h 184"/>
                <a:gd name="T2" fmla="*/ 2147483647 w 182"/>
                <a:gd name="T3" fmla="*/ 2147483647 h 184"/>
                <a:gd name="T4" fmla="*/ 2147483647 w 182"/>
                <a:gd name="T5" fmla="*/ 2147483647 h 184"/>
                <a:gd name="T6" fmla="*/ 2147483647 w 182"/>
                <a:gd name="T7" fmla="*/ 2147483647 h 184"/>
                <a:gd name="T8" fmla="*/ 2147483647 w 182"/>
                <a:gd name="T9" fmla="*/ 2147483647 h 184"/>
                <a:gd name="T10" fmla="*/ 2147483647 w 182"/>
                <a:gd name="T11" fmla="*/ 2147483647 h 184"/>
                <a:gd name="T12" fmla="*/ 2147483647 w 182"/>
                <a:gd name="T13" fmla="*/ 2147483647 h 184"/>
                <a:gd name="T14" fmla="*/ 2147483647 w 182"/>
                <a:gd name="T15" fmla="*/ 2147483647 h 184"/>
                <a:gd name="T16" fmla="*/ 2147483647 w 182"/>
                <a:gd name="T17" fmla="*/ 2147483647 h 184"/>
                <a:gd name="T18" fmla="*/ 2147483647 w 182"/>
                <a:gd name="T19" fmla="*/ 2147483647 h 184"/>
                <a:gd name="T20" fmla="*/ 2147483647 w 182"/>
                <a:gd name="T21" fmla="*/ 2147483647 h 184"/>
                <a:gd name="T22" fmla="*/ 2147483647 w 182"/>
                <a:gd name="T23" fmla="*/ 2147483647 h 184"/>
                <a:gd name="T24" fmla="*/ 2147483647 w 182"/>
                <a:gd name="T25" fmla="*/ 2147483647 h 184"/>
                <a:gd name="T26" fmla="*/ 2147483647 w 182"/>
                <a:gd name="T27" fmla="*/ 2147483647 h 184"/>
                <a:gd name="T28" fmla="*/ 2147483647 w 182"/>
                <a:gd name="T29" fmla="*/ 0 h 184"/>
                <a:gd name="T30" fmla="*/ 2147483647 w 182"/>
                <a:gd name="T31" fmla="*/ 2147483647 h 184"/>
                <a:gd name="T32" fmla="*/ 2147483647 w 182"/>
                <a:gd name="T33" fmla="*/ 2147483647 h 184"/>
                <a:gd name="T34" fmla="*/ 0 w 182"/>
                <a:gd name="T35" fmla="*/ 21474836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184"/>
                <a:gd name="T56" fmla="*/ 182 w 182"/>
                <a:gd name="T57" fmla="*/ 184 h 1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184">
                  <a:moveTo>
                    <a:pt x="0" y="173"/>
                  </a:moveTo>
                  <a:lnTo>
                    <a:pt x="18" y="165"/>
                  </a:lnTo>
                  <a:lnTo>
                    <a:pt x="141" y="183"/>
                  </a:lnTo>
                  <a:lnTo>
                    <a:pt x="167" y="175"/>
                  </a:lnTo>
                  <a:lnTo>
                    <a:pt x="149" y="162"/>
                  </a:lnTo>
                  <a:lnTo>
                    <a:pt x="149" y="104"/>
                  </a:lnTo>
                  <a:lnTo>
                    <a:pt x="181" y="104"/>
                  </a:lnTo>
                  <a:lnTo>
                    <a:pt x="181" y="76"/>
                  </a:lnTo>
                  <a:lnTo>
                    <a:pt x="149" y="78"/>
                  </a:lnTo>
                  <a:lnTo>
                    <a:pt x="147" y="23"/>
                  </a:lnTo>
                  <a:lnTo>
                    <a:pt x="133" y="15"/>
                  </a:lnTo>
                  <a:lnTo>
                    <a:pt x="113" y="18"/>
                  </a:lnTo>
                  <a:lnTo>
                    <a:pt x="110" y="34"/>
                  </a:lnTo>
                  <a:lnTo>
                    <a:pt x="89" y="36"/>
                  </a:lnTo>
                  <a:lnTo>
                    <a:pt x="65" y="0"/>
                  </a:lnTo>
                  <a:lnTo>
                    <a:pt x="8" y="8"/>
                  </a:lnTo>
                  <a:lnTo>
                    <a:pt x="28" y="76"/>
                  </a:lnTo>
                  <a:lnTo>
                    <a:pt x="0" y="17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4" name="Freeform 16"/>
            <p:cNvSpPr>
              <a:spLocks/>
            </p:cNvSpPr>
            <p:nvPr/>
          </p:nvSpPr>
          <p:spPr bwMode="auto">
            <a:xfrm>
              <a:off x="4387974" y="4494761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"/>
                  </a:moveTo>
                  <a:lnTo>
                    <a:pt x="4" y="16"/>
                  </a:lnTo>
                  <a:lnTo>
                    <a:pt x="16" y="0"/>
                  </a:lnTo>
                  <a:lnTo>
                    <a:pt x="0" y="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5" name="Freeform 17"/>
            <p:cNvSpPr>
              <a:spLocks/>
            </p:cNvSpPr>
            <p:nvPr/>
          </p:nvSpPr>
          <p:spPr bwMode="auto">
            <a:xfrm>
              <a:off x="4387974" y="4494761"/>
              <a:ext cx="26988" cy="30163"/>
            </a:xfrm>
            <a:custGeom>
              <a:avLst/>
              <a:gdLst>
                <a:gd name="T0" fmla="*/ 0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0 h 19"/>
                <a:gd name="T6" fmla="*/ 0 w 17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9"/>
                <a:gd name="T14" fmla="*/ 17 w 1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9">
                  <a:moveTo>
                    <a:pt x="0" y="2"/>
                  </a:moveTo>
                  <a:lnTo>
                    <a:pt x="3" y="18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6" name="Freeform 18"/>
            <p:cNvSpPr>
              <a:spLocks/>
            </p:cNvSpPr>
            <p:nvPr/>
          </p:nvSpPr>
          <p:spPr bwMode="auto">
            <a:xfrm>
              <a:off x="2394074" y="4902749"/>
              <a:ext cx="449263" cy="820737"/>
            </a:xfrm>
            <a:custGeom>
              <a:avLst/>
              <a:gdLst>
                <a:gd name="T0" fmla="*/ 0 w 283"/>
                <a:gd name="T1" fmla="*/ 2147483647 h 517"/>
                <a:gd name="T2" fmla="*/ 2147483647 w 283"/>
                <a:gd name="T3" fmla="*/ 2147483647 h 517"/>
                <a:gd name="T4" fmla="*/ 2147483647 w 283"/>
                <a:gd name="T5" fmla="*/ 2147483647 h 517"/>
                <a:gd name="T6" fmla="*/ 2147483647 w 283"/>
                <a:gd name="T7" fmla="*/ 2147483647 h 517"/>
                <a:gd name="T8" fmla="*/ 2147483647 w 283"/>
                <a:gd name="T9" fmla="*/ 2147483647 h 517"/>
                <a:gd name="T10" fmla="*/ 2147483647 w 283"/>
                <a:gd name="T11" fmla="*/ 2147483647 h 517"/>
                <a:gd name="T12" fmla="*/ 2147483647 w 283"/>
                <a:gd name="T13" fmla="*/ 2147483647 h 517"/>
                <a:gd name="T14" fmla="*/ 2147483647 w 283"/>
                <a:gd name="T15" fmla="*/ 2147483647 h 517"/>
                <a:gd name="T16" fmla="*/ 2147483647 w 283"/>
                <a:gd name="T17" fmla="*/ 2147483647 h 517"/>
                <a:gd name="T18" fmla="*/ 2147483647 w 283"/>
                <a:gd name="T19" fmla="*/ 2147483647 h 517"/>
                <a:gd name="T20" fmla="*/ 2147483647 w 283"/>
                <a:gd name="T21" fmla="*/ 2147483647 h 517"/>
                <a:gd name="T22" fmla="*/ 2147483647 w 283"/>
                <a:gd name="T23" fmla="*/ 2147483647 h 517"/>
                <a:gd name="T24" fmla="*/ 2147483647 w 283"/>
                <a:gd name="T25" fmla="*/ 2147483647 h 517"/>
                <a:gd name="T26" fmla="*/ 2147483647 w 283"/>
                <a:gd name="T27" fmla="*/ 2147483647 h 517"/>
                <a:gd name="T28" fmla="*/ 2147483647 w 283"/>
                <a:gd name="T29" fmla="*/ 2147483647 h 517"/>
                <a:gd name="T30" fmla="*/ 2147483647 w 283"/>
                <a:gd name="T31" fmla="*/ 2147483647 h 517"/>
                <a:gd name="T32" fmla="*/ 2147483647 w 283"/>
                <a:gd name="T33" fmla="*/ 2147483647 h 517"/>
                <a:gd name="T34" fmla="*/ 2147483647 w 283"/>
                <a:gd name="T35" fmla="*/ 2147483647 h 517"/>
                <a:gd name="T36" fmla="*/ 2147483647 w 283"/>
                <a:gd name="T37" fmla="*/ 2147483647 h 517"/>
                <a:gd name="T38" fmla="*/ 2147483647 w 283"/>
                <a:gd name="T39" fmla="*/ 2147483647 h 517"/>
                <a:gd name="T40" fmla="*/ 2147483647 w 283"/>
                <a:gd name="T41" fmla="*/ 2147483647 h 517"/>
                <a:gd name="T42" fmla="*/ 2147483647 w 283"/>
                <a:gd name="T43" fmla="*/ 2147483647 h 517"/>
                <a:gd name="T44" fmla="*/ 2147483647 w 283"/>
                <a:gd name="T45" fmla="*/ 2147483647 h 517"/>
                <a:gd name="T46" fmla="*/ 2147483647 w 283"/>
                <a:gd name="T47" fmla="*/ 2147483647 h 517"/>
                <a:gd name="T48" fmla="*/ 2147483647 w 283"/>
                <a:gd name="T49" fmla="*/ 2147483647 h 517"/>
                <a:gd name="T50" fmla="*/ 2147483647 w 283"/>
                <a:gd name="T51" fmla="*/ 2147483647 h 517"/>
                <a:gd name="T52" fmla="*/ 2147483647 w 283"/>
                <a:gd name="T53" fmla="*/ 2147483647 h 517"/>
                <a:gd name="T54" fmla="*/ 2147483647 w 283"/>
                <a:gd name="T55" fmla="*/ 2147483647 h 517"/>
                <a:gd name="T56" fmla="*/ 2147483647 w 283"/>
                <a:gd name="T57" fmla="*/ 2147483647 h 517"/>
                <a:gd name="T58" fmla="*/ 2147483647 w 283"/>
                <a:gd name="T59" fmla="*/ 2147483647 h 517"/>
                <a:gd name="T60" fmla="*/ 2147483647 w 283"/>
                <a:gd name="T61" fmla="*/ 2147483647 h 517"/>
                <a:gd name="T62" fmla="*/ 2147483647 w 283"/>
                <a:gd name="T63" fmla="*/ 2147483647 h 517"/>
                <a:gd name="T64" fmla="*/ 2147483647 w 283"/>
                <a:gd name="T65" fmla="*/ 2147483647 h 517"/>
                <a:gd name="T66" fmla="*/ 2147483647 w 283"/>
                <a:gd name="T67" fmla="*/ 2147483647 h 517"/>
                <a:gd name="T68" fmla="*/ 2147483647 w 283"/>
                <a:gd name="T69" fmla="*/ 0 h 517"/>
                <a:gd name="T70" fmla="*/ 2147483647 w 283"/>
                <a:gd name="T71" fmla="*/ 2147483647 h 517"/>
                <a:gd name="T72" fmla="*/ 2147483647 w 283"/>
                <a:gd name="T73" fmla="*/ 2147483647 h 517"/>
                <a:gd name="T74" fmla="*/ 2147483647 w 283"/>
                <a:gd name="T75" fmla="*/ 2147483647 h 517"/>
                <a:gd name="T76" fmla="*/ 2147483647 w 283"/>
                <a:gd name="T77" fmla="*/ 2147483647 h 517"/>
                <a:gd name="T78" fmla="*/ 2147483647 w 283"/>
                <a:gd name="T79" fmla="*/ 2147483647 h 517"/>
                <a:gd name="T80" fmla="*/ 2147483647 w 283"/>
                <a:gd name="T81" fmla="*/ 2147483647 h 517"/>
                <a:gd name="T82" fmla="*/ 2147483647 w 283"/>
                <a:gd name="T83" fmla="*/ 2147483647 h 517"/>
                <a:gd name="T84" fmla="*/ 2147483647 w 283"/>
                <a:gd name="T85" fmla="*/ 2147483647 h 517"/>
                <a:gd name="T86" fmla="*/ 2147483647 w 283"/>
                <a:gd name="T87" fmla="*/ 2147483647 h 517"/>
                <a:gd name="T88" fmla="*/ 2147483647 w 283"/>
                <a:gd name="T89" fmla="*/ 2147483647 h 517"/>
                <a:gd name="T90" fmla="*/ 2147483647 w 283"/>
                <a:gd name="T91" fmla="*/ 2147483647 h 517"/>
                <a:gd name="T92" fmla="*/ 2147483647 w 283"/>
                <a:gd name="T93" fmla="*/ 2147483647 h 517"/>
                <a:gd name="T94" fmla="*/ 0 w 283"/>
                <a:gd name="T95" fmla="*/ 2147483647 h 5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"/>
                <a:gd name="T145" fmla="*/ 0 h 517"/>
                <a:gd name="T146" fmla="*/ 283 w 283"/>
                <a:gd name="T147" fmla="*/ 517 h 5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" h="517">
                  <a:moveTo>
                    <a:pt x="0" y="473"/>
                  </a:moveTo>
                  <a:lnTo>
                    <a:pt x="3" y="487"/>
                  </a:lnTo>
                  <a:lnTo>
                    <a:pt x="13" y="484"/>
                  </a:lnTo>
                  <a:lnTo>
                    <a:pt x="18" y="510"/>
                  </a:lnTo>
                  <a:lnTo>
                    <a:pt x="70" y="516"/>
                  </a:lnTo>
                  <a:lnTo>
                    <a:pt x="56" y="502"/>
                  </a:lnTo>
                  <a:lnTo>
                    <a:pt x="67" y="467"/>
                  </a:lnTo>
                  <a:lnTo>
                    <a:pt x="77" y="472"/>
                  </a:lnTo>
                  <a:lnTo>
                    <a:pt x="108" y="425"/>
                  </a:lnTo>
                  <a:lnTo>
                    <a:pt x="84" y="396"/>
                  </a:lnTo>
                  <a:lnTo>
                    <a:pt x="113" y="381"/>
                  </a:lnTo>
                  <a:lnTo>
                    <a:pt x="118" y="355"/>
                  </a:lnTo>
                  <a:lnTo>
                    <a:pt x="130" y="345"/>
                  </a:lnTo>
                  <a:lnTo>
                    <a:pt x="120" y="339"/>
                  </a:lnTo>
                  <a:lnTo>
                    <a:pt x="138" y="339"/>
                  </a:lnTo>
                  <a:lnTo>
                    <a:pt x="135" y="326"/>
                  </a:lnTo>
                  <a:lnTo>
                    <a:pt x="128" y="337"/>
                  </a:lnTo>
                  <a:lnTo>
                    <a:pt x="120" y="326"/>
                  </a:lnTo>
                  <a:lnTo>
                    <a:pt x="118" y="308"/>
                  </a:lnTo>
                  <a:lnTo>
                    <a:pt x="157" y="308"/>
                  </a:lnTo>
                  <a:lnTo>
                    <a:pt x="159" y="272"/>
                  </a:lnTo>
                  <a:lnTo>
                    <a:pt x="218" y="267"/>
                  </a:lnTo>
                  <a:lnTo>
                    <a:pt x="239" y="238"/>
                  </a:lnTo>
                  <a:lnTo>
                    <a:pt x="212" y="192"/>
                  </a:lnTo>
                  <a:lnTo>
                    <a:pt x="223" y="129"/>
                  </a:lnTo>
                  <a:lnTo>
                    <a:pt x="282" y="80"/>
                  </a:lnTo>
                  <a:lnTo>
                    <a:pt x="279" y="56"/>
                  </a:lnTo>
                  <a:lnTo>
                    <a:pt x="272" y="56"/>
                  </a:lnTo>
                  <a:lnTo>
                    <a:pt x="254" y="85"/>
                  </a:lnTo>
                  <a:lnTo>
                    <a:pt x="212" y="83"/>
                  </a:lnTo>
                  <a:lnTo>
                    <a:pt x="220" y="51"/>
                  </a:lnTo>
                  <a:lnTo>
                    <a:pt x="154" y="8"/>
                  </a:lnTo>
                  <a:lnTo>
                    <a:pt x="133" y="2"/>
                  </a:lnTo>
                  <a:lnTo>
                    <a:pt x="128" y="13"/>
                  </a:lnTo>
                  <a:lnTo>
                    <a:pt x="102" y="0"/>
                  </a:lnTo>
                  <a:lnTo>
                    <a:pt x="87" y="15"/>
                  </a:lnTo>
                  <a:lnTo>
                    <a:pt x="87" y="34"/>
                  </a:lnTo>
                  <a:lnTo>
                    <a:pt x="70" y="42"/>
                  </a:lnTo>
                  <a:lnTo>
                    <a:pt x="70" y="78"/>
                  </a:lnTo>
                  <a:lnTo>
                    <a:pt x="54" y="96"/>
                  </a:lnTo>
                  <a:lnTo>
                    <a:pt x="41" y="147"/>
                  </a:lnTo>
                  <a:lnTo>
                    <a:pt x="49" y="194"/>
                  </a:lnTo>
                  <a:lnTo>
                    <a:pt x="30" y="235"/>
                  </a:lnTo>
                  <a:lnTo>
                    <a:pt x="18" y="337"/>
                  </a:lnTo>
                  <a:lnTo>
                    <a:pt x="27" y="376"/>
                  </a:lnTo>
                  <a:lnTo>
                    <a:pt x="18" y="379"/>
                  </a:lnTo>
                  <a:lnTo>
                    <a:pt x="23" y="409"/>
                  </a:lnTo>
                  <a:lnTo>
                    <a:pt x="0" y="47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7" name="Freeform 19"/>
            <p:cNvSpPr>
              <a:spLocks/>
            </p:cNvSpPr>
            <p:nvPr/>
          </p:nvSpPr>
          <p:spPr bwMode="auto">
            <a:xfrm>
              <a:off x="2394074" y="4902749"/>
              <a:ext cx="458788" cy="830262"/>
            </a:xfrm>
            <a:custGeom>
              <a:avLst/>
              <a:gdLst>
                <a:gd name="T0" fmla="*/ 0 w 289"/>
                <a:gd name="T1" fmla="*/ 2147483647 h 523"/>
                <a:gd name="T2" fmla="*/ 2147483647 w 289"/>
                <a:gd name="T3" fmla="*/ 2147483647 h 523"/>
                <a:gd name="T4" fmla="*/ 2147483647 w 289"/>
                <a:gd name="T5" fmla="*/ 2147483647 h 523"/>
                <a:gd name="T6" fmla="*/ 2147483647 w 289"/>
                <a:gd name="T7" fmla="*/ 2147483647 h 523"/>
                <a:gd name="T8" fmla="*/ 2147483647 w 289"/>
                <a:gd name="T9" fmla="*/ 2147483647 h 523"/>
                <a:gd name="T10" fmla="*/ 2147483647 w 289"/>
                <a:gd name="T11" fmla="*/ 2147483647 h 523"/>
                <a:gd name="T12" fmla="*/ 2147483647 w 289"/>
                <a:gd name="T13" fmla="*/ 2147483647 h 523"/>
                <a:gd name="T14" fmla="*/ 2147483647 w 289"/>
                <a:gd name="T15" fmla="*/ 2147483647 h 523"/>
                <a:gd name="T16" fmla="*/ 2147483647 w 289"/>
                <a:gd name="T17" fmla="*/ 2147483647 h 523"/>
                <a:gd name="T18" fmla="*/ 2147483647 w 289"/>
                <a:gd name="T19" fmla="*/ 2147483647 h 523"/>
                <a:gd name="T20" fmla="*/ 2147483647 w 289"/>
                <a:gd name="T21" fmla="*/ 2147483647 h 523"/>
                <a:gd name="T22" fmla="*/ 2147483647 w 289"/>
                <a:gd name="T23" fmla="*/ 2147483647 h 523"/>
                <a:gd name="T24" fmla="*/ 2147483647 w 289"/>
                <a:gd name="T25" fmla="*/ 2147483647 h 523"/>
                <a:gd name="T26" fmla="*/ 2147483647 w 289"/>
                <a:gd name="T27" fmla="*/ 2147483647 h 523"/>
                <a:gd name="T28" fmla="*/ 2147483647 w 289"/>
                <a:gd name="T29" fmla="*/ 2147483647 h 523"/>
                <a:gd name="T30" fmla="*/ 2147483647 w 289"/>
                <a:gd name="T31" fmla="*/ 2147483647 h 523"/>
                <a:gd name="T32" fmla="*/ 2147483647 w 289"/>
                <a:gd name="T33" fmla="*/ 2147483647 h 523"/>
                <a:gd name="T34" fmla="*/ 2147483647 w 289"/>
                <a:gd name="T35" fmla="*/ 2147483647 h 523"/>
                <a:gd name="T36" fmla="*/ 2147483647 w 289"/>
                <a:gd name="T37" fmla="*/ 2147483647 h 523"/>
                <a:gd name="T38" fmla="*/ 2147483647 w 289"/>
                <a:gd name="T39" fmla="*/ 2147483647 h 523"/>
                <a:gd name="T40" fmla="*/ 2147483647 w 289"/>
                <a:gd name="T41" fmla="*/ 2147483647 h 523"/>
                <a:gd name="T42" fmla="*/ 2147483647 w 289"/>
                <a:gd name="T43" fmla="*/ 2147483647 h 523"/>
                <a:gd name="T44" fmla="*/ 2147483647 w 289"/>
                <a:gd name="T45" fmla="*/ 2147483647 h 523"/>
                <a:gd name="T46" fmla="*/ 2147483647 w 289"/>
                <a:gd name="T47" fmla="*/ 2147483647 h 523"/>
                <a:gd name="T48" fmla="*/ 2147483647 w 289"/>
                <a:gd name="T49" fmla="*/ 2147483647 h 523"/>
                <a:gd name="T50" fmla="*/ 2147483647 w 289"/>
                <a:gd name="T51" fmla="*/ 2147483647 h 523"/>
                <a:gd name="T52" fmla="*/ 2147483647 w 289"/>
                <a:gd name="T53" fmla="*/ 2147483647 h 523"/>
                <a:gd name="T54" fmla="*/ 2147483647 w 289"/>
                <a:gd name="T55" fmla="*/ 2147483647 h 523"/>
                <a:gd name="T56" fmla="*/ 2147483647 w 289"/>
                <a:gd name="T57" fmla="*/ 2147483647 h 523"/>
                <a:gd name="T58" fmla="*/ 2147483647 w 289"/>
                <a:gd name="T59" fmla="*/ 2147483647 h 523"/>
                <a:gd name="T60" fmla="*/ 2147483647 w 289"/>
                <a:gd name="T61" fmla="*/ 2147483647 h 523"/>
                <a:gd name="T62" fmla="*/ 2147483647 w 289"/>
                <a:gd name="T63" fmla="*/ 2147483647 h 523"/>
                <a:gd name="T64" fmla="*/ 2147483647 w 289"/>
                <a:gd name="T65" fmla="*/ 2147483647 h 523"/>
                <a:gd name="T66" fmla="*/ 2147483647 w 289"/>
                <a:gd name="T67" fmla="*/ 2147483647 h 523"/>
                <a:gd name="T68" fmla="*/ 2147483647 w 289"/>
                <a:gd name="T69" fmla="*/ 0 h 523"/>
                <a:gd name="T70" fmla="*/ 2147483647 w 289"/>
                <a:gd name="T71" fmla="*/ 2147483647 h 523"/>
                <a:gd name="T72" fmla="*/ 2147483647 w 289"/>
                <a:gd name="T73" fmla="*/ 2147483647 h 523"/>
                <a:gd name="T74" fmla="*/ 2147483647 w 289"/>
                <a:gd name="T75" fmla="*/ 2147483647 h 523"/>
                <a:gd name="T76" fmla="*/ 2147483647 w 289"/>
                <a:gd name="T77" fmla="*/ 2147483647 h 523"/>
                <a:gd name="T78" fmla="*/ 2147483647 w 289"/>
                <a:gd name="T79" fmla="*/ 2147483647 h 523"/>
                <a:gd name="T80" fmla="*/ 2147483647 w 289"/>
                <a:gd name="T81" fmla="*/ 2147483647 h 523"/>
                <a:gd name="T82" fmla="*/ 2147483647 w 289"/>
                <a:gd name="T83" fmla="*/ 2147483647 h 523"/>
                <a:gd name="T84" fmla="*/ 2147483647 w 289"/>
                <a:gd name="T85" fmla="*/ 2147483647 h 523"/>
                <a:gd name="T86" fmla="*/ 2147483647 w 289"/>
                <a:gd name="T87" fmla="*/ 2147483647 h 523"/>
                <a:gd name="T88" fmla="*/ 2147483647 w 289"/>
                <a:gd name="T89" fmla="*/ 2147483647 h 523"/>
                <a:gd name="T90" fmla="*/ 2147483647 w 289"/>
                <a:gd name="T91" fmla="*/ 2147483647 h 523"/>
                <a:gd name="T92" fmla="*/ 2147483647 w 289"/>
                <a:gd name="T93" fmla="*/ 2147483647 h 523"/>
                <a:gd name="T94" fmla="*/ 0 w 289"/>
                <a:gd name="T95" fmla="*/ 2147483647 h 5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9"/>
                <a:gd name="T145" fmla="*/ 0 h 523"/>
                <a:gd name="T146" fmla="*/ 289 w 289"/>
                <a:gd name="T147" fmla="*/ 523 h 5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9" h="523">
                  <a:moveTo>
                    <a:pt x="0" y="479"/>
                  </a:moveTo>
                  <a:lnTo>
                    <a:pt x="3" y="493"/>
                  </a:lnTo>
                  <a:lnTo>
                    <a:pt x="13" y="490"/>
                  </a:lnTo>
                  <a:lnTo>
                    <a:pt x="18" y="516"/>
                  </a:lnTo>
                  <a:lnTo>
                    <a:pt x="71" y="522"/>
                  </a:lnTo>
                  <a:lnTo>
                    <a:pt x="57" y="508"/>
                  </a:lnTo>
                  <a:lnTo>
                    <a:pt x="68" y="472"/>
                  </a:lnTo>
                  <a:lnTo>
                    <a:pt x="79" y="477"/>
                  </a:lnTo>
                  <a:lnTo>
                    <a:pt x="110" y="430"/>
                  </a:lnTo>
                  <a:lnTo>
                    <a:pt x="86" y="401"/>
                  </a:lnTo>
                  <a:lnTo>
                    <a:pt x="115" y="385"/>
                  </a:lnTo>
                  <a:lnTo>
                    <a:pt x="121" y="359"/>
                  </a:lnTo>
                  <a:lnTo>
                    <a:pt x="133" y="349"/>
                  </a:lnTo>
                  <a:lnTo>
                    <a:pt x="123" y="343"/>
                  </a:lnTo>
                  <a:lnTo>
                    <a:pt x="141" y="343"/>
                  </a:lnTo>
                  <a:lnTo>
                    <a:pt x="138" y="330"/>
                  </a:lnTo>
                  <a:lnTo>
                    <a:pt x="131" y="341"/>
                  </a:lnTo>
                  <a:lnTo>
                    <a:pt x="123" y="330"/>
                  </a:lnTo>
                  <a:lnTo>
                    <a:pt x="121" y="312"/>
                  </a:lnTo>
                  <a:lnTo>
                    <a:pt x="160" y="312"/>
                  </a:lnTo>
                  <a:lnTo>
                    <a:pt x="162" y="275"/>
                  </a:lnTo>
                  <a:lnTo>
                    <a:pt x="223" y="270"/>
                  </a:lnTo>
                  <a:lnTo>
                    <a:pt x="244" y="241"/>
                  </a:lnTo>
                  <a:lnTo>
                    <a:pt x="217" y="194"/>
                  </a:lnTo>
                  <a:lnTo>
                    <a:pt x="228" y="131"/>
                  </a:lnTo>
                  <a:lnTo>
                    <a:pt x="288" y="81"/>
                  </a:lnTo>
                  <a:lnTo>
                    <a:pt x="285" y="57"/>
                  </a:lnTo>
                  <a:lnTo>
                    <a:pt x="278" y="57"/>
                  </a:lnTo>
                  <a:lnTo>
                    <a:pt x="259" y="86"/>
                  </a:lnTo>
                  <a:lnTo>
                    <a:pt x="217" y="84"/>
                  </a:lnTo>
                  <a:lnTo>
                    <a:pt x="225" y="52"/>
                  </a:lnTo>
                  <a:lnTo>
                    <a:pt x="157" y="8"/>
                  </a:lnTo>
                  <a:lnTo>
                    <a:pt x="136" y="2"/>
                  </a:lnTo>
                  <a:lnTo>
                    <a:pt x="131" y="13"/>
                  </a:lnTo>
                  <a:lnTo>
                    <a:pt x="104" y="0"/>
                  </a:lnTo>
                  <a:lnTo>
                    <a:pt x="89" y="15"/>
                  </a:lnTo>
                  <a:lnTo>
                    <a:pt x="89" y="34"/>
                  </a:lnTo>
                  <a:lnTo>
                    <a:pt x="71" y="42"/>
                  </a:lnTo>
                  <a:lnTo>
                    <a:pt x="71" y="79"/>
                  </a:lnTo>
                  <a:lnTo>
                    <a:pt x="55" y="97"/>
                  </a:lnTo>
                  <a:lnTo>
                    <a:pt x="42" y="149"/>
                  </a:lnTo>
                  <a:lnTo>
                    <a:pt x="50" y="196"/>
                  </a:lnTo>
                  <a:lnTo>
                    <a:pt x="31" y="238"/>
                  </a:lnTo>
                  <a:lnTo>
                    <a:pt x="18" y="341"/>
                  </a:lnTo>
                  <a:lnTo>
                    <a:pt x="28" y="380"/>
                  </a:lnTo>
                  <a:lnTo>
                    <a:pt x="18" y="383"/>
                  </a:lnTo>
                  <a:lnTo>
                    <a:pt x="23" y="414"/>
                  </a:lnTo>
                  <a:lnTo>
                    <a:pt x="0" y="47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auto">
            <a:xfrm>
              <a:off x="2502024" y="5739361"/>
              <a:ext cx="76200" cy="63500"/>
            </a:xfrm>
            <a:custGeom>
              <a:avLst/>
              <a:gdLst>
                <a:gd name="T0" fmla="*/ 0 w 48"/>
                <a:gd name="T1" fmla="*/ 0 h 40"/>
                <a:gd name="T2" fmla="*/ 0 w 48"/>
                <a:gd name="T3" fmla="*/ 2147483647 h 40"/>
                <a:gd name="T4" fmla="*/ 2147483647 w 48"/>
                <a:gd name="T5" fmla="*/ 2147483647 h 40"/>
                <a:gd name="T6" fmla="*/ 2147483647 w 48"/>
                <a:gd name="T7" fmla="*/ 2147483647 h 40"/>
                <a:gd name="T8" fmla="*/ 0 w 48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0"/>
                <a:gd name="T17" fmla="*/ 48 w 4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0">
                  <a:moveTo>
                    <a:pt x="0" y="0"/>
                  </a:moveTo>
                  <a:lnTo>
                    <a:pt x="0" y="39"/>
                  </a:lnTo>
                  <a:lnTo>
                    <a:pt x="47" y="36"/>
                  </a:lnTo>
                  <a:lnTo>
                    <a:pt x="12" y="2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89" name="Freeform 21"/>
            <p:cNvSpPr>
              <a:spLocks/>
            </p:cNvSpPr>
            <p:nvPr/>
          </p:nvSpPr>
          <p:spPr bwMode="auto">
            <a:xfrm>
              <a:off x="2502024" y="5739361"/>
              <a:ext cx="85725" cy="73025"/>
            </a:xfrm>
            <a:custGeom>
              <a:avLst/>
              <a:gdLst>
                <a:gd name="T0" fmla="*/ 0 w 54"/>
                <a:gd name="T1" fmla="*/ 0 h 46"/>
                <a:gd name="T2" fmla="*/ 0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0 w 5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6"/>
                <a:gd name="T17" fmla="*/ 54 w 5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6">
                  <a:moveTo>
                    <a:pt x="0" y="0"/>
                  </a:moveTo>
                  <a:lnTo>
                    <a:pt x="0" y="45"/>
                  </a:lnTo>
                  <a:lnTo>
                    <a:pt x="53" y="42"/>
                  </a:lnTo>
                  <a:lnTo>
                    <a:pt x="13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0" name="Freeform 22"/>
            <p:cNvSpPr>
              <a:spLocks/>
            </p:cNvSpPr>
            <p:nvPr/>
          </p:nvSpPr>
          <p:spPr bwMode="auto">
            <a:xfrm>
              <a:off x="6748587" y="4640811"/>
              <a:ext cx="933450" cy="698500"/>
            </a:xfrm>
            <a:custGeom>
              <a:avLst/>
              <a:gdLst>
                <a:gd name="T0" fmla="*/ 2147483647 w 588"/>
                <a:gd name="T1" fmla="*/ 2147483647 h 440"/>
                <a:gd name="T2" fmla="*/ 2147483647 w 588"/>
                <a:gd name="T3" fmla="*/ 2147483647 h 440"/>
                <a:gd name="T4" fmla="*/ 2147483647 w 588"/>
                <a:gd name="T5" fmla="*/ 2147483647 h 440"/>
                <a:gd name="T6" fmla="*/ 2147483647 w 588"/>
                <a:gd name="T7" fmla="*/ 2147483647 h 440"/>
                <a:gd name="T8" fmla="*/ 2147483647 w 588"/>
                <a:gd name="T9" fmla="*/ 2147483647 h 440"/>
                <a:gd name="T10" fmla="*/ 2147483647 w 588"/>
                <a:gd name="T11" fmla="*/ 2147483647 h 440"/>
                <a:gd name="T12" fmla="*/ 2147483647 w 588"/>
                <a:gd name="T13" fmla="*/ 2147483647 h 440"/>
                <a:gd name="T14" fmla="*/ 2147483647 w 588"/>
                <a:gd name="T15" fmla="*/ 2147483647 h 440"/>
                <a:gd name="T16" fmla="*/ 2147483647 w 588"/>
                <a:gd name="T17" fmla="*/ 2147483647 h 440"/>
                <a:gd name="T18" fmla="*/ 2147483647 w 588"/>
                <a:gd name="T19" fmla="*/ 2147483647 h 440"/>
                <a:gd name="T20" fmla="*/ 2147483647 w 588"/>
                <a:gd name="T21" fmla="*/ 2147483647 h 440"/>
                <a:gd name="T22" fmla="*/ 2147483647 w 588"/>
                <a:gd name="T23" fmla="*/ 2147483647 h 440"/>
                <a:gd name="T24" fmla="*/ 2147483647 w 588"/>
                <a:gd name="T25" fmla="*/ 2147483647 h 440"/>
                <a:gd name="T26" fmla="*/ 2147483647 w 588"/>
                <a:gd name="T27" fmla="*/ 2147483647 h 440"/>
                <a:gd name="T28" fmla="*/ 2147483647 w 588"/>
                <a:gd name="T29" fmla="*/ 2147483647 h 440"/>
                <a:gd name="T30" fmla="*/ 2147483647 w 588"/>
                <a:gd name="T31" fmla="*/ 2147483647 h 440"/>
                <a:gd name="T32" fmla="*/ 2147483647 w 588"/>
                <a:gd name="T33" fmla="*/ 2147483647 h 440"/>
                <a:gd name="T34" fmla="*/ 2147483647 w 588"/>
                <a:gd name="T35" fmla="*/ 2147483647 h 440"/>
                <a:gd name="T36" fmla="*/ 2147483647 w 588"/>
                <a:gd name="T37" fmla="*/ 2147483647 h 440"/>
                <a:gd name="T38" fmla="*/ 2147483647 w 588"/>
                <a:gd name="T39" fmla="*/ 2147483647 h 440"/>
                <a:gd name="T40" fmla="*/ 2147483647 w 588"/>
                <a:gd name="T41" fmla="*/ 2147483647 h 440"/>
                <a:gd name="T42" fmla="*/ 2147483647 w 588"/>
                <a:gd name="T43" fmla="*/ 2147483647 h 440"/>
                <a:gd name="T44" fmla="*/ 2147483647 w 588"/>
                <a:gd name="T45" fmla="*/ 2147483647 h 440"/>
                <a:gd name="T46" fmla="*/ 2147483647 w 588"/>
                <a:gd name="T47" fmla="*/ 2147483647 h 440"/>
                <a:gd name="T48" fmla="*/ 2147483647 w 588"/>
                <a:gd name="T49" fmla="*/ 2147483647 h 440"/>
                <a:gd name="T50" fmla="*/ 2147483647 w 588"/>
                <a:gd name="T51" fmla="*/ 2147483647 h 440"/>
                <a:gd name="T52" fmla="*/ 2147483647 w 588"/>
                <a:gd name="T53" fmla="*/ 2147483647 h 440"/>
                <a:gd name="T54" fmla="*/ 2147483647 w 588"/>
                <a:gd name="T55" fmla="*/ 2147483647 h 440"/>
                <a:gd name="T56" fmla="*/ 2147483647 w 588"/>
                <a:gd name="T57" fmla="*/ 2147483647 h 440"/>
                <a:gd name="T58" fmla="*/ 2147483647 w 588"/>
                <a:gd name="T59" fmla="*/ 2147483647 h 440"/>
                <a:gd name="T60" fmla="*/ 2147483647 w 588"/>
                <a:gd name="T61" fmla="*/ 2147483647 h 440"/>
                <a:gd name="T62" fmla="*/ 2147483647 w 588"/>
                <a:gd name="T63" fmla="*/ 2147483647 h 440"/>
                <a:gd name="T64" fmla="*/ 2147483647 w 588"/>
                <a:gd name="T65" fmla="*/ 2147483647 h 4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8"/>
                <a:gd name="T100" fmla="*/ 0 h 440"/>
                <a:gd name="T101" fmla="*/ 588 w 588"/>
                <a:gd name="T102" fmla="*/ 440 h 4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8" h="440">
                  <a:moveTo>
                    <a:pt x="0" y="233"/>
                  </a:moveTo>
                  <a:lnTo>
                    <a:pt x="8" y="235"/>
                  </a:lnTo>
                  <a:lnTo>
                    <a:pt x="2" y="219"/>
                  </a:lnTo>
                  <a:lnTo>
                    <a:pt x="13" y="227"/>
                  </a:lnTo>
                  <a:lnTo>
                    <a:pt x="0" y="204"/>
                  </a:lnTo>
                  <a:lnTo>
                    <a:pt x="8" y="165"/>
                  </a:lnTo>
                  <a:lnTo>
                    <a:pt x="10" y="173"/>
                  </a:lnTo>
                  <a:lnTo>
                    <a:pt x="49" y="142"/>
                  </a:lnTo>
                  <a:lnTo>
                    <a:pt x="109" y="129"/>
                  </a:lnTo>
                  <a:lnTo>
                    <a:pt x="130" y="106"/>
                  </a:lnTo>
                  <a:lnTo>
                    <a:pt x="130" y="90"/>
                  </a:lnTo>
                  <a:lnTo>
                    <a:pt x="138" y="83"/>
                  </a:lnTo>
                  <a:lnTo>
                    <a:pt x="146" y="98"/>
                  </a:lnTo>
                  <a:lnTo>
                    <a:pt x="147" y="80"/>
                  </a:lnTo>
                  <a:lnTo>
                    <a:pt x="163" y="83"/>
                  </a:lnTo>
                  <a:lnTo>
                    <a:pt x="163" y="67"/>
                  </a:lnTo>
                  <a:lnTo>
                    <a:pt x="184" y="46"/>
                  </a:lnTo>
                  <a:lnTo>
                    <a:pt x="208" y="49"/>
                  </a:lnTo>
                  <a:lnTo>
                    <a:pt x="213" y="72"/>
                  </a:lnTo>
                  <a:lnTo>
                    <a:pt x="221" y="56"/>
                  </a:lnTo>
                  <a:lnTo>
                    <a:pt x="239" y="61"/>
                  </a:lnTo>
                  <a:lnTo>
                    <a:pt x="234" y="51"/>
                  </a:lnTo>
                  <a:lnTo>
                    <a:pt x="246" y="26"/>
                  </a:lnTo>
                  <a:lnTo>
                    <a:pt x="280" y="18"/>
                  </a:lnTo>
                  <a:lnTo>
                    <a:pt x="272" y="5"/>
                  </a:lnTo>
                  <a:lnTo>
                    <a:pt x="338" y="21"/>
                  </a:lnTo>
                  <a:lnTo>
                    <a:pt x="325" y="59"/>
                  </a:lnTo>
                  <a:lnTo>
                    <a:pt x="392" y="101"/>
                  </a:lnTo>
                  <a:lnTo>
                    <a:pt x="405" y="85"/>
                  </a:lnTo>
                  <a:lnTo>
                    <a:pt x="413" y="18"/>
                  </a:lnTo>
                  <a:lnTo>
                    <a:pt x="431" y="0"/>
                  </a:lnTo>
                  <a:lnTo>
                    <a:pt x="443" y="49"/>
                  </a:lnTo>
                  <a:lnTo>
                    <a:pt x="467" y="59"/>
                  </a:lnTo>
                  <a:lnTo>
                    <a:pt x="483" y="121"/>
                  </a:lnTo>
                  <a:lnTo>
                    <a:pt x="517" y="139"/>
                  </a:lnTo>
                  <a:lnTo>
                    <a:pt x="530" y="173"/>
                  </a:lnTo>
                  <a:lnTo>
                    <a:pt x="545" y="171"/>
                  </a:lnTo>
                  <a:lnTo>
                    <a:pt x="547" y="191"/>
                  </a:lnTo>
                  <a:lnTo>
                    <a:pt x="573" y="214"/>
                  </a:lnTo>
                  <a:lnTo>
                    <a:pt x="587" y="260"/>
                  </a:lnTo>
                  <a:lnTo>
                    <a:pt x="582" y="308"/>
                  </a:lnTo>
                  <a:lnTo>
                    <a:pt x="553" y="349"/>
                  </a:lnTo>
                  <a:lnTo>
                    <a:pt x="535" y="410"/>
                  </a:lnTo>
                  <a:lnTo>
                    <a:pt x="504" y="421"/>
                  </a:lnTo>
                  <a:lnTo>
                    <a:pt x="480" y="431"/>
                  </a:lnTo>
                  <a:lnTo>
                    <a:pt x="483" y="439"/>
                  </a:lnTo>
                  <a:lnTo>
                    <a:pt x="459" y="416"/>
                  </a:lnTo>
                  <a:lnTo>
                    <a:pt x="439" y="434"/>
                  </a:lnTo>
                  <a:lnTo>
                    <a:pt x="410" y="426"/>
                  </a:lnTo>
                  <a:lnTo>
                    <a:pt x="389" y="410"/>
                  </a:lnTo>
                  <a:lnTo>
                    <a:pt x="378" y="375"/>
                  </a:lnTo>
                  <a:lnTo>
                    <a:pt x="363" y="383"/>
                  </a:lnTo>
                  <a:lnTo>
                    <a:pt x="361" y="356"/>
                  </a:lnTo>
                  <a:lnTo>
                    <a:pt x="355" y="372"/>
                  </a:lnTo>
                  <a:lnTo>
                    <a:pt x="342" y="372"/>
                  </a:lnTo>
                  <a:lnTo>
                    <a:pt x="358" y="328"/>
                  </a:lnTo>
                  <a:lnTo>
                    <a:pt x="330" y="369"/>
                  </a:lnTo>
                  <a:lnTo>
                    <a:pt x="320" y="364"/>
                  </a:lnTo>
                  <a:lnTo>
                    <a:pt x="303" y="330"/>
                  </a:lnTo>
                  <a:lnTo>
                    <a:pt x="262" y="316"/>
                  </a:lnTo>
                  <a:lnTo>
                    <a:pt x="181" y="326"/>
                  </a:lnTo>
                  <a:lnTo>
                    <a:pt x="150" y="351"/>
                  </a:lnTo>
                  <a:lnTo>
                    <a:pt x="99" y="351"/>
                  </a:lnTo>
                  <a:lnTo>
                    <a:pt x="65" y="369"/>
                  </a:lnTo>
                  <a:lnTo>
                    <a:pt x="26" y="356"/>
                  </a:lnTo>
                  <a:lnTo>
                    <a:pt x="34" y="316"/>
                  </a:lnTo>
                  <a:lnTo>
                    <a:pt x="0" y="23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1" name="Freeform 23"/>
            <p:cNvSpPr>
              <a:spLocks/>
            </p:cNvSpPr>
            <p:nvPr/>
          </p:nvSpPr>
          <p:spPr bwMode="auto">
            <a:xfrm>
              <a:off x="6748587" y="4640811"/>
              <a:ext cx="942975" cy="708025"/>
            </a:xfrm>
            <a:custGeom>
              <a:avLst/>
              <a:gdLst>
                <a:gd name="T0" fmla="*/ 2147483647 w 594"/>
                <a:gd name="T1" fmla="*/ 2147483647 h 446"/>
                <a:gd name="T2" fmla="*/ 2147483647 w 594"/>
                <a:gd name="T3" fmla="*/ 2147483647 h 446"/>
                <a:gd name="T4" fmla="*/ 2147483647 w 594"/>
                <a:gd name="T5" fmla="*/ 2147483647 h 446"/>
                <a:gd name="T6" fmla="*/ 2147483647 w 594"/>
                <a:gd name="T7" fmla="*/ 2147483647 h 446"/>
                <a:gd name="T8" fmla="*/ 2147483647 w 594"/>
                <a:gd name="T9" fmla="*/ 2147483647 h 446"/>
                <a:gd name="T10" fmla="*/ 2147483647 w 594"/>
                <a:gd name="T11" fmla="*/ 2147483647 h 446"/>
                <a:gd name="T12" fmla="*/ 2147483647 w 594"/>
                <a:gd name="T13" fmla="*/ 2147483647 h 446"/>
                <a:gd name="T14" fmla="*/ 2147483647 w 594"/>
                <a:gd name="T15" fmla="*/ 2147483647 h 446"/>
                <a:gd name="T16" fmla="*/ 2147483647 w 594"/>
                <a:gd name="T17" fmla="*/ 2147483647 h 446"/>
                <a:gd name="T18" fmla="*/ 2147483647 w 594"/>
                <a:gd name="T19" fmla="*/ 2147483647 h 446"/>
                <a:gd name="T20" fmla="*/ 2147483647 w 594"/>
                <a:gd name="T21" fmla="*/ 2147483647 h 446"/>
                <a:gd name="T22" fmla="*/ 2147483647 w 594"/>
                <a:gd name="T23" fmla="*/ 2147483647 h 446"/>
                <a:gd name="T24" fmla="*/ 2147483647 w 594"/>
                <a:gd name="T25" fmla="*/ 2147483647 h 446"/>
                <a:gd name="T26" fmla="*/ 2147483647 w 594"/>
                <a:gd name="T27" fmla="*/ 2147483647 h 446"/>
                <a:gd name="T28" fmla="*/ 2147483647 w 594"/>
                <a:gd name="T29" fmla="*/ 2147483647 h 446"/>
                <a:gd name="T30" fmla="*/ 2147483647 w 594"/>
                <a:gd name="T31" fmla="*/ 2147483647 h 446"/>
                <a:gd name="T32" fmla="*/ 2147483647 w 594"/>
                <a:gd name="T33" fmla="*/ 2147483647 h 446"/>
                <a:gd name="T34" fmla="*/ 2147483647 w 594"/>
                <a:gd name="T35" fmla="*/ 2147483647 h 446"/>
                <a:gd name="T36" fmla="*/ 2147483647 w 594"/>
                <a:gd name="T37" fmla="*/ 2147483647 h 446"/>
                <a:gd name="T38" fmla="*/ 2147483647 w 594"/>
                <a:gd name="T39" fmla="*/ 2147483647 h 446"/>
                <a:gd name="T40" fmla="*/ 2147483647 w 594"/>
                <a:gd name="T41" fmla="*/ 2147483647 h 446"/>
                <a:gd name="T42" fmla="*/ 2147483647 w 594"/>
                <a:gd name="T43" fmla="*/ 2147483647 h 446"/>
                <a:gd name="T44" fmla="*/ 2147483647 w 594"/>
                <a:gd name="T45" fmla="*/ 2147483647 h 446"/>
                <a:gd name="T46" fmla="*/ 2147483647 w 594"/>
                <a:gd name="T47" fmla="*/ 2147483647 h 446"/>
                <a:gd name="T48" fmla="*/ 2147483647 w 594"/>
                <a:gd name="T49" fmla="*/ 2147483647 h 446"/>
                <a:gd name="T50" fmla="*/ 2147483647 w 594"/>
                <a:gd name="T51" fmla="*/ 2147483647 h 446"/>
                <a:gd name="T52" fmla="*/ 2147483647 w 594"/>
                <a:gd name="T53" fmla="*/ 2147483647 h 446"/>
                <a:gd name="T54" fmla="*/ 2147483647 w 594"/>
                <a:gd name="T55" fmla="*/ 2147483647 h 446"/>
                <a:gd name="T56" fmla="*/ 2147483647 w 594"/>
                <a:gd name="T57" fmla="*/ 2147483647 h 446"/>
                <a:gd name="T58" fmla="*/ 2147483647 w 594"/>
                <a:gd name="T59" fmla="*/ 2147483647 h 446"/>
                <a:gd name="T60" fmla="*/ 2147483647 w 594"/>
                <a:gd name="T61" fmla="*/ 2147483647 h 446"/>
                <a:gd name="T62" fmla="*/ 2147483647 w 594"/>
                <a:gd name="T63" fmla="*/ 2147483647 h 446"/>
                <a:gd name="T64" fmla="*/ 2147483647 w 594"/>
                <a:gd name="T65" fmla="*/ 2147483647 h 4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4"/>
                <a:gd name="T100" fmla="*/ 0 h 446"/>
                <a:gd name="T101" fmla="*/ 594 w 594"/>
                <a:gd name="T102" fmla="*/ 446 h 4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4" h="446">
                  <a:moveTo>
                    <a:pt x="0" y="236"/>
                  </a:moveTo>
                  <a:lnTo>
                    <a:pt x="8" y="238"/>
                  </a:lnTo>
                  <a:lnTo>
                    <a:pt x="2" y="222"/>
                  </a:lnTo>
                  <a:lnTo>
                    <a:pt x="13" y="230"/>
                  </a:lnTo>
                  <a:lnTo>
                    <a:pt x="0" y="207"/>
                  </a:lnTo>
                  <a:lnTo>
                    <a:pt x="8" y="167"/>
                  </a:lnTo>
                  <a:lnTo>
                    <a:pt x="10" y="175"/>
                  </a:lnTo>
                  <a:lnTo>
                    <a:pt x="50" y="144"/>
                  </a:lnTo>
                  <a:lnTo>
                    <a:pt x="110" y="131"/>
                  </a:lnTo>
                  <a:lnTo>
                    <a:pt x="131" y="107"/>
                  </a:lnTo>
                  <a:lnTo>
                    <a:pt x="131" y="91"/>
                  </a:lnTo>
                  <a:lnTo>
                    <a:pt x="139" y="84"/>
                  </a:lnTo>
                  <a:lnTo>
                    <a:pt x="147" y="99"/>
                  </a:lnTo>
                  <a:lnTo>
                    <a:pt x="149" y="81"/>
                  </a:lnTo>
                  <a:lnTo>
                    <a:pt x="165" y="84"/>
                  </a:lnTo>
                  <a:lnTo>
                    <a:pt x="165" y="68"/>
                  </a:lnTo>
                  <a:lnTo>
                    <a:pt x="186" y="47"/>
                  </a:lnTo>
                  <a:lnTo>
                    <a:pt x="210" y="50"/>
                  </a:lnTo>
                  <a:lnTo>
                    <a:pt x="215" y="73"/>
                  </a:lnTo>
                  <a:lnTo>
                    <a:pt x="223" y="57"/>
                  </a:lnTo>
                  <a:lnTo>
                    <a:pt x="241" y="62"/>
                  </a:lnTo>
                  <a:lnTo>
                    <a:pt x="236" y="52"/>
                  </a:lnTo>
                  <a:lnTo>
                    <a:pt x="249" y="26"/>
                  </a:lnTo>
                  <a:lnTo>
                    <a:pt x="283" y="18"/>
                  </a:lnTo>
                  <a:lnTo>
                    <a:pt x="275" y="5"/>
                  </a:lnTo>
                  <a:lnTo>
                    <a:pt x="341" y="21"/>
                  </a:lnTo>
                  <a:lnTo>
                    <a:pt x="328" y="60"/>
                  </a:lnTo>
                  <a:lnTo>
                    <a:pt x="396" y="102"/>
                  </a:lnTo>
                  <a:lnTo>
                    <a:pt x="409" y="86"/>
                  </a:lnTo>
                  <a:lnTo>
                    <a:pt x="417" y="18"/>
                  </a:lnTo>
                  <a:lnTo>
                    <a:pt x="435" y="0"/>
                  </a:lnTo>
                  <a:lnTo>
                    <a:pt x="448" y="50"/>
                  </a:lnTo>
                  <a:lnTo>
                    <a:pt x="472" y="60"/>
                  </a:lnTo>
                  <a:lnTo>
                    <a:pt x="488" y="123"/>
                  </a:lnTo>
                  <a:lnTo>
                    <a:pt x="522" y="141"/>
                  </a:lnTo>
                  <a:lnTo>
                    <a:pt x="535" y="175"/>
                  </a:lnTo>
                  <a:lnTo>
                    <a:pt x="551" y="173"/>
                  </a:lnTo>
                  <a:lnTo>
                    <a:pt x="553" y="194"/>
                  </a:lnTo>
                  <a:lnTo>
                    <a:pt x="579" y="217"/>
                  </a:lnTo>
                  <a:lnTo>
                    <a:pt x="593" y="264"/>
                  </a:lnTo>
                  <a:lnTo>
                    <a:pt x="588" y="312"/>
                  </a:lnTo>
                  <a:lnTo>
                    <a:pt x="559" y="354"/>
                  </a:lnTo>
                  <a:lnTo>
                    <a:pt x="540" y="416"/>
                  </a:lnTo>
                  <a:lnTo>
                    <a:pt x="509" y="427"/>
                  </a:lnTo>
                  <a:lnTo>
                    <a:pt x="485" y="437"/>
                  </a:lnTo>
                  <a:lnTo>
                    <a:pt x="488" y="445"/>
                  </a:lnTo>
                  <a:lnTo>
                    <a:pt x="464" y="422"/>
                  </a:lnTo>
                  <a:lnTo>
                    <a:pt x="443" y="440"/>
                  </a:lnTo>
                  <a:lnTo>
                    <a:pt x="414" y="432"/>
                  </a:lnTo>
                  <a:lnTo>
                    <a:pt x="393" y="416"/>
                  </a:lnTo>
                  <a:lnTo>
                    <a:pt x="382" y="380"/>
                  </a:lnTo>
                  <a:lnTo>
                    <a:pt x="367" y="388"/>
                  </a:lnTo>
                  <a:lnTo>
                    <a:pt x="365" y="361"/>
                  </a:lnTo>
                  <a:lnTo>
                    <a:pt x="359" y="377"/>
                  </a:lnTo>
                  <a:lnTo>
                    <a:pt x="346" y="377"/>
                  </a:lnTo>
                  <a:lnTo>
                    <a:pt x="362" y="332"/>
                  </a:lnTo>
                  <a:lnTo>
                    <a:pt x="333" y="374"/>
                  </a:lnTo>
                  <a:lnTo>
                    <a:pt x="323" y="369"/>
                  </a:lnTo>
                  <a:lnTo>
                    <a:pt x="306" y="335"/>
                  </a:lnTo>
                  <a:lnTo>
                    <a:pt x="265" y="320"/>
                  </a:lnTo>
                  <a:lnTo>
                    <a:pt x="183" y="330"/>
                  </a:lnTo>
                  <a:lnTo>
                    <a:pt x="152" y="356"/>
                  </a:lnTo>
                  <a:lnTo>
                    <a:pt x="100" y="356"/>
                  </a:lnTo>
                  <a:lnTo>
                    <a:pt x="66" y="374"/>
                  </a:lnTo>
                  <a:lnTo>
                    <a:pt x="26" y="361"/>
                  </a:lnTo>
                  <a:lnTo>
                    <a:pt x="34" y="320"/>
                  </a:lnTo>
                  <a:lnTo>
                    <a:pt x="0" y="23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2" name="Freeform 24"/>
            <p:cNvSpPr>
              <a:spLocks/>
            </p:cNvSpPr>
            <p:nvPr/>
          </p:nvSpPr>
          <p:spPr bwMode="auto">
            <a:xfrm>
              <a:off x="7480424" y="5390111"/>
              <a:ext cx="80963" cy="74613"/>
            </a:xfrm>
            <a:custGeom>
              <a:avLst/>
              <a:gdLst>
                <a:gd name="T0" fmla="*/ 0 w 51"/>
                <a:gd name="T1" fmla="*/ 2147483647 h 47"/>
                <a:gd name="T2" fmla="*/ 0 w 51"/>
                <a:gd name="T3" fmla="*/ 0 h 47"/>
                <a:gd name="T4" fmla="*/ 2147483647 w 51"/>
                <a:gd name="T5" fmla="*/ 2147483647 h 47"/>
                <a:gd name="T6" fmla="*/ 2147483647 w 51"/>
                <a:gd name="T7" fmla="*/ 2147483647 h 47"/>
                <a:gd name="T8" fmla="*/ 2147483647 w 51"/>
                <a:gd name="T9" fmla="*/ 2147483647 h 47"/>
                <a:gd name="T10" fmla="*/ 2147483647 w 51"/>
                <a:gd name="T11" fmla="*/ 2147483647 h 47"/>
                <a:gd name="T12" fmla="*/ 2147483647 w 51"/>
                <a:gd name="T13" fmla="*/ 2147483647 h 47"/>
                <a:gd name="T14" fmla="*/ 2147483647 w 51"/>
                <a:gd name="T15" fmla="*/ 2147483647 h 47"/>
                <a:gd name="T16" fmla="*/ 0 w 51"/>
                <a:gd name="T17" fmla="*/ 2147483647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7"/>
                <a:gd name="T29" fmla="*/ 51 w 5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7">
                  <a:moveTo>
                    <a:pt x="0" y="9"/>
                  </a:moveTo>
                  <a:lnTo>
                    <a:pt x="0" y="0"/>
                  </a:lnTo>
                  <a:lnTo>
                    <a:pt x="26" y="6"/>
                  </a:lnTo>
                  <a:lnTo>
                    <a:pt x="46" y="2"/>
                  </a:lnTo>
                  <a:lnTo>
                    <a:pt x="50" y="11"/>
                  </a:lnTo>
                  <a:lnTo>
                    <a:pt x="50" y="26"/>
                  </a:lnTo>
                  <a:lnTo>
                    <a:pt x="29" y="46"/>
                  </a:lnTo>
                  <a:lnTo>
                    <a:pt x="19" y="43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3" name="Freeform 25"/>
            <p:cNvSpPr>
              <a:spLocks/>
            </p:cNvSpPr>
            <p:nvPr/>
          </p:nvSpPr>
          <p:spPr bwMode="auto">
            <a:xfrm>
              <a:off x="7480424" y="5390111"/>
              <a:ext cx="90488" cy="84138"/>
            </a:xfrm>
            <a:custGeom>
              <a:avLst/>
              <a:gdLst>
                <a:gd name="T0" fmla="*/ 0 w 57"/>
                <a:gd name="T1" fmla="*/ 2147483647 h 53"/>
                <a:gd name="T2" fmla="*/ 0 w 57"/>
                <a:gd name="T3" fmla="*/ 0 h 53"/>
                <a:gd name="T4" fmla="*/ 2147483647 w 57"/>
                <a:gd name="T5" fmla="*/ 2147483647 h 53"/>
                <a:gd name="T6" fmla="*/ 2147483647 w 57"/>
                <a:gd name="T7" fmla="*/ 2147483647 h 53"/>
                <a:gd name="T8" fmla="*/ 2147483647 w 57"/>
                <a:gd name="T9" fmla="*/ 2147483647 h 53"/>
                <a:gd name="T10" fmla="*/ 2147483647 w 57"/>
                <a:gd name="T11" fmla="*/ 2147483647 h 53"/>
                <a:gd name="T12" fmla="*/ 2147483647 w 57"/>
                <a:gd name="T13" fmla="*/ 2147483647 h 53"/>
                <a:gd name="T14" fmla="*/ 2147483647 w 57"/>
                <a:gd name="T15" fmla="*/ 2147483647 h 53"/>
                <a:gd name="T16" fmla="*/ 0 w 57"/>
                <a:gd name="T17" fmla="*/ 2147483647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3"/>
                <a:gd name="T29" fmla="*/ 57 w 5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3">
                  <a:moveTo>
                    <a:pt x="0" y="10"/>
                  </a:moveTo>
                  <a:lnTo>
                    <a:pt x="0" y="0"/>
                  </a:lnTo>
                  <a:lnTo>
                    <a:pt x="29" y="7"/>
                  </a:lnTo>
                  <a:lnTo>
                    <a:pt x="51" y="2"/>
                  </a:lnTo>
                  <a:lnTo>
                    <a:pt x="56" y="12"/>
                  </a:lnTo>
                  <a:lnTo>
                    <a:pt x="56" y="29"/>
                  </a:lnTo>
                  <a:lnTo>
                    <a:pt x="32" y="52"/>
                  </a:lnTo>
                  <a:lnTo>
                    <a:pt x="21" y="49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4" name="Freeform 26"/>
            <p:cNvSpPr>
              <a:spLocks/>
            </p:cNvSpPr>
            <p:nvPr/>
          </p:nvSpPr>
          <p:spPr bwMode="auto">
            <a:xfrm>
              <a:off x="4326062" y="3146974"/>
              <a:ext cx="171450" cy="61912"/>
            </a:xfrm>
            <a:custGeom>
              <a:avLst/>
              <a:gdLst>
                <a:gd name="T0" fmla="*/ 0 w 108"/>
                <a:gd name="T1" fmla="*/ 2147483647 h 39"/>
                <a:gd name="T2" fmla="*/ 2147483647 w 108"/>
                <a:gd name="T3" fmla="*/ 2147483647 h 39"/>
                <a:gd name="T4" fmla="*/ 2147483647 w 108"/>
                <a:gd name="T5" fmla="*/ 2147483647 h 39"/>
                <a:gd name="T6" fmla="*/ 2147483647 w 108"/>
                <a:gd name="T7" fmla="*/ 2147483647 h 39"/>
                <a:gd name="T8" fmla="*/ 2147483647 w 108"/>
                <a:gd name="T9" fmla="*/ 2147483647 h 39"/>
                <a:gd name="T10" fmla="*/ 2147483647 w 108"/>
                <a:gd name="T11" fmla="*/ 2147483647 h 39"/>
                <a:gd name="T12" fmla="*/ 2147483647 w 108"/>
                <a:gd name="T13" fmla="*/ 2147483647 h 39"/>
                <a:gd name="T14" fmla="*/ 2147483647 w 108"/>
                <a:gd name="T15" fmla="*/ 2147483647 h 39"/>
                <a:gd name="T16" fmla="*/ 2147483647 w 108"/>
                <a:gd name="T17" fmla="*/ 0 h 39"/>
                <a:gd name="T18" fmla="*/ 2147483647 w 108"/>
                <a:gd name="T19" fmla="*/ 2147483647 h 39"/>
                <a:gd name="T20" fmla="*/ 2147483647 w 108"/>
                <a:gd name="T21" fmla="*/ 2147483647 h 39"/>
                <a:gd name="T22" fmla="*/ 0 w 108"/>
                <a:gd name="T23" fmla="*/ 2147483647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39"/>
                <a:gd name="T38" fmla="*/ 108 w 108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39">
                  <a:moveTo>
                    <a:pt x="0" y="20"/>
                  </a:moveTo>
                  <a:lnTo>
                    <a:pt x="2" y="22"/>
                  </a:lnTo>
                  <a:lnTo>
                    <a:pt x="2" y="29"/>
                  </a:lnTo>
                  <a:lnTo>
                    <a:pt x="12" y="31"/>
                  </a:lnTo>
                  <a:lnTo>
                    <a:pt x="37" y="29"/>
                  </a:lnTo>
                  <a:lnTo>
                    <a:pt x="57" y="38"/>
                  </a:lnTo>
                  <a:lnTo>
                    <a:pt x="91" y="31"/>
                  </a:lnTo>
                  <a:lnTo>
                    <a:pt x="107" y="10"/>
                  </a:lnTo>
                  <a:lnTo>
                    <a:pt x="99" y="0"/>
                  </a:lnTo>
                  <a:lnTo>
                    <a:pt x="59" y="2"/>
                  </a:lnTo>
                  <a:lnTo>
                    <a:pt x="46" y="20"/>
                  </a:lnTo>
                  <a:lnTo>
                    <a:pt x="0" y="2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5" name="Freeform 27"/>
            <p:cNvSpPr>
              <a:spLocks/>
            </p:cNvSpPr>
            <p:nvPr/>
          </p:nvSpPr>
          <p:spPr bwMode="auto">
            <a:xfrm>
              <a:off x="4326062" y="3146974"/>
              <a:ext cx="180975" cy="71437"/>
            </a:xfrm>
            <a:custGeom>
              <a:avLst/>
              <a:gdLst>
                <a:gd name="T0" fmla="*/ 0 w 114"/>
                <a:gd name="T1" fmla="*/ 2147483647 h 45"/>
                <a:gd name="T2" fmla="*/ 2147483647 w 114"/>
                <a:gd name="T3" fmla="*/ 2147483647 h 45"/>
                <a:gd name="T4" fmla="*/ 2147483647 w 114"/>
                <a:gd name="T5" fmla="*/ 2147483647 h 45"/>
                <a:gd name="T6" fmla="*/ 2147483647 w 114"/>
                <a:gd name="T7" fmla="*/ 2147483647 h 45"/>
                <a:gd name="T8" fmla="*/ 2147483647 w 114"/>
                <a:gd name="T9" fmla="*/ 2147483647 h 45"/>
                <a:gd name="T10" fmla="*/ 2147483647 w 114"/>
                <a:gd name="T11" fmla="*/ 2147483647 h 45"/>
                <a:gd name="T12" fmla="*/ 2147483647 w 114"/>
                <a:gd name="T13" fmla="*/ 2147483647 h 45"/>
                <a:gd name="T14" fmla="*/ 2147483647 w 114"/>
                <a:gd name="T15" fmla="*/ 2147483647 h 45"/>
                <a:gd name="T16" fmla="*/ 2147483647 w 114"/>
                <a:gd name="T17" fmla="*/ 0 h 45"/>
                <a:gd name="T18" fmla="*/ 2147483647 w 114"/>
                <a:gd name="T19" fmla="*/ 2147483647 h 45"/>
                <a:gd name="T20" fmla="*/ 2147483647 w 114"/>
                <a:gd name="T21" fmla="*/ 2147483647 h 45"/>
                <a:gd name="T22" fmla="*/ 0 w 114"/>
                <a:gd name="T23" fmla="*/ 2147483647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45"/>
                <a:gd name="T38" fmla="*/ 114 w 114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45">
                  <a:moveTo>
                    <a:pt x="0" y="23"/>
                  </a:moveTo>
                  <a:lnTo>
                    <a:pt x="2" y="26"/>
                  </a:lnTo>
                  <a:lnTo>
                    <a:pt x="2" y="34"/>
                  </a:lnTo>
                  <a:lnTo>
                    <a:pt x="13" y="36"/>
                  </a:lnTo>
                  <a:lnTo>
                    <a:pt x="39" y="34"/>
                  </a:lnTo>
                  <a:lnTo>
                    <a:pt x="60" y="44"/>
                  </a:lnTo>
                  <a:lnTo>
                    <a:pt x="96" y="36"/>
                  </a:lnTo>
                  <a:lnTo>
                    <a:pt x="113" y="12"/>
                  </a:lnTo>
                  <a:lnTo>
                    <a:pt x="105" y="0"/>
                  </a:lnTo>
                  <a:lnTo>
                    <a:pt x="62" y="2"/>
                  </a:lnTo>
                  <a:lnTo>
                    <a:pt x="49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6" name="Freeform 28"/>
            <p:cNvSpPr>
              <a:spLocks/>
            </p:cNvSpPr>
            <p:nvPr/>
          </p:nvSpPr>
          <p:spPr bwMode="auto">
            <a:xfrm>
              <a:off x="6153274" y="3750224"/>
              <a:ext cx="104775" cy="133350"/>
            </a:xfrm>
            <a:custGeom>
              <a:avLst/>
              <a:gdLst>
                <a:gd name="T0" fmla="*/ 0 w 66"/>
                <a:gd name="T1" fmla="*/ 2147483647 h 84"/>
                <a:gd name="T2" fmla="*/ 2147483647 w 66"/>
                <a:gd name="T3" fmla="*/ 2147483647 h 84"/>
                <a:gd name="T4" fmla="*/ 2147483647 w 66"/>
                <a:gd name="T5" fmla="*/ 2147483647 h 84"/>
                <a:gd name="T6" fmla="*/ 2147483647 w 66"/>
                <a:gd name="T7" fmla="*/ 2147483647 h 84"/>
                <a:gd name="T8" fmla="*/ 2147483647 w 66"/>
                <a:gd name="T9" fmla="*/ 2147483647 h 84"/>
                <a:gd name="T10" fmla="*/ 2147483647 w 66"/>
                <a:gd name="T11" fmla="*/ 2147483647 h 84"/>
                <a:gd name="T12" fmla="*/ 2147483647 w 66"/>
                <a:gd name="T13" fmla="*/ 2147483647 h 84"/>
                <a:gd name="T14" fmla="*/ 2147483647 w 66"/>
                <a:gd name="T15" fmla="*/ 2147483647 h 84"/>
                <a:gd name="T16" fmla="*/ 2147483647 w 66"/>
                <a:gd name="T17" fmla="*/ 2147483647 h 84"/>
                <a:gd name="T18" fmla="*/ 2147483647 w 66"/>
                <a:gd name="T19" fmla="*/ 2147483647 h 84"/>
                <a:gd name="T20" fmla="*/ 2147483647 w 66"/>
                <a:gd name="T21" fmla="*/ 2147483647 h 84"/>
                <a:gd name="T22" fmla="*/ 2147483647 w 66"/>
                <a:gd name="T23" fmla="*/ 2147483647 h 84"/>
                <a:gd name="T24" fmla="*/ 2147483647 w 66"/>
                <a:gd name="T25" fmla="*/ 2147483647 h 84"/>
                <a:gd name="T26" fmla="*/ 2147483647 w 66"/>
                <a:gd name="T27" fmla="*/ 0 h 84"/>
                <a:gd name="T28" fmla="*/ 2147483647 w 66"/>
                <a:gd name="T29" fmla="*/ 2147483647 h 84"/>
                <a:gd name="T30" fmla="*/ 2147483647 w 66"/>
                <a:gd name="T31" fmla="*/ 2147483647 h 84"/>
                <a:gd name="T32" fmla="*/ 0 w 66"/>
                <a:gd name="T33" fmla="*/ 2147483647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84"/>
                <a:gd name="T53" fmla="*/ 66 w 66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84">
                  <a:moveTo>
                    <a:pt x="0" y="27"/>
                  </a:moveTo>
                  <a:lnTo>
                    <a:pt x="9" y="32"/>
                  </a:lnTo>
                  <a:lnTo>
                    <a:pt x="15" y="71"/>
                  </a:lnTo>
                  <a:lnTo>
                    <a:pt x="33" y="68"/>
                  </a:lnTo>
                  <a:lnTo>
                    <a:pt x="40" y="53"/>
                  </a:lnTo>
                  <a:lnTo>
                    <a:pt x="50" y="56"/>
                  </a:lnTo>
                  <a:lnTo>
                    <a:pt x="62" y="83"/>
                  </a:lnTo>
                  <a:lnTo>
                    <a:pt x="65" y="68"/>
                  </a:lnTo>
                  <a:lnTo>
                    <a:pt x="60" y="39"/>
                  </a:lnTo>
                  <a:lnTo>
                    <a:pt x="50" y="50"/>
                  </a:lnTo>
                  <a:lnTo>
                    <a:pt x="43" y="39"/>
                  </a:lnTo>
                  <a:lnTo>
                    <a:pt x="60" y="21"/>
                  </a:lnTo>
                  <a:lnTo>
                    <a:pt x="31" y="20"/>
                  </a:lnTo>
                  <a:lnTo>
                    <a:pt x="9" y="0"/>
                  </a:lnTo>
                  <a:lnTo>
                    <a:pt x="2" y="11"/>
                  </a:lnTo>
                  <a:lnTo>
                    <a:pt x="9" y="20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7" name="Freeform 29"/>
            <p:cNvSpPr>
              <a:spLocks/>
            </p:cNvSpPr>
            <p:nvPr/>
          </p:nvSpPr>
          <p:spPr bwMode="auto">
            <a:xfrm>
              <a:off x="6153274" y="3750224"/>
              <a:ext cx="114300" cy="142875"/>
            </a:xfrm>
            <a:custGeom>
              <a:avLst/>
              <a:gdLst>
                <a:gd name="T0" fmla="*/ 0 w 72"/>
                <a:gd name="T1" fmla="*/ 2147483647 h 90"/>
                <a:gd name="T2" fmla="*/ 2147483647 w 72"/>
                <a:gd name="T3" fmla="*/ 2147483647 h 90"/>
                <a:gd name="T4" fmla="*/ 2147483647 w 72"/>
                <a:gd name="T5" fmla="*/ 2147483647 h 90"/>
                <a:gd name="T6" fmla="*/ 2147483647 w 72"/>
                <a:gd name="T7" fmla="*/ 2147483647 h 90"/>
                <a:gd name="T8" fmla="*/ 2147483647 w 72"/>
                <a:gd name="T9" fmla="*/ 2147483647 h 90"/>
                <a:gd name="T10" fmla="*/ 2147483647 w 72"/>
                <a:gd name="T11" fmla="*/ 2147483647 h 90"/>
                <a:gd name="T12" fmla="*/ 2147483647 w 72"/>
                <a:gd name="T13" fmla="*/ 2147483647 h 90"/>
                <a:gd name="T14" fmla="*/ 2147483647 w 72"/>
                <a:gd name="T15" fmla="*/ 2147483647 h 90"/>
                <a:gd name="T16" fmla="*/ 2147483647 w 72"/>
                <a:gd name="T17" fmla="*/ 2147483647 h 90"/>
                <a:gd name="T18" fmla="*/ 2147483647 w 72"/>
                <a:gd name="T19" fmla="*/ 2147483647 h 90"/>
                <a:gd name="T20" fmla="*/ 2147483647 w 72"/>
                <a:gd name="T21" fmla="*/ 2147483647 h 90"/>
                <a:gd name="T22" fmla="*/ 2147483647 w 72"/>
                <a:gd name="T23" fmla="*/ 2147483647 h 90"/>
                <a:gd name="T24" fmla="*/ 2147483647 w 72"/>
                <a:gd name="T25" fmla="*/ 2147483647 h 90"/>
                <a:gd name="T26" fmla="*/ 2147483647 w 72"/>
                <a:gd name="T27" fmla="*/ 0 h 90"/>
                <a:gd name="T28" fmla="*/ 2147483647 w 72"/>
                <a:gd name="T29" fmla="*/ 2147483647 h 90"/>
                <a:gd name="T30" fmla="*/ 2147483647 w 72"/>
                <a:gd name="T31" fmla="*/ 2147483647 h 90"/>
                <a:gd name="T32" fmla="*/ 0 w 72"/>
                <a:gd name="T33" fmla="*/ 2147483647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90"/>
                <a:gd name="T53" fmla="*/ 72 w 72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90">
                  <a:moveTo>
                    <a:pt x="0" y="29"/>
                  </a:moveTo>
                  <a:lnTo>
                    <a:pt x="10" y="34"/>
                  </a:lnTo>
                  <a:lnTo>
                    <a:pt x="16" y="76"/>
                  </a:lnTo>
                  <a:lnTo>
                    <a:pt x="36" y="73"/>
                  </a:lnTo>
                  <a:lnTo>
                    <a:pt x="44" y="57"/>
                  </a:lnTo>
                  <a:lnTo>
                    <a:pt x="55" y="60"/>
                  </a:lnTo>
                  <a:lnTo>
                    <a:pt x="68" y="89"/>
                  </a:lnTo>
                  <a:lnTo>
                    <a:pt x="71" y="73"/>
                  </a:lnTo>
                  <a:lnTo>
                    <a:pt x="65" y="42"/>
                  </a:lnTo>
                  <a:lnTo>
                    <a:pt x="55" y="54"/>
                  </a:lnTo>
                  <a:lnTo>
                    <a:pt x="47" y="42"/>
                  </a:lnTo>
                  <a:lnTo>
                    <a:pt x="65" y="23"/>
                  </a:lnTo>
                  <a:lnTo>
                    <a:pt x="34" y="21"/>
                  </a:lnTo>
                  <a:lnTo>
                    <a:pt x="10" y="0"/>
                  </a:lnTo>
                  <a:lnTo>
                    <a:pt x="2" y="12"/>
                  </a:lnTo>
                  <a:lnTo>
                    <a:pt x="10" y="21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8" name="Freeform 30"/>
            <p:cNvSpPr>
              <a:spLocks/>
            </p:cNvSpPr>
            <p:nvPr/>
          </p:nvSpPr>
          <p:spPr bwMode="auto">
            <a:xfrm>
              <a:off x="4170487" y="3062836"/>
              <a:ext cx="68262" cy="50800"/>
            </a:xfrm>
            <a:custGeom>
              <a:avLst/>
              <a:gdLst>
                <a:gd name="T0" fmla="*/ 0 w 43"/>
                <a:gd name="T1" fmla="*/ 2147483647 h 32"/>
                <a:gd name="T2" fmla="*/ 2147483647 w 43"/>
                <a:gd name="T3" fmla="*/ 2147483647 h 32"/>
                <a:gd name="T4" fmla="*/ 2147483647 w 43"/>
                <a:gd name="T5" fmla="*/ 0 h 32"/>
                <a:gd name="T6" fmla="*/ 2147483647 w 43"/>
                <a:gd name="T7" fmla="*/ 2147483647 h 32"/>
                <a:gd name="T8" fmla="*/ 2147483647 w 43"/>
                <a:gd name="T9" fmla="*/ 2147483647 h 32"/>
                <a:gd name="T10" fmla="*/ 2147483647 w 43"/>
                <a:gd name="T11" fmla="*/ 2147483647 h 32"/>
                <a:gd name="T12" fmla="*/ 0 w 43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2"/>
                <a:gd name="T23" fmla="*/ 43 w 4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2">
                  <a:moveTo>
                    <a:pt x="0" y="9"/>
                  </a:moveTo>
                  <a:lnTo>
                    <a:pt x="7" y="3"/>
                  </a:lnTo>
                  <a:lnTo>
                    <a:pt x="28" y="0"/>
                  </a:lnTo>
                  <a:lnTo>
                    <a:pt x="39" y="13"/>
                  </a:lnTo>
                  <a:lnTo>
                    <a:pt x="42" y="22"/>
                  </a:lnTo>
                  <a:lnTo>
                    <a:pt x="37" y="31"/>
                  </a:lnTo>
                  <a:lnTo>
                    <a:pt x="0" y="9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399" name="Freeform 31"/>
            <p:cNvSpPr>
              <a:spLocks/>
            </p:cNvSpPr>
            <p:nvPr/>
          </p:nvSpPr>
          <p:spPr bwMode="auto">
            <a:xfrm>
              <a:off x="4170487" y="3062836"/>
              <a:ext cx="77787" cy="60325"/>
            </a:xfrm>
            <a:custGeom>
              <a:avLst/>
              <a:gdLst>
                <a:gd name="T0" fmla="*/ 0 w 49"/>
                <a:gd name="T1" fmla="*/ 2147483647 h 38"/>
                <a:gd name="T2" fmla="*/ 2147483647 w 49"/>
                <a:gd name="T3" fmla="*/ 2147483647 h 38"/>
                <a:gd name="T4" fmla="*/ 2147483647 w 49"/>
                <a:gd name="T5" fmla="*/ 0 h 38"/>
                <a:gd name="T6" fmla="*/ 2147483647 w 49"/>
                <a:gd name="T7" fmla="*/ 2147483647 h 38"/>
                <a:gd name="T8" fmla="*/ 2147483647 w 49"/>
                <a:gd name="T9" fmla="*/ 2147483647 h 38"/>
                <a:gd name="T10" fmla="*/ 2147483647 w 49"/>
                <a:gd name="T11" fmla="*/ 2147483647 h 38"/>
                <a:gd name="T12" fmla="*/ 0 w 49"/>
                <a:gd name="T13" fmla="*/ 214748364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8"/>
                <a:gd name="T23" fmla="*/ 49 w 4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8">
                  <a:moveTo>
                    <a:pt x="0" y="11"/>
                  </a:moveTo>
                  <a:lnTo>
                    <a:pt x="8" y="3"/>
                  </a:lnTo>
                  <a:lnTo>
                    <a:pt x="32" y="0"/>
                  </a:lnTo>
                  <a:lnTo>
                    <a:pt x="45" y="16"/>
                  </a:lnTo>
                  <a:lnTo>
                    <a:pt x="48" y="26"/>
                  </a:lnTo>
                  <a:lnTo>
                    <a:pt x="42" y="37"/>
                  </a:lnTo>
                  <a:lnTo>
                    <a:pt x="0" y="11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0" name="Freeform 32"/>
            <p:cNvSpPr>
              <a:spLocks/>
            </p:cNvSpPr>
            <p:nvPr/>
          </p:nvSpPr>
          <p:spPr bwMode="auto">
            <a:xfrm>
              <a:off x="6178674" y="3707361"/>
              <a:ext cx="66675" cy="30163"/>
            </a:xfrm>
            <a:custGeom>
              <a:avLst/>
              <a:gdLst>
                <a:gd name="T0" fmla="*/ 0 w 42"/>
                <a:gd name="T1" fmla="*/ 2147483647 h 19"/>
                <a:gd name="T2" fmla="*/ 2147483647 w 42"/>
                <a:gd name="T3" fmla="*/ 2147483647 h 19"/>
                <a:gd name="T4" fmla="*/ 2147483647 w 42"/>
                <a:gd name="T5" fmla="*/ 2147483647 h 19"/>
                <a:gd name="T6" fmla="*/ 2147483647 w 42"/>
                <a:gd name="T7" fmla="*/ 2147483647 h 19"/>
                <a:gd name="T8" fmla="*/ 2147483647 w 42"/>
                <a:gd name="T9" fmla="*/ 0 h 19"/>
                <a:gd name="T10" fmla="*/ 0 w 42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9"/>
                <a:gd name="T20" fmla="*/ 42 w 42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9">
                  <a:moveTo>
                    <a:pt x="0" y="12"/>
                  </a:moveTo>
                  <a:lnTo>
                    <a:pt x="7" y="18"/>
                  </a:lnTo>
                  <a:lnTo>
                    <a:pt x="41" y="17"/>
                  </a:lnTo>
                  <a:lnTo>
                    <a:pt x="38" y="6"/>
                  </a:lnTo>
                  <a:lnTo>
                    <a:pt x="13" y="0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1" name="Freeform 33"/>
            <p:cNvSpPr>
              <a:spLocks/>
            </p:cNvSpPr>
            <p:nvPr/>
          </p:nvSpPr>
          <p:spPr bwMode="auto">
            <a:xfrm>
              <a:off x="6178674" y="3707361"/>
              <a:ext cx="76200" cy="39688"/>
            </a:xfrm>
            <a:custGeom>
              <a:avLst/>
              <a:gdLst>
                <a:gd name="T0" fmla="*/ 0 w 48"/>
                <a:gd name="T1" fmla="*/ 2147483647 h 25"/>
                <a:gd name="T2" fmla="*/ 2147483647 w 48"/>
                <a:gd name="T3" fmla="*/ 2147483647 h 25"/>
                <a:gd name="T4" fmla="*/ 2147483647 w 48"/>
                <a:gd name="T5" fmla="*/ 2147483647 h 25"/>
                <a:gd name="T6" fmla="*/ 2147483647 w 48"/>
                <a:gd name="T7" fmla="*/ 2147483647 h 25"/>
                <a:gd name="T8" fmla="*/ 2147483647 w 48"/>
                <a:gd name="T9" fmla="*/ 0 h 25"/>
                <a:gd name="T10" fmla="*/ 0 w 48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5"/>
                <a:gd name="T20" fmla="*/ 48 w 4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5">
                  <a:moveTo>
                    <a:pt x="0" y="16"/>
                  </a:moveTo>
                  <a:lnTo>
                    <a:pt x="8" y="24"/>
                  </a:lnTo>
                  <a:lnTo>
                    <a:pt x="47" y="22"/>
                  </a:lnTo>
                  <a:lnTo>
                    <a:pt x="44" y="8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2" name="Freeform 34"/>
            <p:cNvSpPr>
              <a:spLocks/>
            </p:cNvSpPr>
            <p:nvPr/>
          </p:nvSpPr>
          <p:spPr bwMode="auto">
            <a:xfrm>
              <a:off x="2476624" y="4610649"/>
              <a:ext cx="271463" cy="307975"/>
            </a:xfrm>
            <a:custGeom>
              <a:avLst/>
              <a:gdLst>
                <a:gd name="T0" fmla="*/ 0 w 171"/>
                <a:gd name="T1" fmla="*/ 2147483647 h 194"/>
                <a:gd name="T2" fmla="*/ 2147483647 w 171"/>
                <a:gd name="T3" fmla="*/ 2147483647 h 194"/>
                <a:gd name="T4" fmla="*/ 2147483647 w 171"/>
                <a:gd name="T5" fmla="*/ 2147483647 h 194"/>
                <a:gd name="T6" fmla="*/ 2147483647 w 171"/>
                <a:gd name="T7" fmla="*/ 2147483647 h 194"/>
                <a:gd name="T8" fmla="*/ 2147483647 w 171"/>
                <a:gd name="T9" fmla="*/ 2147483647 h 194"/>
                <a:gd name="T10" fmla="*/ 2147483647 w 171"/>
                <a:gd name="T11" fmla="*/ 2147483647 h 194"/>
                <a:gd name="T12" fmla="*/ 2147483647 w 171"/>
                <a:gd name="T13" fmla="*/ 2147483647 h 194"/>
                <a:gd name="T14" fmla="*/ 2147483647 w 171"/>
                <a:gd name="T15" fmla="*/ 2147483647 h 194"/>
                <a:gd name="T16" fmla="*/ 2147483647 w 171"/>
                <a:gd name="T17" fmla="*/ 2147483647 h 194"/>
                <a:gd name="T18" fmla="*/ 2147483647 w 171"/>
                <a:gd name="T19" fmla="*/ 2147483647 h 194"/>
                <a:gd name="T20" fmla="*/ 2147483647 w 171"/>
                <a:gd name="T21" fmla="*/ 2147483647 h 194"/>
                <a:gd name="T22" fmla="*/ 2147483647 w 171"/>
                <a:gd name="T23" fmla="*/ 2147483647 h 194"/>
                <a:gd name="T24" fmla="*/ 2147483647 w 171"/>
                <a:gd name="T25" fmla="*/ 2147483647 h 194"/>
                <a:gd name="T26" fmla="*/ 2147483647 w 171"/>
                <a:gd name="T27" fmla="*/ 2147483647 h 194"/>
                <a:gd name="T28" fmla="*/ 2147483647 w 171"/>
                <a:gd name="T29" fmla="*/ 2147483647 h 194"/>
                <a:gd name="T30" fmla="*/ 2147483647 w 171"/>
                <a:gd name="T31" fmla="*/ 2147483647 h 194"/>
                <a:gd name="T32" fmla="*/ 2147483647 w 171"/>
                <a:gd name="T33" fmla="*/ 2147483647 h 194"/>
                <a:gd name="T34" fmla="*/ 2147483647 w 171"/>
                <a:gd name="T35" fmla="*/ 2147483647 h 194"/>
                <a:gd name="T36" fmla="*/ 2147483647 w 171"/>
                <a:gd name="T37" fmla="*/ 2147483647 h 194"/>
                <a:gd name="T38" fmla="*/ 2147483647 w 171"/>
                <a:gd name="T39" fmla="*/ 2147483647 h 194"/>
                <a:gd name="T40" fmla="*/ 2147483647 w 171"/>
                <a:gd name="T41" fmla="*/ 2147483647 h 194"/>
                <a:gd name="T42" fmla="*/ 2147483647 w 171"/>
                <a:gd name="T43" fmla="*/ 0 h 194"/>
                <a:gd name="T44" fmla="*/ 2147483647 w 171"/>
                <a:gd name="T45" fmla="*/ 2147483647 h 194"/>
                <a:gd name="T46" fmla="*/ 0 w 171"/>
                <a:gd name="T47" fmla="*/ 2147483647 h 1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1"/>
                <a:gd name="T73" fmla="*/ 0 h 194"/>
                <a:gd name="T74" fmla="*/ 171 w 171"/>
                <a:gd name="T75" fmla="*/ 194 h 19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1" h="194">
                  <a:moveTo>
                    <a:pt x="0" y="18"/>
                  </a:moveTo>
                  <a:lnTo>
                    <a:pt x="13" y="39"/>
                  </a:lnTo>
                  <a:lnTo>
                    <a:pt x="5" y="84"/>
                  </a:lnTo>
                  <a:lnTo>
                    <a:pt x="13" y="89"/>
                  </a:lnTo>
                  <a:lnTo>
                    <a:pt x="8" y="94"/>
                  </a:lnTo>
                  <a:lnTo>
                    <a:pt x="3" y="114"/>
                  </a:lnTo>
                  <a:lnTo>
                    <a:pt x="15" y="141"/>
                  </a:lnTo>
                  <a:lnTo>
                    <a:pt x="26" y="193"/>
                  </a:lnTo>
                  <a:lnTo>
                    <a:pt x="36" y="193"/>
                  </a:lnTo>
                  <a:lnTo>
                    <a:pt x="50" y="178"/>
                  </a:lnTo>
                  <a:lnTo>
                    <a:pt x="76" y="191"/>
                  </a:lnTo>
                  <a:lnTo>
                    <a:pt x="81" y="180"/>
                  </a:lnTo>
                  <a:lnTo>
                    <a:pt x="101" y="186"/>
                  </a:lnTo>
                  <a:lnTo>
                    <a:pt x="112" y="147"/>
                  </a:lnTo>
                  <a:lnTo>
                    <a:pt x="152" y="141"/>
                  </a:lnTo>
                  <a:lnTo>
                    <a:pt x="165" y="152"/>
                  </a:lnTo>
                  <a:lnTo>
                    <a:pt x="170" y="122"/>
                  </a:lnTo>
                  <a:lnTo>
                    <a:pt x="159" y="100"/>
                  </a:lnTo>
                  <a:lnTo>
                    <a:pt x="137" y="97"/>
                  </a:lnTo>
                  <a:lnTo>
                    <a:pt x="127" y="59"/>
                  </a:lnTo>
                  <a:lnTo>
                    <a:pt x="67" y="33"/>
                  </a:lnTo>
                  <a:lnTo>
                    <a:pt x="61" y="0"/>
                  </a:lnTo>
                  <a:lnTo>
                    <a:pt x="18" y="20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3" name="Freeform 35"/>
            <p:cNvSpPr>
              <a:spLocks/>
            </p:cNvSpPr>
            <p:nvPr/>
          </p:nvSpPr>
          <p:spPr bwMode="auto">
            <a:xfrm>
              <a:off x="2476624" y="4610649"/>
              <a:ext cx="280988" cy="317500"/>
            </a:xfrm>
            <a:custGeom>
              <a:avLst/>
              <a:gdLst>
                <a:gd name="T0" fmla="*/ 0 w 177"/>
                <a:gd name="T1" fmla="*/ 2147483647 h 200"/>
                <a:gd name="T2" fmla="*/ 2147483647 w 177"/>
                <a:gd name="T3" fmla="*/ 2147483647 h 200"/>
                <a:gd name="T4" fmla="*/ 2147483647 w 177"/>
                <a:gd name="T5" fmla="*/ 2147483647 h 200"/>
                <a:gd name="T6" fmla="*/ 2147483647 w 177"/>
                <a:gd name="T7" fmla="*/ 2147483647 h 200"/>
                <a:gd name="T8" fmla="*/ 2147483647 w 177"/>
                <a:gd name="T9" fmla="*/ 2147483647 h 200"/>
                <a:gd name="T10" fmla="*/ 2147483647 w 177"/>
                <a:gd name="T11" fmla="*/ 2147483647 h 200"/>
                <a:gd name="T12" fmla="*/ 2147483647 w 177"/>
                <a:gd name="T13" fmla="*/ 2147483647 h 200"/>
                <a:gd name="T14" fmla="*/ 2147483647 w 177"/>
                <a:gd name="T15" fmla="*/ 2147483647 h 200"/>
                <a:gd name="T16" fmla="*/ 2147483647 w 177"/>
                <a:gd name="T17" fmla="*/ 2147483647 h 200"/>
                <a:gd name="T18" fmla="*/ 2147483647 w 177"/>
                <a:gd name="T19" fmla="*/ 2147483647 h 200"/>
                <a:gd name="T20" fmla="*/ 2147483647 w 177"/>
                <a:gd name="T21" fmla="*/ 2147483647 h 200"/>
                <a:gd name="T22" fmla="*/ 2147483647 w 177"/>
                <a:gd name="T23" fmla="*/ 2147483647 h 200"/>
                <a:gd name="T24" fmla="*/ 2147483647 w 177"/>
                <a:gd name="T25" fmla="*/ 2147483647 h 200"/>
                <a:gd name="T26" fmla="*/ 2147483647 w 177"/>
                <a:gd name="T27" fmla="*/ 2147483647 h 200"/>
                <a:gd name="T28" fmla="*/ 2147483647 w 177"/>
                <a:gd name="T29" fmla="*/ 2147483647 h 200"/>
                <a:gd name="T30" fmla="*/ 2147483647 w 177"/>
                <a:gd name="T31" fmla="*/ 2147483647 h 200"/>
                <a:gd name="T32" fmla="*/ 2147483647 w 177"/>
                <a:gd name="T33" fmla="*/ 2147483647 h 200"/>
                <a:gd name="T34" fmla="*/ 2147483647 w 177"/>
                <a:gd name="T35" fmla="*/ 2147483647 h 200"/>
                <a:gd name="T36" fmla="*/ 2147483647 w 177"/>
                <a:gd name="T37" fmla="*/ 2147483647 h 200"/>
                <a:gd name="T38" fmla="*/ 2147483647 w 177"/>
                <a:gd name="T39" fmla="*/ 2147483647 h 200"/>
                <a:gd name="T40" fmla="*/ 2147483647 w 177"/>
                <a:gd name="T41" fmla="*/ 2147483647 h 200"/>
                <a:gd name="T42" fmla="*/ 2147483647 w 177"/>
                <a:gd name="T43" fmla="*/ 0 h 200"/>
                <a:gd name="T44" fmla="*/ 2147483647 w 177"/>
                <a:gd name="T45" fmla="*/ 2147483647 h 200"/>
                <a:gd name="T46" fmla="*/ 0 w 177"/>
                <a:gd name="T47" fmla="*/ 2147483647 h 2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200"/>
                <a:gd name="T74" fmla="*/ 177 w 177"/>
                <a:gd name="T75" fmla="*/ 200 h 2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200">
                  <a:moveTo>
                    <a:pt x="0" y="19"/>
                  </a:moveTo>
                  <a:lnTo>
                    <a:pt x="13" y="40"/>
                  </a:lnTo>
                  <a:lnTo>
                    <a:pt x="5" y="87"/>
                  </a:lnTo>
                  <a:lnTo>
                    <a:pt x="13" y="92"/>
                  </a:lnTo>
                  <a:lnTo>
                    <a:pt x="8" y="97"/>
                  </a:lnTo>
                  <a:lnTo>
                    <a:pt x="3" y="118"/>
                  </a:lnTo>
                  <a:lnTo>
                    <a:pt x="16" y="145"/>
                  </a:lnTo>
                  <a:lnTo>
                    <a:pt x="27" y="199"/>
                  </a:lnTo>
                  <a:lnTo>
                    <a:pt x="37" y="199"/>
                  </a:lnTo>
                  <a:lnTo>
                    <a:pt x="52" y="184"/>
                  </a:lnTo>
                  <a:lnTo>
                    <a:pt x="79" y="197"/>
                  </a:lnTo>
                  <a:lnTo>
                    <a:pt x="84" y="186"/>
                  </a:lnTo>
                  <a:lnTo>
                    <a:pt x="105" y="192"/>
                  </a:lnTo>
                  <a:lnTo>
                    <a:pt x="116" y="152"/>
                  </a:lnTo>
                  <a:lnTo>
                    <a:pt x="157" y="145"/>
                  </a:lnTo>
                  <a:lnTo>
                    <a:pt x="171" y="157"/>
                  </a:lnTo>
                  <a:lnTo>
                    <a:pt x="176" y="126"/>
                  </a:lnTo>
                  <a:lnTo>
                    <a:pt x="165" y="103"/>
                  </a:lnTo>
                  <a:lnTo>
                    <a:pt x="142" y="100"/>
                  </a:lnTo>
                  <a:lnTo>
                    <a:pt x="131" y="61"/>
                  </a:lnTo>
                  <a:lnTo>
                    <a:pt x="69" y="34"/>
                  </a:lnTo>
                  <a:lnTo>
                    <a:pt x="63" y="0"/>
                  </a:lnTo>
                  <a:lnTo>
                    <a:pt x="19" y="21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4570537" y="4802736"/>
              <a:ext cx="209550" cy="212725"/>
            </a:xfrm>
            <a:custGeom>
              <a:avLst/>
              <a:gdLst>
                <a:gd name="T0" fmla="*/ 0 w 132"/>
                <a:gd name="T1" fmla="*/ 2147483647 h 134"/>
                <a:gd name="T2" fmla="*/ 0 w 132"/>
                <a:gd name="T3" fmla="*/ 2147483647 h 134"/>
                <a:gd name="T4" fmla="*/ 2147483647 w 132"/>
                <a:gd name="T5" fmla="*/ 2147483647 h 134"/>
                <a:gd name="T6" fmla="*/ 2147483647 w 132"/>
                <a:gd name="T7" fmla="*/ 2147483647 h 134"/>
                <a:gd name="T8" fmla="*/ 2147483647 w 132"/>
                <a:gd name="T9" fmla="*/ 2147483647 h 134"/>
                <a:gd name="T10" fmla="*/ 2147483647 w 132"/>
                <a:gd name="T11" fmla="*/ 2147483647 h 134"/>
                <a:gd name="T12" fmla="*/ 2147483647 w 132"/>
                <a:gd name="T13" fmla="*/ 0 h 134"/>
                <a:gd name="T14" fmla="*/ 2147483647 w 132"/>
                <a:gd name="T15" fmla="*/ 2147483647 h 134"/>
                <a:gd name="T16" fmla="*/ 2147483647 w 132"/>
                <a:gd name="T17" fmla="*/ 2147483647 h 134"/>
                <a:gd name="T18" fmla="*/ 2147483647 w 132"/>
                <a:gd name="T19" fmla="*/ 2147483647 h 134"/>
                <a:gd name="T20" fmla="*/ 2147483647 w 132"/>
                <a:gd name="T21" fmla="*/ 2147483647 h 134"/>
                <a:gd name="T22" fmla="*/ 2147483647 w 132"/>
                <a:gd name="T23" fmla="*/ 2147483647 h 134"/>
                <a:gd name="T24" fmla="*/ 2147483647 w 132"/>
                <a:gd name="T25" fmla="*/ 2147483647 h 134"/>
                <a:gd name="T26" fmla="*/ 2147483647 w 132"/>
                <a:gd name="T27" fmla="*/ 2147483647 h 134"/>
                <a:gd name="T28" fmla="*/ 0 w 132"/>
                <a:gd name="T29" fmla="*/ 2147483647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2"/>
                <a:gd name="T46" fmla="*/ 0 h 134"/>
                <a:gd name="T47" fmla="*/ 132 w 13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2" h="134">
                  <a:moveTo>
                    <a:pt x="0" y="102"/>
                  </a:moveTo>
                  <a:lnTo>
                    <a:pt x="0" y="62"/>
                  </a:lnTo>
                  <a:lnTo>
                    <a:pt x="12" y="62"/>
                  </a:lnTo>
                  <a:lnTo>
                    <a:pt x="12" y="12"/>
                  </a:lnTo>
                  <a:lnTo>
                    <a:pt x="40" y="5"/>
                  </a:lnTo>
                  <a:lnTo>
                    <a:pt x="50" y="15"/>
                  </a:lnTo>
                  <a:lnTo>
                    <a:pt x="73" y="0"/>
                  </a:lnTo>
                  <a:lnTo>
                    <a:pt x="113" y="55"/>
                  </a:lnTo>
                  <a:lnTo>
                    <a:pt x="131" y="65"/>
                  </a:lnTo>
                  <a:lnTo>
                    <a:pt x="78" y="113"/>
                  </a:lnTo>
                  <a:lnTo>
                    <a:pt x="48" y="113"/>
                  </a:lnTo>
                  <a:lnTo>
                    <a:pt x="31" y="133"/>
                  </a:lnTo>
                  <a:lnTo>
                    <a:pt x="11" y="133"/>
                  </a:lnTo>
                  <a:lnTo>
                    <a:pt x="11" y="115"/>
                  </a:lnTo>
                  <a:lnTo>
                    <a:pt x="0" y="10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5" name="Freeform 37"/>
            <p:cNvSpPr>
              <a:spLocks/>
            </p:cNvSpPr>
            <p:nvPr/>
          </p:nvSpPr>
          <p:spPr bwMode="auto">
            <a:xfrm>
              <a:off x="4570537" y="4802736"/>
              <a:ext cx="219075" cy="222250"/>
            </a:xfrm>
            <a:custGeom>
              <a:avLst/>
              <a:gdLst>
                <a:gd name="T0" fmla="*/ 0 w 138"/>
                <a:gd name="T1" fmla="*/ 2147483647 h 140"/>
                <a:gd name="T2" fmla="*/ 0 w 138"/>
                <a:gd name="T3" fmla="*/ 2147483647 h 140"/>
                <a:gd name="T4" fmla="*/ 2147483647 w 138"/>
                <a:gd name="T5" fmla="*/ 2147483647 h 140"/>
                <a:gd name="T6" fmla="*/ 2147483647 w 138"/>
                <a:gd name="T7" fmla="*/ 2147483647 h 140"/>
                <a:gd name="T8" fmla="*/ 2147483647 w 138"/>
                <a:gd name="T9" fmla="*/ 2147483647 h 140"/>
                <a:gd name="T10" fmla="*/ 2147483647 w 138"/>
                <a:gd name="T11" fmla="*/ 2147483647 h 140"/>
                <a:gd name="T12" fmla="*/ 2147483647 w 138"/>
                <a:gd name="T13" fmla="*/ 0 h 140"/>
                <a:gd name="T14" fmla="*/ 2147483647 w 138"/>
                <a:gd name="T15" fmla="*/ 2147483647 h 140"/>
                <a:gd name="T16" fmla="*/ 2147483647 w 138"/>
                <a:gd name="T17" fmla="*/ 2147483647 h 140"/>
                <a:gd name="T18" fmla="*/ 2147483647 w 138"/>
                <a:gd name="T19" fmla="*/ 2147483647 h 140"/>
                <a:gd name="T20" fmla="*/ 2147483647 w 138"/>
                <a:gd name="T21" fmla="*/ 2147483647 h 140"/>
                <a:gd name="T22" fmla="*/ 2147483647 w 138"/>
                <a:gd name="T23" fmla="*/ 2147483647 h 140"/>
                <a:gd name="T24" fmla="*/ 2147483647 w 138"/>
                <a:gd name="T25" fmla="*/ 2147483647 h 140"/>
                <a:gd name="T26" fmla="*/ 2147483647 w 138"/>
                <a:gd name="T27" fmla="*/ 2147483647 h 140"/>
                <a:gd name="T28" fmla="*/ 0 w 138"/>
                <a:gd name="T29" fmla="*/ 2147483647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"/>
                <a:gd name="T46" fmla="*/ 0 h 140"/>
                <a:gd name="T47" fmla="*/ 138 w 138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" h="140">
                  <a:moveTo>
                    <a:pt x="0" y="107"/>
                  </a:moveTo>
                  <a:lnTo>
                    <a:pt x="0" y="65"/>
                  </a:lnTo>
                  <a:lnTo>
                    <a:pt x="13" y="65"/>
                  </a:lnTo>
                  <a:lnTo>
                    <a:pt x="13" y="13"/>
                  </a:lnTo>
                  <a:lnTo>
                    <a:pt x="42" y="5"/>
                  </a:lnTo>
                  <a:lnTo>
                    <a:pt x="52" y="16"/>
                  </a:lnTo>
                  <a:lnTo>
                    <a:pt x="76" y="0"/>
                  </a:lnTo>
                  <a:lnTo>
                    <a:pt x="118" y="58"/>
                  </a:lnTo>
                  <a:lnTo>
                    <a:pt x="137" y="68"/>
                  </a:lnTo>
                  <a:lnTo>
                    <a:pt x="82" y="118"/>
                  </a:lnTo>
                  <a:lnTo>
                    <a:pt x="50" y="118"/>
                  </a:lnTo>
                  <a:lnTo>
                    <a:pt x="32" y="139"/>
                  </a:lnTo>
                  <a:lnTo>
                    <a:pt x="11" y="139"/>
                  </a:lnTo>
                  <a:lnTo>
                    <a:pt x="11" y="120"/>
                  </a:lnTo>
                  <a:lnTo>
                    <a:pt x="0" y="10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6" name="Freeform 38"/>
            <p:cNvSpPr>
              <a:spLocks/>
            </p:cNvSpPr>
            <p:nvPr/>
          </p:nvSpPr>
          <p:spPr bwMode="auto">
            <a:xfrm>
              <a:off x="2381374" y="4266161"/>
              <a:ext cx="900113" cy="931863"/>
            </a:xfrm>
            <a:custGeom>
              <a:avLst/>
              <a:gdLst>
                <a:gd name="T0" fmla="*/ 2147483647 w 567"/>
                <a:gd name="T1" fmla="*/ 2147483647 h 587"/>
                <a:gd name="T2" fmla="*/ 2147483647 w 567"/>
                <a:gd name="T3" fmla="*/ 2147483647 h 587"/>
                <a:gd name="T4" fmla="*/ 2147483647 w 567"/>
                <a:gd name="T5" fmla="*/ 2147483647 h 587"/>
                <a:gd name="T6" fmla="*/ 2147483647 w 567"/>
                <a:gd name="T7" fmla="*/ 2147483647 h 587"/>
                <a:gd name="T8" fmla="*/ 2147483647 w 567"/>
                <a:gd name="T9" fmla="*/ 2147483647 h 587"/>
                <a:gd name="T10" fmla="*/ 2147483647 w 567"/>
                <a:gd name="T11" fmla="*/ 2147483647 h 587"/>
                <a:gd name="T12" fmla="*/ 2147483647 w 567"/>
                <a:gd name="T13" fmla="*/ 2147483647 h 587"/>
                <a:gd name="T14" fmla="*/ 2147483647 w 567"/>
                <a:gd name="T15" fmla="*/ 2147483647 h 587"/>
                <a:gd name="T16" fmla="*/ 2147483647 w 567"/>
                <a:gd name="T17" fmla="*/ 2147483647 h 587"/>
                <a:gd name="T18" fmla="*/ 2147483647 w 567"/>
                <a:gd name="T19" fmla="*/ 2147483647 h 587"/>
                <a:gd name="T20" fmla="*/ 2147483647 w 567"/>
                <a:gd name="T21" fmla="*/ 2147483647 h 587"/>
                <a:gd name="T22" fmla="*/ 2147483647 w 567"/>
                <a:gd name="T23" fmla="*/ 2147483647 h 587"/>
                <a:gd name="T24" fmla="*/ 2147483647 w 567"/>
                <a:gd name="T25" fmla="*/ 2147483647 h 587"/>
                <a:gd name="T26" fmla="*/ 2147483647 w 567"/>
                <a:gd name="T27" fmla="*/ 2147483647 h 587"/>
                <a:gd name="T28" fmla="*/ 2147483647 w 567"/>
                <a:gd name="T29" fmla="*/ 2147483647 h 587"/>
                <a:gd name="T30" fmla="*/ 2147483647 w 567"/>
                <a:gd name="T31" fmla="*/ 2147483647 h 587"/>
                <a:gd name="T32" fmla="*/ 2147483647 w 567"/>
                <a:gd name="T33" fmla="*/ 2147483647 h 587"/>
                <a:gd name="T34" fmla="*/ 2147483647 w 567"/>
                <a:gd name="T35" fmla="*/ 2147483647 h 587"/>
                <a:gd name="T36" fmla="*/ 2147483647 w 567"/>
                <a:gd name="T37" fmla="*/ 2147483647 h 587"/>
                <a:gd name="T38" fmla="*/ 2147483647 w 567"/>
                <a:gd name="T39" fmla="*/ 2147483647 h 587"/>
                <a:gd name="T40" fmla="*/ 2147483647 w 567"/>
                <a:gd name="T41" fmla="*/ 2147483647 h 587"/>
                <a:gd name="T42" fmla="*/ 2147483647 w 567"/>
                <a:gd name="T43" fmla="*/ 2147483647 h 587"/>
                <a:gd name="T44" fmla="*/ 2147483647 w 567"/>
                <a:gd name="T45" fmla="*/ 2147483647 h 587"/>
                <a:gd name="T46" fmla="*/ 2147483647 w 567"/>
                <a:gd name="T47" fmla="*/ 2147483647 h 587"/>
                <a:gd name="T48" fmla="*/ 2147483647 w 567"/>
                <a:gd name="T49" fmla="*/ 2147483647 h 587"/>
                <a:gd name="T50" fmla="*/ 2147483647 w 567"/>
                <a:gd name="T51" fmla="*/ 2147483647 h 587"/>
                <a:gd name="T52" fmla="*/ 2147483647 w 567"/>
                <a:gd name="T53" fmla="*/ 2147483647 h 587"/>
                <a:gd name="T54" fmla="*/ 2147483647 w 567"/>
                <a:gd name="T55" fmla="*/ 0 h 587"/>
                <a:gd name="T56" fmla="*/ 2147483647 w 567"/>
                <a:gd name="T57" fmla="*/ 2147483647 h 587"/>
                <a:gd name="T58" fmla="*/ 2147483647 w 567"/>
                <a:gd name="T59" fmla="*/ 2147483647 h 587"/>
                <a:gd name="T60" fmla="*/ 2147483647 w 567"/>
                <a:gd name="T61" fmla="*/ 2147483647 h 587"/>
                <a:gd name="T62" fmla="*/ 2147483647 w 567"/>
                <a:gd name="T63" fmla="*/ 2147483647 h 587"/>
                <a:gd name="T64" fmla="*/ 2147483647 w 567"/>
                <a:gd name="T65" fmla="*/ 2147483647 h 587"/>
                <a:gd name="T66" fmla="*/ 2147483647 w 567"/>
                <a:gd name="T67" fmla="*/ 2147483647 h 587"/>
                <a:gd name="T68" fmla="*/ 0 w 567"/>
                <a:gd name="T69" fmla="*/ 2147483647 h 5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7"/>
                <a:gd name="T106" fmla="*/ 0 h 587"/>
                <a:gd name="T107" fmla="*/ 567 w 567"/>
                <a:gd name="T108" fmla="*/ 587 h 5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7" h="587">
                  <a:moveTo>
                    <a:pt x="0" y="184"/>
                  </a:moveTo>
                  <a:lnTo>
                    <a:pt x="13" y="210"/>
                  </a:lnTo>
                  <a:lnTo>
                    <a:pt x="31" y="220"/>
                  </a:lnTo>
                  <a:lnTo>
                    <a:pt x="49" y="210"/>
                  </a:lnTo>
                  <a:lnTo>
                    <a:pt x="49" y="234"/>
                  </a:lnTo>
                  <a:lnTo>
                    <a:pt x="59" y="234"/>
                  </a:lnTo>
                  <a:lnTo>
                    <a:pt x="78" y="236"/>
                  </a:lnTo>
                  <a:lnTo>
                    <a:pt x="122" y="215"/>
                  </a:lnTo>
                  <a:lnTo>
                    <a:pt x="128" y="248"/>
                  </a:lnTo>
                  <a:lnTo>
                    <a:pt x="189" y="275"/>
                  </a:lnTo>
                  <a:lnTo>
                    <a:pt x="200" y="314"/>
                  </a:lnTo>
                  <a:lnTo>
                    <a:pt x="223" y="317"/>
                  </a:lnTo>
                  <a:lnTo>
                    <a:pt x="234" y="340"/>
                  </a:lnTo>
                  <a:lnTo>
                    <a:pt x="229" y="370"/>
                  </a:lnTo>
                  <a:lnTo>
                    <a:pt x="231" y="399"/>
                  </a:lnTo>
                  <a:lnTo>
                    <a:pt x="262" y="405"/>
                  </a:lnTo>
                  <a:lnTo>
                    <a:pt x="267" y="429"/>
                  </a:lnTo>
                  <a:lnTo>
                    <a:pt x="283" y="431"/>
                  </a:lnTo>
                  <a:lnTo>
                    <a:pt x="283" y="453"/>
                  </a:lnTo>
                  <a:lnTo>
                    <a:pt x="290" y="453"/>
                  </a:lnTo>
                  <a:lnTo>
                    <a:pt x="293" y="477"/>
                  </a:lnTo>
                  <a:lnTo>
                    <a:pt x="234" y="527"/>
                  </a:lnTo>
                  <a:lnTo>
                    <a:pt x="246" y="524"/>
                  </a:lnTo>
                  <a:lnTo>
                    <a:pt x="290" y="555"/>
                  </a:lnTo>
                  <a:lnTo>
                    <a:pt x="301" y="568"/>
                  </a:lnTo>
                  <a:lnTo>
                    <a:pt x="296" y="586"/>
                  </a:lnTo>
                  <a:lnTo>
                    <a:pt x="365" y="495"/>
                  </a:lnTo>
                  <a:lnTo>
                    <a:pt x="371" y="451"/>
                  </a:lnTo>
                  <a:lnTo>
                    <a:pt x="425" y="412"/>
                  </a:lnTo>
                  <a:lnTo>
                    <a:pt x="459" y="412"/>
                  </a:lnTo>
                  <a:lnTo>
                    <a:pt x="475" y="399"/>
                  </a:lnTo>
                  <a:lnTo>
                    <a:pt x="501" y="332"/>
                  </a:lnTo>
                  <a:lnTo>
                    <a:pt x="509" y="267"/>
                  </a:lnTo>
                  <a:lnTo>
                    <a:pt x="560" y="205"/>
                  </a:lnTo>
                  <a:lnTo>
                    <a:pt x="566" y="176"/>
                  </a:lnTo>
                  <a:lnTo>
                    <a:pt x="557" y="152"/>
                  </a:lnTo>
                  <a:lnTo>
                    <a:pt x="534" y="145"/>
                  </a:lnTo>
                  <a:lnTo>
                    <a:pt x="499" y="119"/>
                  </a:lnTo>
                  <a:lnTo>
                    <a:pt x="430" y="114"/>
                  </a:lnTo>
                  <a:lnTo>
                    <a:pt x="421" y="96"/>
                  </a:lnTo>
                  <a:lnTo>
                    <a:pt x="392" y="85"/>
                  </a:lnTo>
                  <a:lnTo>
                    <a:pt x="376" y="85"/>
                  </a:lnTo>
                  <a:lnTo>
                    <a:pt x="358" y="109"/>
                  </a:lnTo>
                  <a:lnTo>
                    <a:pt x="358" y="101"/>
                  </a:lnTo>
                  <a:lnTo>
                    <a:pt x="327" y="103"/>
                  </a:lnTo>
                  <a:lnTo>
                    <a:pt x="337" y="98"/>
                  </a:lnTo>
                  <a:lnTo>
                    <a:pt x="327" y="83"/>
                  </a:lnTo>
                  <a:lnTo>
                    <a:pt x="348" y="51"/>
                  </a:lnTo>
                  <a:lnTo>
                    <a:pt x="325" y="16"/>
                  </a:lnTo>
                  <a:lnTo>
                    <a:pt x="304" y="44"/>
                  </a:lnTo>
                  <a:lnTo>
                    <a:pt x="283" y="42"/>
                  </a:lnTo>
                  <a:lnTo>
                    <a:pt x="254" y="47"/>
                  </a:lnTo>
                  <a:lnTo>
                    <a:pt x="213" y="51"/>
                  </a:lnTo>
                  <a:lnTo>
                    <a:pt x="205" y="39"/>
                  </a:lnTo>
                  <a:lnTo>
                    <a:pt x="208" y="10"/>
                  </a:lnTo>
                  <a:lnTo>
                    <a:pt x="192" y="0"/>
                  </a:lnTo>
                  <a:lnTo>
                    <a:pt x="155" y="18"/>
                  </a:lnTo>
                  <a:lnTo>
                    <a:pt x="133" y="13"/>
                  </a:lnTo>
                  <a:lnTo>
                    <a:pt x="140" y="42"/>
                  </a:lnTo>
                  <a:lnTo>
                    <a:pt x="150" y="44"/>
                  </a:lnTo>
                  <a:lnTo>
                    <a:pt x="117" y="62"/>
                  </a:lnTo>
                  <a:lnTo>
                    <a:pt x="101" y="54"/>
                  </a:lnTo>
                  <a:lnTo>
                    <a:pt x="93" y="47"/>
                  </a:lnTo>
                  <a:lnTo>
                    <a:pt x="57" y="49"/>
                  </a:lnTo>
                  <a:lnTo>
                    <a:pt x="67" y="64"/>
                  </a:lnTo>
                  <a:lnTo>
                    <a:pt x="54" y="67"/>
                  </a:lnTo>
                  <a:lnTo>
                    <a:pt x="64" y="93"/>
                  </a:lnTo>
                  <a:lnTo>
                    <a:pt x="57" y="135"/>
                  </a:lnTo>
                  <a:lnTo>
                    <a:pt x="21" y="150"/>
                  </a:lnTo>
                  <a:lnTo>
                    <a:pt x="0" y="18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7" name="Freeform 39"/>
            <p:cNvSpPr>
              <a:spLocks/>
            </p:cNvSpPr>
            <p:nvPr/>
          </p:nvSpPr>
          <p:spPr bwMode="auto">
            <a:xfrm>
              <a:off x="2381374" y="4266161"/>
              <a:ext cx="909638" cy="941388"/>
            </a:xfrm>
            <a:custGeom>
              <a:avLst/>
              <a:gdLst>
                <a:gd name="T0" fmla="*/ 2147483647 w 573"/>
                <a:gd name="T1" fmla="*/ 2147483647 h 593"/>
                <a:gd name="T2" fmla="*/ 2147483647 w 573"/>
                <a:gd name="T3" fmla="*/ 2147483647 h 593"/>
                <a:gd name="T4" fmla="*/ 2147483647 w 573"/>
                <a:gd name="T5" fmla="*/ 2147483647 h 593"/>
                <a:gd name="T6" fmla="*/ 2147483647 w 573"/>
                <a:gd name="T7" fmla="*/ 2147483647 h 593"/>
                <a:gd name="T8" fmla="*/ 2147483647 w 573"/>
                <a:gd name="T9" fmla="*/ 2147483647 h 593"/>
                <a:gd name="T10" fmla="*/ 2147483647 w 573"/>
                <a:gd name="T11" fmla="*/ 2147483647 h 593"/>
                <a:gd name="T12" fmla="*/ 2147483647 w 573"/>
                <a:gd name="T13" fmla="*/ 2147483647 h 593"/>
                <a:gd name="T14" fmla="*/ 2147483647 w 573"/>
                <a:gd name="T15" fmla="*/ 2147483647 h 593"/>
                <a:gd name="T16" fmla="*/ 2147483647 w 573"/>
                <a:gd name="T17" fmla="*/ 2147483647 h 593"/>
                <a:gd name="T18" fmla="*/ 2147483647 w 573"/>
                <a:gd name="T19" fmla="*/ 2147483647 h 593"/>
                <a:gd name="T20" fmla="*/ 2147483647 w 573"/>
                <a:gd name="T21" fmla="*/ 2147483647 h 593"/>
                <a:gd name="T22" fmla="*/ 2147483647 w 573"/>
                <a:gd name="T23" fmla="*/ 2147483647 h 593"/>
                <a:gd name="T24" fmla="*/ 2147483647 w 573"/>
                <a:gd name="T25" fmla="*/ 2147483647 h 593"/>
                <a:gd name="T26" fmla="*/ 2147483647 w 573"/>
                <a:gd name="T27" fmla="*/ 2147483647 h 593"/>
                <a:gd name="T28" fmla="*/ 2147483647 w 573"/>
                <a:gd name="T29" fmla="*/ 2147483647 h 593"/>
                <a:gd name="T30" fmla="*/ 2147483647 w 573"/>
                <a:gd name="T31" fmla="*/ 2147483647 h 593"/>
                <a:gd name="T32" fmla="*/ 2147483647 w 573"/>
                <a:gd name="T33" fmla="*/ 2147483647 h 593"/>
                <a:gd name="T34" fmla="*/ 2147483647 w 573"/>
                <a:gd name="T35" fmla="*/ 2147483647 h 593"/>
                <a:gd name="T36" fmla="*/ 2147483647 w 573"/>
                <a:gd name="T37" fmla="*/ 2147483647 h 593"/>
                <a:gd name="T38" fmla="*/ 2147483647 w 573"/>
                <a:gd name="T39" fmla="*/ 2147483647 h 593"/>
                <a:gd name="T40" fmla="*/ 2147483647 w 573"/>
                <a:gd name="T41" fmla="*/ 2147483647 h 593"/>
                <a:gd name="T42" fmla="*/ 2147483647 w 573"/>
                <a:gd name="T43" fmla="*/ 2147483647 h 593"/>
                <a:gd name="T44" fmla="*/ 2147483647 w 573"/>
                <a:gd name="T45" fmla="*/ 2147483647 h 593"/>
                <a:gd name="T46" fmla="*/ 2147483647 w 573"/>
                <a:gd name="T47" fmla="*/ 2147483647 h 593"/>
                <a:gd name="T48" fmla="*/ 2147483647 w 573"/>
                <a:gd name="T49" fmla="*/ 2147483647 h 593"/>
                <a:gd name="T50" fmla="*/ 2147483647 w 573"/>
                <a:gd name="T51" fmla="*/ 2147483647 h 593"/>
                <a:gd name="T52" fmla="*/ 2147483647 w 573"/>
                <a:gd name="T53" fmla="*/ 2147483647 h 593"/>
                <a:gd name="T54" fmla="*/ 2147483647 w 573"/>
                <a:gd name="T55" fmla="*/ 0 h 593"/>
                <a:gd name="T56" fmla="*/ 2147483647 w 573"/>
                <a:gd name="T57" fmla="*/ 2147483647 h 593"/>
                <a:gd name="T58" fmla="*/ 2147483647 w 573"/>
                <a:gd name="T59" fmla="*/ 2147483647 h 593"/>
                <a:gd name="T60" fmla="*/ 2147483647 w 573"/>
                <a:gd name="T61" fmla="*/ 2147483647 h 593"/>
                <a:gd name="T62" fmla="*/ 2147483647 w 573"/>
                <a:gd name="T63" fmla="*/ 2147483647 h 593"/>
                <a:gd name="T64" fmla="*/ 2147483647 w 573"/>
                <a:gd name="T65" fmla="*/ 2147483647 h 593"/>
                <a:gd name="T66" fmla="*/ 2147483647 w 573"/>
                <a:gd name="T67" fmla="*/ 2147483647 h 593"/>
                <a:gd name="T68" fmla="*/ 0 w 573"/>
                <a:gd name="T69" fmla="*/ 2147483647 h 5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593"/>
                <a:gd name="T107" fmla="*/ 573 w 573"/>
                <a:gd name="T108" fmla="*/ 593 h 5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593">
                  <a:moveTo>
                    <a:pt x="0" y="186"/>
                  </a:moveTo>
                  <a:lnTo>
                    <a:pt x="13" y="212"/>
                  </a:lnTo>
                  <a:lnTo>
                    <a:pt x="31" y="222"/>
                  </a:lnTo>
                  <a:lnTo>
                    <a:pt x="50" y="212"/>
                  </a:lnTo>
                  <a:lnTo>
                    <a:pt x="50" y="236"/>
                  </a:lnTo>
                  <a:lnTo>
                    <a:pt x="60" y="236"/>
                  </a:lnTo>
                  <a:lnTo>
                    <a:pt x="79" y="238"/>
                  </a:lnTo>
                  <a:lnTo>
                    <a:pt x="123" y="217"/>
                  </a:lnTo>
                  <a:lnTo>
                    <a:pt x="129" y="251"/>
                  </a:lnTo>
                  <a:lnTo>
                    <a:pt x="191" y="278"/>
                  </a:lnTo>
                  <a:lnTo>
                    <a:pt x="202" y="317"/>
                  </a:lnTo>
                  <a:lnTo>
                    <a:pt x="225" y="320"/>
                  </a:lnTo>
                  <a:lnTo>
                    <a:pt x="236" y="343"/>
                  </a:lnTo>
                  <a:lnTo>
                    <a:pt x="231" y="374"/>
                  </a:lnTo>
                  <a:lnTo>
                    <a:pt x="233" y="403"/>
                  </a:lnTo>
                  <a:lnTo>
                    <a:pt x="265" y="409"/>
                  </a:lnTo>
                  <a:lnTo>
                    <a:pt x="270" y="433"/>
                  </a:lnTo>
                  <a:lnTo>
                    <a:pt x="286" y="435"/>
                  </a:lnTo>
                  <a:lnTo>
                    <a:pt x="286" y="458"/>
                  </a:lnTo>
                  <a:lnTo>
                    <a:pt x="293" y="458"/>
                  </a:lnTo>
                  <a:lnTo>
                    <a:pt x="296" y="482"/>
                  </a:lnTo>
                  <a:lnTo>
                    <a:pt x="236" y="532"/>
                  </a:lnTo>
                  <a:lnTo>
                    <a:pt x="249" y="529"/>
                  </a:lnTo>
                  <a:lnTo>
                    <a:pt x="293" y="561"/>
                  </a:lnTo>
                  <a:lnTo>
                    <a:pt x="304" y="574"/>
                  </a:lnTo>
                  <a:lnTo>
                    <a:pt x="299" y="592"/>
                  </a:lnTo>
                  <a:lnTo>
                    <a:pt x="369" y="500"/>
                  </a:lnTo>
                  <a:lnTo>
                    <a:pt x="375" y="456"/>
                  </a:lnTo>
                  <a:lnTo>
                    <a:pt x="430" y="416"/>
                  </a:lnTo>
                  <a:lnTo>
                    <a:pt x="464" y="416"/>
                  </a:lnTo>
                  <a:lnTo>
                    <a:pt x="480" y="403"/>
                  </a:lnTo>
                  <a:lnTo>
                    <a:pt x="506" y="335"/>
                  </a:lnTo>
                  <a:lnTo>
                    <a:pt x="514" y="270"/>
                  </a:lnTo>
                  <a:lnTo>
                    <a:pt x="566" y="207"/>
                  </a:lnTo>
                  <a:lnTo>
                    <a:pt x="572" y="178"/>
                  </a:lnTo>
                  <a:lnTo>
                    <a:pt x="563" y="154"/>
                  </a:lnTo>
                  <a:lnTo>
                    <a:pt x="540" y="146"/>
                  </a:lnTo>
                  <a:lnTo>
                    <a:pt x="504" y="120"/>
                  </a:lnTo>
                  <a:lnTo>
                    <a:pt x="435" y="115"/>
                  </a:lnTo>
                  <a:lnTo>
                    <a:pt x="425" y="97"/>
                  </a:lnTo>
                  <a:lnTo>
                    <a:pt x="396" y="86"/>
                  </a:lnTo>
                  <a:lnTo>
                    <a:pt x="380" y="86"/>
                  </a:lnTo>
                  <a:lnTo>
                    <a:pt x="362" y="110"/>
                  </a:lnTo>
                  <a:lnTo>
                    <a:pt x="362" y="102"/>
                  </a:lnTo>
                  <a:lnTo>
                    <a:pt x="330" y="104"/>
                  </a:lnTo>
                  <a:lnTo>
                    <a:pt x="341" y="99"/>
                  </a:lnTo>
                  <a:lnTo>
                    <a:pt x="330" y="84"/>
                  </a:lnTo>
                  <a:lnTo>
                    <a:pt x="352" y="52"/>
                  </a:lnTo>
                  <a:lnTo>
                    <a:pt x="328" y="16"/>
                  </a:lnTo>
                  <a:lnTo>
                    <a:pt x="307" y="44"/>
                  </a:lnTo>
                  <a:lnTo>
                    <a:pt x="286" y="42"/>
                  </a:lnTo>
                  <a:lnTo>
                    <a:pt x="257" y="47"/>
                  </a:lnTo>
                  <a:lnTo>
                    <a:pt x="215" y="52"/>
                  </a:lnTo>
                  <a:lnTo>
                    <a:pt x="207" y="39"/>
                  </a:lnTo>
                  <a:lnTo>
                    <a:pt x="210" y="10"/>
                  </a:lnTo>
                  <a:lnTo>
                    <a:pt x="194" y="0"/>
                  </a:lnTo>
                  <a:lnTo>
                    <a:pt x="157" y="18"/>
                  </a:lnTo>
                  <a:lnTo>
                    <a:pt x="134" y="13"/>
                  </a:lnTo>
                  <a:lnTo>
                    <a:pt x="141" y="42"/>
                  </a:lnTo>
                  <a:lnTo>
                    <a:pt x="152" y="44"/>
                  </a:lnTo>
                  <a:lnTo>
                    <a:pt x="118" y="63"/>
                  </a:lnTo>
                  <a:lnTo>
                    <a:pt x="102" y="55"/>
                  </a:lnTo>
                  <a:lnTo>
                    <a:pt x="94" y="47"/>
                  </a:lnTo>
                  <a:lnTo>
                    <a:pt x="58" y="50"/>
                  </a:lnTo>
                  <a:lnTo>
                    <a:pt x="68" y="65"/>
                  </a:lnTo>
                  <a:lnTo>
                    <a:pt x="55" y="68"/>
                  </a:lnTo>
                  <a:lnTo>
                    <a:pt x="65" y="94"/>
                  </a:lnTo>
                  <a:lnTo>
                    <a:pt x="58" y="136"/>
                  </a:lnTo>
                  <a:lnTo>
                    <a:pt x="21" y="152"/>
                  </a:lnTo>
                  <a:lnTo>
                    <a:pt x="0" y="18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8" name="Freeform 40"/>
            <p:cNvSpPr>
              <a:spLocks/>
            </p:cNvSpPr>
            <p:nvPr/>
          </p:nvSpPr>
          <p:spPr bwMode="auto">
            <a:xfrm>
              <a:off x="2022599" y="3948661"/>
              <a:ext cx="26988" cy="55563"/>
            </a:xfrm>
            <a:custGeom>
              <a:avLst/>
              <a:gdLst>
                <a:gd name="T0" fmla="*/ 0 w 17"/>
                <a:gd name="T1" fmla="*/ 2147483647 h 35"/>
                <a:gd name="T2" fmla="*/ 2147483647 w 17"/>
                <a:gd name="T3" fmla="*/ 2147483647 h 35"/>
                <a:gd name="T4" fmla="*/ 2147483647 w 17"/>
                <a:gd name="T5" fmla="*/ 0 h 35"/>
                <a:gd name="T6" fmla="*/ 0 w 17"/>
                <a:gd name="T7" fmla="*/ 2147483647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5"/>
                <a:gd name="T14" fmla="*/ 17 w 17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5">
                  <a:moveTo>
                    <a:pt x="0" y="9"/>
                  </a:moveTo>
                  <a:lnTo>
                    <a:pt x="9" y="34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9" name="Freeform 41"/>
            <p:cNvSpPr>
              <a:spLocks/>
            </p:cNvSpPr>
            <p:nvPr/>
          </p:nvSpPr>
          <p:spPr bwMode="auto">
            <a:xfrm>
              <a:off x="2022599" y="3948661"/>
              <a:ext cx="26988" cy="65088"/>
            </a:xfrm>
            <a:custGeom>
              <a:avLst/>
              <a:gdLst>
                <a:gd name="T0" fmla="*/ 0 w 17"/>
                <a:gd name="T1" fmla="*/ 2147483647 h 41"/>
                <a:gd name="T2" fmla="*/ 2147483647 w 17"/>
                <a:gd name="T3" fmla="*/ 2147483647 h 41"/>
                <a:gd name="T4" fmla="*/ 2147483647 w 17"/>
                <a:gd name="T5" fmla="*/ 0 h 41"/>
                <a:gd name="T6" fmla="*/ 0 w 17"/>
                <a:gd name="T7" fmla="*/ 2147483647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1"/>
                <a:gd name="T14" fmla="*/ 17 w 17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1">
                  <a:moveTo>
                    <a:pt x="0" y="11"/>
                  </a:moveTo>
                  <a:lnTo>
                    <a:pt x="8" y="40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0" name="Freeform 42"/>
            <p:cNvSpPr>
              <a:spLocks/>
            </p:cNvSpPr>
            <p:nvPr/>
          </p:nvSpPr>
          <p:spPr bwMode="auto">
            <a:xfrm>
              <a:off x="6764462" y="4269336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6"/>
                  </a:moveTo>
                  <a:lnTo>
                    <a:pt x="9" y="16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1" name="Freeform 43"/>
            <p:cNvSpPr>
              <a:spLocks/>
            </p:cNvSpPr>
            <p:nvPr/>
          </p:nvSpPr>
          <p:spPr bwMode="auto">
            <a:xfrm>
              <a:off x="6764462" y="4269336"/>
              <a:ext cx="31750" cy="26988"/>
            </a:xfrm>
            <a:custGeom>
              <a:avLst/>
              <a:gdLst>
                <a:gd name="T0" fmla="*/ 0 w 20"/>
                <a:gd name="T1" fmla="*/ 2147483647 h 17"/>
                <a:gd name="T2" fmla="*/ 2147483647 w 20"/>
                <a:gd name="T3" fmla="*/ 2147483647 h 17"/>
                <a:gd name="T4" fmla="*/ 2147483647 w 20"/>
                <a:gd name="T5" fmla="*/ 0 h 17"/>
                <a:gd name="T6" fmla="*/ 0 w 20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6"/>
                  </a:moveTo>
                  <a:lnTo>
                    <a:pt x="11" y="16"/>
                  </a:lnTo>
                  <a:lnTo>
                    <a:pt x="19" y="0"/>
                  </a:lnTo>
                  <a:lnTo>
                    <a:pt x="0" y="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2" name="Freeform 44"/>
            <p:cNvSpPr>
              <a:spLocks/>
            </p:cNvSpPr>
            <p:nvPr/>
          </p:nvSpPr>
          <p:spPr bwMode="auto">
            <a:xfrm>
              <a:off x="4629274" y="3283499"/>
              <a:ext cx="138113" cy="71437"/>
            </a:xfrm>
            <a:custGeom>
              <a:avLst/>
              <a:gdLst>
                <a:gd name="T0" fmla="*/ 0 w 87"/>
                <a:gd name="T1" fmla="*/ 2147483647 h 45"/>
                <a:gd name="T2" fmla="*/ 2147483647 w 87"/>
                <a:gd name="T3" fmla="*/ 0 h 45"/>
                <a:gd name="T4" fmla="*/ 2147483647 w 87"/>
                <a:gd name="T5" fmla="*/ 2147483647 h 45"/>
                <a:gd name="T6" fmla="*/ 2147483647 w 87"/>
                <a:gd name="T7" fmla="*/ 2147483647 h 45"/>
                <a:gd name="T8" fmla="*/ 2147483647 w 87"/>
                <a:gd name="T9" fmla="*/ 2147483647 h 45"/>
                <a:gd name="T10" fmla="*/ 2147483647 w 87"/>
                <a:gd name="T11" fmla="*/ 2147483647 h 45"/>
                <a:gd name="T12" fmla="*/ 2147483647 w 87"/>
                <a:gd name="T13" fmla="*/ 2147483647 h 45"/>
                <a:gd name="T14" fmla="*/ 2147483647 w 87"/>
                <a:gd name="T15" fmla="*/ 2147483647 h 45"/>
                <a:gd name="T16" fmla="*/ 0 w 87"/>
                <a:gd name="T17" fmla="*/ 214748364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45"/>
                <a:gd name="T29" fmla="*/ 87 w 87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45">
                  <a:moveTo>
                    <a:pt x="0" y="30"/>
                  </a:moveTo>
                  <a:lnTo>
                    <a:pt x="5" y="0"/>
                  </a:lnTo>
                  <a:lnTo>
                    <a:pt x="86" y="4"/>
                  </a:lnTo>
                  <a:lnTo>
                    <a:pt x="69" y="26"/>
                  </a:lnTo>
                  <a:lnTo>
                    <a:pt x="76" y="34"/>
                  </a:lnTo>
                  <a:lnTo>
                    <a:pt x="54" y="37"/>
                  </a:lnTo>
                  <a:lnTo>
                    <a:pt x="42" y="44"/>
                  </a:lnTo>
                  <a:lnTo>
                    <a:pt x="7" y="41"/>
                  </a:lnTo>
                  <a:lnTo>
                    <a:pt x="0" y="3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3" name="Freeform 45"/>
            <p:cNvSpPr>
              <a:spLocks/>
            </p:cNvSpPr>
            <p:nvPr/>
          </p:nvSpPr>
          <p:spPr bwMode="auto">
            <a:xfrm>
              <a:off x="4629274" y="3283499"/>
              <a:ext cx="147638" cy="80962"/>
            </a:xfrm>
            <a:custGeom>
              <a:avLst/>
              <a:gdLst>
                <a:gd name="T0" fmla="*/ 0 w 93"/>
                <a:gd name="T1" fmla="*/ 2147483647 h 51"/>
                <a:gd name="T2" fmla="*/ 2147483647 w 93"/>
                <a:gd name="T3" fmla="*/ 0 h 51"/>
                <a:gd name="T4" fmla="*/ 2147483647 w 93"/>
                <a:gd name="T5" fmla="*/ 2147483647 h 51"/>
                <a:gd name="T6" fmla="*/ 2147483647 w 93"/>
                <a:gd name="T7" fmla="*/ 2147483647 h 51"/>
                <a:gd name="T8" fmla="*/ 2147483647 w 93"/>
                <a:gd name="T9" fmla="*/ 2147483647 h 51"/>
                <a:gd name="T10" fmla="*/ 2147483647 w 93"/>
                <a:gd name="T11" fmla="*/ 2147483647 h 51"/>
                <a:gd name="T12" fmla="*/ 2147483647 w 93"/>
                <a:gd name="T13" fmla="*/ 2147483647 h 51"/>
                <a:gd name="T14" fmla="*/ 2147483647 w 93"/>
                <a:gd name="T15" fmla="*/ 2147483647 h 51"/>
                <a:gd name="T16" fmla="*/ 0 w 9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51"/>
                <a:gd name="T29" fmla="*/ 93 w 9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51">
                  <a:moveTo>
                    <a:pt x="0" y="34"/>
                  </a:moveTo>
                  <a:lnTo>
                    <a:pt x="5" y="0"/>
                  </a:lnTo>
                  <a:lnTo>
                    <a:pt x="92" y="5"/>
                  </a:lnTo>
                  <a:lnTo>
                    <a:pt x="74" y="29"/>
                  </a:lnTo>
                  <a:lnTo>
                    <a:pt x="81" y="39"/>
                  </a:lnTo>
                  <a:lnTo>
                    <a:pt x="58" y="42"/>
                  </a:lnTo>
                  <a:lnTo>
                    <a:pt x="45" y="50"/>
                  </a:lnTo>
                  <a:lnTo>
                    <a:pt x="8" y="47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4" name="Freeform 46"/>
            <p:cNvSpPr>
              <a:spLocks/>
            </p:cNvSpPr>
            <p:nvPr/>
          </p:nvSpPr>
          <p:spPr bwMode="auto">
            <a:xfrm>
              <a:off x="6261224" y="3712124"/>
              <a:ext cx="195263" cy="428625"/>
            </a:xfrm>
            <a:custGeom>
              <a:avLst/>
              <a:gdLst>
                <a:gd name="T0" fmla="*/ 0 w 123"/>
                <a:gd name="T1" fmla="*/ 2147483647 h 270"/>
                <a:gd name="T2" fmla="*/ 2147483647 w 123"/>
                <a:gd name="T3" fmla="*/ 2147483647 h 270"/>
                <a:gd name="T4" fmla="*/ 2147483647 w 123"/>
                <a:gd name="T5" fmla="*/ 2147483647 h 270"/>
                <a:gd name="T6" fmla="*/ 2147483647 w 123"/>
                <a:gd name="T7" fmla="*/ 2147483647 h 270"/>
                <a:gd name="T8" fmla="*/ 2147483647 w 123"/>
                <a:gd name="T9" fmla="*/ 0 h 270"/>
                <a:gd name="T10" fmla="*/ 2147483647 w 123"/>
                <a:gd name="T11" fmla="*/ 2147483647 h 270"/>
                <a:gd name="T12" fmla="*/ 2147483647 w 123"/>
                <a:gd name="T13" fmla="*/ 2147483647 h 270"/>
                <a:gd name="T14" fmla="*/ 2147483647 w 123"/>
                <a:gd name="T15" fmla="*/ 2147483647 h 270"/>
                <a:gd name="T16" fmla="*/ 2147483647 w 123"/>
                <a:gd name="T17" fmla="*/ 2147483647 h 270"/>
                <a:gd name="T18" fmla="*/ 2147483647 w 123"/>
                <a:gd name="T19" fmla="*/ 2147483647 h 270"/>
                <a:gd name="T20" fmla="*/ 2147483647 w 123"/>
                <a:gd name="T21" fmla="*/ 2147483647 h 270"/>
                <a:gd name="T22" fmla="*/ 2147483647 w 123"/>
                <a:gd name="T23" fmla="*/ 2147483647 h 270"/>
                <a:gd name="T24" fmla="*/ 2147483647 w 123"/>
                <a:gd name="T25" fmla="*/ 2147483647 h 270"/>
                <a:gd name="T26" fmla="*/ 2147483647 w 123"/>
                <a:gd name="T27" fmla="*/ 2147483647 h 270"/>
                <a:gd name="T28" fmla="*/ 2147483647 w 123"/>
                <a:gd name="T29" fmla="*/ 2147483647 h 270"/>
                <a:gd name="T30" fmla="*/ 2147483647 w 123"/>
                <a:gd name="T31" fmla="*/ 2147483647 h 270"/>
                <a:gd name="T32" fmla="*/ 2147483647 w 123"/>
                <a:gd name="T33" fmla="*/ 2147483647 h 270"/>
                <a:gd name="T34" fmla="*/ 2147483647 w 123"/>
                <a:gd name="T35" fmla="*/ 2147483647 h 270"/>
                <a:gd name="T36" fmla="*/ 2147483647 w 123"/>
                <a:gd name="T37" fmla="*/ 2147483647 h 270"/>
                <a:gd name="T38" fmla="*/ 2147483647 w 123"/>
                <a:gd name="T39" fmla="*/ 2147483647 h 270"/>
                <a:gd name="T40" fmla="*/ 2147483647 w 123"/>
                <a:gd name="T41" fmla="*/ 2147483647 h 270"/>
                <a:gd name="T42" fmla="*/ 2147483647 w 123"/>
                <a:gd name="T43" fmla="*/ 2147483647 h 270"/>
                <a:gd name="T44" fmla="*/ 2147483647 w 123"/>
                <a:gd name="T45" fmla="*/ 2147483647 h 270"/>
                <a:gd name="T46" fmla="*/ 0 w 123"/>
                <a:gd name="T47" fmla="*/ 2147483647 h 2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3"/>
                <a:gd name="T73" fmla="*/ 0 h 270"/>
                <a:gd name="T74" fmla="*/ 123 w 123"/>
                <a:gd name="T75" fmla="*/ 270 h 2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3" h="270">
                  <a:moveTo>
                    <a:pt x="0" y="111"/>
                  </a:moveTo>
                  <a:lnTo>
                    <a:pt x="3" y="95"/>
                  </a:lnTo>
                  <a:lnTo>
                    <a:pt x="40" y="23"/>
                  </a:lnTo>
                  <a:lnTo>
                    <a:pt x="63" y="13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21"/>
                  </a:lnTo>
                  <a:lnTo>
                    <a:pt x="75" y="65"/>
                  </a:lnTo>
                  <a:lnTo>
                    <a:pt x="91" y="62"/>
                  </a:lnTo>
                  <a:lnTo>
                    <a:pt x="98" y="90"/>
                  </a:lnTo>
                  <a:lnTo>
                    <a:pt x="122" y="98"/>
                  </a:lnTo>
                  <a:lnTo>
                    <a:pt x="110" y="112"/>
                  </a:lnTo>
                  <a:lnTo>
                    <a:pt x="80" y="128"/>
                  </a:lnTo>
                  <a:lnTo>
                    <a:pt x="75" y="149"/>
                  </a:lnTo>
                  <a:lnTo>
                    <a:pt x="91" y="179"/>
                  </a:lnTo>
                  <a:lnTo>
                    <a:pt x="82" y="201"/>
                  </a:lnTo>
                  <a:lnTo>
                    <a:pt x="100" y="244"/>
                  </a:lnTo>
                  <a:lnTo>
                    <a:pt x="88" y="269"/>
                  </a:lnTo>
                  <a:lnTo>
                    <a:pt x="75" y="174"/>
                  </a:lnTo>
                  <a:lnTo>
                    <a:pt x="60" y="161"/>
                  </a:lnTo>
                  <a:lnTo>
                    <a:pt x="42" y="187"/>
                  </a:lnTo>
                  <a:lnTo>
                    <a:pt x="26" y="179"/>
                  </a:lnTo>
                  <a:lnTo>
                    <a:pt x="31" y="149"/>
                  </a:lnTo>
                  <a:lnTo>
                    <a:pt x="0" y="1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5" name="Freeform 47"/>
            <p:cNvSpPr>
              <a:spLocks/>
            </p:cNvSpPr>
            <p:nvPr/>
          </p:nvSpPr>
          <p:spPr bwMode="auto">
            <a:xfrm>
              <a:off x="6261224" y="3712124"/>
              <a:ext cx="204788" cy="438150"/>
            </a:xfrm>
            <a:custGeom>
              <a:avLst/>
              <a:gdLst>
                <a:gd name="T0" fmla="*/ 0 w 129"/>
                <a:gd name="T1" fmla="*/ 2147483647 h 276"/>
                <a:gd name="T2" fmla="*/ 2147483647 w 129"/>
                <a:gd name="T3" fmla="*/ 2147483647 h 276"/>
                <a:gd name="T4" fmla="*/ 2147483647 w 129"/>
                <a:gd name="T5" fmla="*/ 2147483647 h 276"/>
                <a:gd name="T6" fmla="*/ 2147483647 w 129"/>
                <a:gd name="T7" fmla="*/ 2147483647 h 276"/>
                <a:gd name="T8" fmla="*/ 2147483647 w 129"/>
                <a:gd name="T9" fmla="*/ 0 h 276"/>
                <a:gd name="T10" fmla="*/ 2147483647 w 129"/>
                <a:gd name="T11" fmla="*/ 2147483647 h 276"/>
                <a:gd name="T12" fmla="*/ 2147483647 w 129"/>
                <a:gd name="T13" fmla="*/ 2147483647 h 276"/>
                <a:gd name="T14" fmla="*/ 2147483647 w 129"/>
                <a:gd name="T15" fmla="*/ 2147483647 h 276"/>
                <a:gd name="T16" fmla="*/ 2147483647 w 129"/>
                <a:gd name="T17" fmla="*/ 2147483647 h 276"/>
                <a:gd name="T18" fmla="*/ 2147483647 w 129"/>
                <a:gd name="T19" fmla="*/ 2147483647 h 276"/>
                <a:gd name="T20" fmla="*/ 2147483647 w 129"/>
                <a:gd name="T21" fmla="*/ 2147483647 h 276"/>
                <a:gd name="T22" fmla="*/ 2147483647 w 129"/>
                <a:gd name="T23" fmla="*/ 2147483647 h 276"/>
                <a:gd name="T24" fmla="*/ 2147483647 w 129"/>
                <a:gd name="T25" fmla="*/ 2147483647 h 276"/>
                <a:gd name="T26" fmla="*/ 2147483647 w 129"/>
                <a:gd name="T27" fmla="*/ 2147483647 h 276"/>
                <a:gd name="T28" fmla="*/ 2147483647 w 129"/>
                <a:gd name="T29" fmla="*/ 2147483647 h 276"/>
                <a:gd name="T30" fmla="*/ 2147483647 w 129"/>
                <a:gd name="T31" fmla="*/ 2147483647 h 276"/>
                <a:gd name="T32" fmla="*/ 2147483647 w 129"/>
                <a:gd name="T33" fmla="*/ 2147483647 h 276"/>
                <a:gd name="T34" fmla="*/ 2147483647 w 129"/>
                <a:gd name="T35" fmla="*/ 2147483647 h 276"/>
                <a:gd name="T36" fmla="*/ 2147483647 w 129"/>
                <a:gd name="T37" fmla="*/ 2147483647 h 276"/>
                <a:gd name="T38" fmla="*/ 2147483647 w 129"/>
                <a:gd name="T39" fmla="*/ 2147483647 h 276"/>
                <a:gd name="T40" fmla="*/ 2147483647 w 129"/>
                <a:gd name="T41" fmla="*/ 2147483647 h 276"/>
                <a:gd name="T42" fmla="*/ 2147483647 w 129"/>
                <a:gd name="T43" fmla="*/ 2147483647 h 276"/>
                <a:gd name="T44" fmla="*/ 2147483647 w 129"/>
                <a:gd name="T45" fmla="*/ 2147483647 h 276"/>
                <a:gd name="T46" fmla="*/ 0 w 129"/>
                <a:gd name="T47" fmla="*/ 2147483647 h 2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276"/>
                <a:gd name="T74" fmla="*/ 129 w 129"/>
                <a:gd name="T75" fmla="*/ 276 h 2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276">
                  <a:moveTo>
                    <a:pt x="0" y="113"/>
                  </a:moveTo>
                  <a:lnTo>
                    <a:pt x="3" y="97"/>
                  </a:lnTo>
                  <a:lnTo>
                    <a:pt x="42" y="24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92" y="8"/>
                  </a:lnTo>
                  <a:lnTo>
                    <a:pt x="92" y="21"/>
                  </a:lnTo>
                  <a:lnTo>
                    <a:pt x="79" y="66"/>
                  </a:lnTo>
                  <a:lnTo>
                    <a:pt x="95" y="63"/>
                  </a:lnTo>
                  <a:lnTo>
                    <a:pt x="103" y="92"/>
                  </a:lnTo>
                  <a:lnTo>
                    <a:pt x="128" y="100"/>
                  </a:lnTo>
                  <a:lnTo>
                    <a:pt x="115" y="115"/>
                  </a:lnTo>
                  <a:lnTo>
                    <a:pt x="84" y="131"/>
                  </a:lnTo>
                  <a:lnTo>
                    <a:pt x="79" y="152"/>
                  </a:lnTo>
                  <a:lnTo>
                    <a:pt x="95" y="183"/>
                  </a:lnTo>
                  <a:lnTo>
                    <a:pt x="86" y="205"/>
                  </a:lnTo>
                  <a:lnTo>
                    <a:pt x="105" y="249"/>
                  </a:lnTo>
                  <a:lnTo>
                    <a:pt x="92" y="275"/>
                  </a:lnTo>
                  <a:lnTo>
                    <a:pt x="79" y="178"/>
                  </a:lnTo>
                  <a:lnTo>
                    <a:pt x="63" y="165"/>
                  </a:lnTo>
                  <a:lnTo>
                    <a:pt x="44" y="191"/>
                  </a:lnTo>
                  <a:lnTo>
                    <a:pt x="27" y="183"/>
                  </a:lnTo>
                  <a:lnTo>
                    <a:pt x="32" y="152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6" name="Freeform 48"/>
            <p:cNvSpPr>
              <a:spLocks/>
            </p:cNvSpPr>
            <p:nvPr/>
          </p:nvSpPr>
          <p:spPr bwMode="auto">
            <a:xfrm>
              <a:off x="4783262" y="4440786"/>
              <a:ext cx="33337" cy="38100"/>
            </a:xfrm>
            <a:custGeom>
              <a:avLst/>
              <a:gdLst>
                <a:gd name="T0" fmla="*/ 0 w 21"/>
                <a:gd name="T1" fmla="*/ 2147483647 h 24"/>
                <a:gd name="T2" fmla="*/ 2147483647 w 21"/>
                <a:gd name="T3" fmla="*/ 2147483647 h 24"/>
                <a:gd name="T4" fmla="*/ 2147483647 w 21"/>
                <a:gd name="T5" fmla="*/ 2147483647 h 24"/>
                <a:gd name="T6" fmla="*/ 2147483647 w 21"/>
                <a:gd name="T7" fmla="*/ 2147483647 h 24"/>
                <a:gd name="T8" fmla="*/ 2147483647 w 21"/>
                <a:gd name="T9" fmla="*/ 0 h 24"/>
                <a:gd name="T10" fmla="*/ 0 w 21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4"/>
                <a:gd name="T20" fmla="*/ 21 w 2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4">
                  <a:moveTo>
                    <a:pt x="0" y="4"/>
                  </a:moveTo>
                  <a:lnTo>
                    <a:pt x="4" y="13"/>
                  </a:lnTo>
                  <a:lnTo>
                    <a:pt x="6" y="23"/>
                  </a:lnTo>
                  <a:lnTo>
                    <a:pt x="20" y="10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7" name="Freeform 49"/>
            <p:cNvSpPr>
              <a:spLocks/>
            </p:cNvSpPr>
            <p:nvPr/>
          </p:nvSpPr>
          <p:spPr bwMode="auto">
            <a:xfrm>
              <a:off x="4783262" y="4440786"/>
              <a:ext cx="42862" cy="47625"/>
            </a:xfrm>
            <a:custGeom>
              <a:avLst/>
              <a:gdLst>
                <a:gd name="T0" fmla="*/ 0 w 27"/>
                <a:gd name="T1" fmla="*/ 2147483647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0 h 30"/>
                <a:gd name="T10" fmla="*/ 0 w 27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30"/>
                <a:gd name="T20" fmla="*/ 27 w 2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30">
                  <a:moveTo>
                    <a:pt x="0" y="5"/>
                  </a:moveTo>
                  <a:lnTo>
                    <a:pt x="5" y="16"/>
                  </a:lnTo>
                  <a:lnTo>
                    <a:pt x="8" y="29"/>
                  </a:lnTo>
                  <a:lnTo>
                    <a:pt x="26" y="13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8" name="Freeform 50"/>
            <p:cNvSpPr>
              <a:spLocks/>
            </p:cNvSpPr>
            <p:nvPr/>
          </p:nvSpPr>
          <p:spPr bwMode="auto">
            <a:xfrm>
              <a:off x="6502524" y="4040736"/>
              <a:ext cx="100013" cy="92075"/>
            </a:xfrm>
            <a:custGeom>
              <a:avLst/>
              <a:gdLst>
                <a:gd name="T0" fmla="*/ 0 w 63"/>
                <a:gd name="T1" fmla="*/ 2147483647 h 58"/>
                <a:gd name="T2" fmla="*/ 2147483647 w 63"/>
                <a:gd name="T3" fmla="*/ 2147483647 h 58"/>
                <a:gd name="T4" fmla="*/ 2147483647 w 63"/>
                <a:gd name="T5" fmla="*/ 2147483647 h 58"/>
                <a:gd name="T6" fmla="*/ 2147483647 w 63"/>
                <a:gd name="T7" fmla="*/ 2147483647 h 58"/>
                <a:gd name="T8" fmla="*/ 2147483647 w 63"/>
                <a:gd name="T9" fmla="*/ 2147483647 h 58"/>
                <a:gd name="T10" fmla="*/ 2147483647 w 63"/>
                <a:gd name="T11" fmla="*/ 0 h 58"/>
                <a:gd name="T12" fmla="*/ 2147483647 w 63"/>
                <a:gd name="T13" fmla="*/ 2147483647 h 58"/>
                <a:gd name="T14" fmla="*/ 2147483647 w 63"/>
                <a:gd name="T15" fmla="*/ 2147483647 h 58"/>
                <a:gd name="T16" fmla="*/ 0 w 63"/>
                <a:gd name="T17" fmla="*/ 214748364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8"/>
                <a:gd name="T29" fmla="*/ 63 w 6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8">
                  <a:moveTo>
                    <a:pt x="0" y="10"/>
                  </a:moveTo>
                  <a:lnTo>
                    <a:pt x="3" y="41"/>
                  </a:lnTo>
                  <a:lnTo>
                    <a:pt x="12" y="57"/>
                  </a:lnTo>
                  <a:lnTo>
                    <a:pt x="25" y="57"/>
                  </a:lnTo>
                  <a:lnTo>
                    <a:pt x="62" y="31"/>
                  </a:lnTo>
                  <a:lnTo>
                    <a:pt x="62" y="0"/>
                  </a:lnTo>
                  <a:lnTo>
                    <a:pt x="34" y="5"/>
                  </a:lnTo>
                  <a:lnTo>
                    <a:pt x="7" y="3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19" name="Freeform 51"/>
            <p:cNvSpPr>
              <a:spLocks/>
            </p:cNvSpPr>
            <p:nvPr/>
          </p:nvSpPr>
          <p:spPr bwMode="auto">
            <a:xfrm>
              <a:off x="6502524" y="4040736"/>
              <a:ext cx="109538" cy="101600"/>
            </a:xfrm>
            <a:custGeom>
              <a:avLst/>
              <a:gdLst>
                <a:gd name="T0" fmla="*/ 0 w 69"/>
                <a:gd name="T1" fmla="*/ 2147483647 h 64"/>
                <a:gd name="T2" fmla="*/ 2147483647 w 69"/>
                <a:gd name="T3" fmla="*/ 2147483647 h 64"/>
                <a:gd name="T4" fmla="*/ 2147483647 w 69"/>
                <a:gd name="T5" fmla="*/ 2147483647 h 64"/>
                <a:gd name="T6" fmla="*/ 2147483647 w 69"/>
                <a:gd name="T7" fmla="*/ 2147483647 h 64"/>
                <a:gd name="T8" fmla="*/ 2147483647 w 69"/>
                <a:gd name="T9" fmla="*/ 2147483647 h 64"/>
                <a:gd name="T10" fmla="*/ 2147483647 w 69"/>
                <a:gd name="T11" fmla="*/ 0 h 64"/>
                <a:gd name="T12" fmla="*/ 2147483647 w 69"/>
                <a:gd name="T13" fmla="*/ 2147483647 h 64"/>
                <a:gd name="T14" fmla="*/ 2147483647 w 69"/>
                <a:gd name="T15" fmla="*/ 2147483647 h 64"/>
                <a:gd name="T16" fmla="*/ 0 w 69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64"/>
                <a:gd name="T29" fmla="*/ 69 w 69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64">
                  <a:moveTo>
                    <a:pt x="0" y="11"/>
                  </a:moveTo>
                  <a:lnTo>
                    <a:pt x="3" y="45"/>
                  </a:lnTo>
                  <a:lnTo>
                    <a:pt x="13" y="63"/>
                  </a:lnTo>
                  <a:lnTo>
                    <a:pt x="27" y="63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37" y="6"/>
                  </a:lnTo>
                  <a:lnTo>
                    <a:pt x="8" y="3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0" name="Freeform 52"/>
            <p:cNvSpPr>
              <a:spLocks/>
            </p:cNvSpPr>
            <p:nvPr/>
          </p:nvSpPr>
          <p:spPr bwMode="auto">
            <a:xfrm>
              <a:off x="4300662" y="4086774"/>
              <a:ext cx="169862" cy="254000"/>
            </a:xfrm>
            <a:custGeom>
              <a:avLst/>
              <a:gdLst>
                <a:gd name="T0" fmla="*/ 0 w 107"/>
                <a:gd name="T1" fmla="*/ 2147483647 h 160"/>
                <a:gd name="T2" fmla="*/ 2147483647 w 107"/>
                <a:gd name="T3" fmla="*/ 2147483647 h 160"/>
                <a:gd name="T4" fmla="*/ 2147483647 w 107"/>
                <a:gd name="T5" fmla="*/ 2147483647 h 160"/>
                <a:gd name="T6" fmla="*/ 2147483647 w 107"/>
                <a:gd name="T7" fmla="*/ 2147483647 h 160"/>
                <a:gd name="T8" fmla="*/ 2147483647 w 107"/>
                <a:gd name="T9" fmla="*/ 2147483647 h 160"/>
                <a:gd name="T10" fmla="*/ 2147483647 w 107"/>
                <a:gd name="T11" fmla="*/ 2147483647 h 160"/>
                <a:gd name="T12" fmla="*/ 2147483647 w 107"/>
                <a:gd name="T13" fmla="*/ 0 h 160"/>
                <a:gd name="T14" fmla="*/ 2147483647 w 107"/>
                <a:gd name="T15" fmla="*/ 2147483647 h 160"/>
                <a:gd name="T16" fmla="*/ 2147483647 w 107"/>
                <a:gd name="T17" fmla="*/ 2147483647 h 160"/>
                <a:gd name="T18" fmla="*/ 2147483647 w 107"/>
                <a:gd name="T19" fmla="*/ 2147483647 h 160"/>
                <a:gd name="T20" fmla="*/ 2147483647 w 107"/>
                <a:gd name="T21" fmla="*/ 2147483647 h 160"/>
                <a:gd name="T22" fmla="*/ 2147483647 w 107"/>
                <a:gd name="T23" fmla="*/ 2147483647 h 160"/>
                <a:gd name="T24" fmla="*/ 2147483647 w 107"/>
                <a:gd name="T25" fmla="*/ 2147483647 h 160"/>
                <a:gd name="T26" fmla="*/ 2147483647 w 107"/>
                <a:gd name="T27" fmla="*/ 2147483647 h 160"/>
                <a:gd name="T28" fmla="*/ 2147483647 w 107"/>
                <a:gd name="T29" fmla="*/ 2147483647 h 160"/>
                <a:gd name="T30" fmla="*/ 2147483647 w 107"/>
                <a:gd name="T31" fmla="*/ 2147483647 h 160"/>
                <a:gd name="T32" fmla="*/ 2147483647 w 107"/>
                <a:gd name="T33" fmla="*/ 2147483647 h 160"/>
                <a:gd name="T34" fmla="*/ 0 w 107"/>
                <a:gd name="T35" fmla="*/ 2147483647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7"/>
                <a:gd name="T55" fmla="*/ 0 h 160"/>
                <a:gd name="T56" fmla="*/ 107 w 107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7" h="160">
                  <a:moveTo>
                    <a:pt x="0" y="114"/>
                  </a:moveTo>
                  <a:lnTo>
                    <a:pt x="17" y="84"/>
                  </a:lnTo>
                  <a:lnTo>
                    <a:pt x="40" y="89"/>
                  </a:lnTo>
                  <a:lnTo>
                    <a:pt x="69" y="23"/>
                  </a:lnTo>
                  <a:lnTo>
                    <a:pt x="84" y="15"/>
                  </a:lnTo>
                  <a:lnTo>
                    <a:pt x="77" y="3"/>
                  </a:lnTo>
                  <a:lnTo>
                    <a:pt x="87" y="0"/>
                  </a:lnTo>
                  <a:lnTo>
                    <a:pt x="97" y="38"/>
                  </a:lnTo>
                  <a:lnTo>
                    <a:pt x="77" y="45"/>
                  </a:lnTo>
                  <a:lnTo>
                    <a:pt x="97" y="76"/>
                  </a:lnTo>
                  <a:lnTo>
                    <a:pt x="87" y="114"/>
                  </a:lnTo>
                  <a:lnTo>
                    <a:pt x="106" y="139"/>
                  </a:lnTo>
                  <a:lnTo>
                    <a:pt x="104" y="159"/>
                  </a:lnTo>
                  <a:lnTo>
                    <a:pt x="66" y="151"/>
                  </a:lnTo>
                  <a:lnTo>
                    <a:pt x="40" y="149"/>
                  </a:lnTo>
                  <a:lnTo>
                    <a:pt x="20" y="151"/>
                  </a:lnTo>
                  <a:lnTo>
                    <a:pt x="17" y="124"/>
                  </a:lnTo>
                  <a:lnTo>
                    <a:pt x="0" y="114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1" name="Freeform 53"/>
            <p:cNvSpPr>
              <a:spLocks/>
            </p:cNvSpPr>
            <p:nvPr/>
          </p:nvSpPr>
          <p:spPr bwMode="auto">
            <a:xfrm>
              <a:off x="4300662" y="4086774"/>
              <a:ext cx="179387" cy="263525"/>
            </a:xfrm>
            <a:custGeom>
              <a:avLst/>
              <a:gdLst>
                <a:gd name="T0" fmla="*/ 0 w 113"/>
                <a:gd name="T1" fmla="*/ 2147483647 h 166"/>
                <a:gd name="T2" fmla="*/ 2147483647 w 113"/>
                <a:gd name="T3" fmla="*/ 2147483647 h 166"/>
                <a:gd name="T4" fmla="*/ 2147483647 w 113"/>
                <a:gd name="T5" fmla="*/ 2147483647 h 166"/>
                <a:gd name="T6" fmla="*/ 2147483647 w 113"/>
                <a:gd name="T7" fmla="*/ 2147483647 h 166"/>
                <a:gd name="T8" fmla="*/ 2147483647 w 113"/>
                <a:gd name="T9" fmla="*/ 2147483647 h 166"/>
                <a:gd name="T10" fmla="*/ 2147483647 w 113"/>
                <a:gd name="T11" fmla="*/ 2147483647 h 166"/>
                <a:gd name="T12" fmla="*/ 2147483647 w 113"/>
                <a:gd name="T13" fmla="*/ 0 h 166"/>
                <a:gd name="T14" fmla="*/ 2147483647 w 113"/>
                <a:gd name="T15" fmla="*/ 2147483647 h 166"/>
                <a:gd name="T16" fmla="*/ 2147483647 w 113"/>
                <a:gd name="T17" fmla="*/ 2147483647 h 166"/>
                <a:gd name="T18" fmla="*/ 2147483647 w 113"/>
                <a:gd name="T19" fmla="*/ 2147483647 h 166"/>
                <a:gd name="T20" fmla="*/ 2147483647 w 113"/>
                <a:gd name="T21" fmla="*/ 2147483647 h 166"/>
                <a:gd name="T22" fmla="*/ 2147483647 w 113"/>
                <a:gd name="T23" fmla="*/ 2147483647 h 166"/>
                <a:gd name="T24" fmla="*/ 2147483647 w 113"/>
                <a:gd name="T25" fmla="*/ 2147483647 h 166"/>
                <a:gd name="T26" fmla="*/ 2147483647 w 113"/>
                <a:gd name="T27" fmla="*/ 2147483647 h 166"/>
                <a:gd name="T28" fmla="*/ 2147483647 w 113"/>
                <a:gd name="T29" fmla="*/ 2147483647 h 166"/>
                <a:gd name="T30" fmla="*/ 2147483647 w 113"/>
                <a:gd name="T31" fmla="*/ 2147483647 h 166"/>
                <a:gd name="T32" fmla="*/ 2147483647 w 113"/>
                <a:gd name="T33" fmla="*/ 2147483647 h 166"/>
                <a:gd name="T34" fmla="*/ 0 w 113"/>
                <a:gd name="T35" fmla="*/ 2147483647 h 1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66"/>
                <a:gd name="T56" fmla="*/ 113 w 113"/>
                <a:gd name="T57" fmla="*/ 166 h 1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66">
                  <a:moveTo>
                    <a:pt x="0" y="118"/>
                  </a:moveTo>
                  <a:lnTo>
                    <a:pt x="18" y="87"/>
                  </a:lnTo>
                  <a:lnTo>
                    <a:pt x="42" y="92"/>
                  </a:lnTo>
                  <a:lnTo>
                    <a:pt x="73" y="24"/>
                  </a:lnTo>
                  <a:lnTo>
                    <a:pt x="89" y="16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102" y="39"/>
                  </a:lnTo>
                  <a:lnTo>
                    <a:pt x="81" y="47"/>
                  </a:lnTo>
                  <a:lnTo>
                    <a:pt x="102" y="79"/>
                  </a:lnTo>
                  <a:lnTo>
                    <a:pt x="92" y="118"/>
                  </a:lnTo>
                  <a:lnTo>
                    <a:pt x="112" y="144"/>
                  </a:lnTo>
                  <a:lnTo>
                    <a:pt x="110" y="165"/>
                  </a:lnTo>
                  <a:lnTo>
                    <a:pt x="70" y="157"/>
                  </a:lnTo>
                  <a:lnTo>
                    <a:pt x="42" y="155"/>
                  </a:lnTo>
                  <a:lnTo>
                    <a:pt x="21" y="157"/>
                  </a:lnTo>
                  <a:lnTo>
                    <a:pt x="18" y="129"/>
                  </a:lnTo>
                  <a:lnTo>
                    <a:pt x="0" y="1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2" name="Freeform 54"/>
            <p:cNvSpPr>
              <a:spLocks/>
            </p:cNvSpPr>
            <p:nvPr/>
          </p:nvSpPr>
          <p:spPr bwMode="auto">
            <a:xfrm>
              <a:off x="811337" y="2318299"/>
              <a:ext cx="1985962" cy="1019175"/>
            </a:xfrm>
            <a:custGeom>
              <a:avLst/>
              <a:gdLst>
                <a:gd name="T0" fmla="*/ 2147483647 w 1251"/>
                <a:gd name="T1" fmla="*/ 2147483647 h 642"/>
                <a:gd name="T2" fmla="*/ 2147483647 w 1251"/>
                <a:gd name="T3" fmla="*/ 2147483647 h 642"/>
                <a:gd name="T4" fmla="*/ 2147483647 w 1251"/>
                <a:gd name="T5" fmla="*/ 2147483647 h 642"/>
                <a:gd name="T6" fmla="*/ 2147483647 w 1251"/>
                <a:gd name="T7" fmla="*/ 2147483647 h 642"/>
                <a:gd name="T8" fmla="*/ 2147483647 w 1251"/>
                <a:gd name="T9" fmla="*/ 2147483647 h 642"/>
                <a:gd name="T10" fmla="*/ 2147483647 w 1251"/>
                <a:gd name="T11" fmla="*/ 2147483647 h 642"/>
                <a:gd name="T12" fmla="*/ 2147483647 w 1251"/>
                <a:gd name="T13" fmla="*/ 2147483647 h 642"/>
                <a:gd name="T14" fmla="*/ 2147483647 w 1251"/>
                <a:gd name="T15" fmla="*/ 2147483647 h 642"/>
                <a:gd name="T16" fmla="*/ 2147483647 w 1251"/>
                <a:gd name="T17" fmla="*/ 2147483647 h 642"/>
                <a:gd name="T18" fmla="*/ 2147483647 w 1251"/>
                <a:gd name="T19" fmla="*/ 2147483647 h 642"/>
                <a:gd name="T20" fmla="*/ 2147483647 w 1251"/>
                <a:gd name="T21" fmla="*/ 2147483647 h 642"/>
                <a:gd name="T22" fmla="*/ 2147483647 w 1251"/>
                <a:gd name="T23" fmla="*/ 2147483647 h 642"/>
                <a:gd name="T24" fmla="*/ 2147483647 w 1251"/>
                <a:gd name="T25" fmla="*/ 0 h 642"/>
                <a:gd name="T26" fmla="*/ 2147483647 w 1251"/>
                <a:gd name="T27" fmla="*/ 2147483647 h 642"/>
                <a:gd name="T28" fmla="*/ 2147483647 w 1251"/>
                <a:gd name="T29" fmla="*/ 2147483647 h 642"/>
                <a:gd name="T30" fmla="*/ 2147483647 w 1251"/>
                <a:gd name="T31" fmla="*/ 2147483647 h 642"/>
                <a:gd name="T32" fmla="*/ 2147483647 w 1251"/>
                <a:gd name="T33" fmla="*/ 2147483647 h 642"/>
                <a:gd name="T34" fmla="*/ 2147483647 w 1251"/>
                <a:gd name="T35" fmla="*/ 2147483647 h 642"/>
                <a:gd name="T36" fmla="*/ 2147483647 w 1251"/>
                <a:gd name="T37" fmla="*/ 2147483647 h 642"/>
                <a:gd name="T38" fmla="*/ 2147483647 w 1251"/>
                <a:gd name="T39" fmla="*/ 2147483647 h 642"/>
                <a:gd name="T40" fmla="*/ 2147483647 w 1251"/>
                <a:gd name="T41" fmla="*/ 2147483647 h 642"/>
                <a:gd name="T42" fmla="*/ 2147483647 w 1251"/>
                <a:gd name="T43" fmla="*/ 2147483647 h 642"/>
                <a:gd name="T44" fmla="*/ 2147483647 w 1251"/>
                <a:gd name="T45" fmla="*/ 2147483647 h 642"/>
                <a:gd name="T46" fmla="*/ 2147483647 w 1251"/>
                <a:gd name="T47" fmla="*/ 2147483647 h 642"/>
                <a:gd name="T48" fmla="*/ 2147483647 w 1251"/>
                <a:gd name="T49" fmla="*/ 2147483647 h 642"/>
                <a:gd name="T50" fmla="*/ 2147483647 w 1251"/>
                <a:gd name="T51" fmla="*/ 2147483647 h 642"/>
                <a:gd name="T52" fmla="*/ 2147483647 w 1251"/>
                <a:gd name="T53" fmla="*/ 2147483647 h 642"/>
                <a:gd name="T54" fmla="*/ 2147483647 w 1251"/>
                <a:gd name="T55" fmla="*/ 2147483647 h 642"/>
                <a:gd name="T56" fmla="*/ 2147483647 w 1251"/>
                <a:gd name="T57" fmla="*/ 2147483647 h 642"/>
                <a:gd name="T58" fmla="*/ 2147483647 w 1251"/>
                <a:gd name="T59" fmla="*/ 2147483647 h 642"/>
                <a:gd name="T60" fmla="*/ 2147483647 w 1251"/>
                <a:gd name="T61" fmla="*/ 2147483647 h 642"/>
                <a:gd name="T62" fmla="*/ 2147483647 w 1251"/>
                <a:gd name="T63" fmla="*/ 2147483647 h 642"/>
                <a:gd name="T64" fmla="*/ 2147483647 w 1251"/>
                <a:gd name="T65" fmla="*/ 2147483647 h 642"/>
                <a:gd name="T66" fmla="*/ 2147483647 w 1251"/>
                <a:gd name="T67" fmla="*/ 2147483647 h 642"/>
                <a:gd name="T68" fmla="*/ 2147483647 w 1251"/>
                <a:gd name="T69" fmla="*/ 2147483647 h 642"/>
                <a:gd name="T70" fmla="*/ 2147483647 w 1251"/>
                <a:gd name="T71" fmla="*/ 2147483647 h 642"/>
                <a:gd name="T72" fmla="*/ 2147483647 w 1251"/>
                <a:gd name="T73" fmla="*/ 2147483647 h 642"/>
                <a:gd name="T74" fmla="*/ 2147483647 w 1251"/>
                <a:gd name="T75" fmla="*/ 2147483647 h 642"/>
                <a:gd name="T76" fmla="*/ 2147483647 w 1251"/>
                <a:gd name="T77" fmla="*/ 2147483647 h 642"/>
                <a:gd name="T78" fmla="*/ 2147483647 w 1251"/>
                <a:gd name="T79" fmla="*/ 2147483647 h 642"/>
                <a:gd name="T80" fmla="*/ 2147483647 w 1251"/>
                <a:gd name="T81" fmla="*/ 2147483647 h 642"/>
                <a:gd name="T82" fmla="*/ 2147483647 w 1251"/>
                <a:gd name="T83" fmla="*/ 2147483647 h 642"/>
                <a:gd name="T84" fmla="*/ 2147483647 w 1251"/>
                <a:gd name="T85" fmla="*/ 2147483647 h 642"/>
                <a:gd name="T86" fmla="*/ 2147483647 w 1251"/>
                <a:gd name="T87" fmla="*/ 2147483647 h 642"/>
                <a:gd name="T88" fmla="*/ 2147483647 w 1251"/>
                <a:gd name="T89" fmla="*/ 2147483647 h 642"/>
                <a:gd name="T90" fmla="*/ 2147483647 w 1251"/>
                <a:gd name="T91" fmla="*/ 2147483647 h 642"/>
                <a:gd name="T92" fmla="*/ 2147483647 w 1251"/>
                <a:gd name="T93" fmla="*/ 2147483647 h 642"/>
                <a:gd name="T94" fmla="*/ 2147483647 w 1251"/>
                <a:gd name="T95" fmla="*/ 2147483647 h 642"/>
                <a:gd name="T96" fmla="*/ 2147483647 w 1251"/>
                <a:gd name="T97" fmla="*/ 2147483647 h 642"/>
                <a:gd name="T98" fmla="*/ 2147483647 w 1251"/>
                <a:gd name="T99" fmla="*/ 2147483647 h 642"/>
                <a:gd name="T100" fmla="*/ 2147483647 w 1251"/>
                <a:gd name="T101" fmla="*/ 2147483647 h 642"/>
                <a:gd name="T102" fmla="*/ 2147483647 w 1251"/>
                <a:gd name="T103" fmla="*/ 2147483647 h 642"/>
                <a:gd name="T104" fmla="*/ 2147483647 w 1251"/>
                <a:gd name="T105" fmla="*/ 2147483647 h 642"/>
                <a:gd name="T106" fmla="*/ 2147483647 w 1251"/>
                <a:gd name="T107" fmla="*/ 2147483647 h 642"/>
                <a:gd name="T108" fmla="*/ 2147483647 w 1251"/>
                <a:gd name="T109" fmla="*/ 2147483647 h 642"/>
                <a:gd name="T110" fmla="*/ 2147483647 w 1251"/>
                <a:gd name="T111" fmla="*/ 2147483647 h 642"/>
                <a:gd name="T112" fmla="*/ 2147483647 w 1251"/>
                <a:gd name="T113" fmla="*/ 2147483647 h 642"/>
                <a:gd name="T114" fmla="*/ 2147483647 w 1251"/>
                <a:gd name="T115" fmla="*/ 2147483647 h 642"/>
                <a:gd name="T116" fmla="*/ 2147483647 w 1251"/>
                <a:gd name="T117" fmla="*/ 2147483647 h 642"/>
                <a:gd name="T118" fmla="*/ 2147483647 w 1251"/>
                <a:gd name="T119" fmla="*/ 2147483647 h 6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1"/>
                <a:gd name="T181" fmla="*/ 0 h 642"/>
                <a:gd name="T182" fmla="*/ 1251 w 1251"/>
                <a:gd name="T183" fmla="*/ 642 h 6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1" h="642">
                  <a:moveTo>
                    <a:pt x="0" y="285"/>
                  </a:moveTo>
                  <a:lnTo>
                    <a:pt x="0" y="62"/>
                  </a:lnTo>
                  <a:lnTo>
                    <a:pt x="102" y="91"/>
                  </a:lnTo>
                  <a:lnTo>
                    <a:pt x="97" y="77"/>
                  </a:lnTo>
                  <a:lnTo>
                    <a:pt x="104" y="69"/>
                  </a:lnTo>
                  <a:lnTo>
                    <a:pt x="165" y="50"/>
                  </a:lnTo>
                  <a:lnTo>
                    <a:pt x="117" y="75"/>
                  </a:lnTo>
                  <a:lnTo>
                    <a:pt x="146" y="67"/>
                  </a:lnTo>
                  <a:lnTo>
                    <a:pt x="146" y="75"/>
                  </a:lnTo>
                  <a:lnTo>
                    <a:pt x="196" y="50"/>
                  </a:lnTo>
                  <a:lnTo>
                    <a:pt x="190" y="39"/>
                  </a:lnTo>
                  <a:lnTo>
                    <a:pt x="222" y="69"/>
                  </a:lnTo>
                  <a:lnTo>
                    <a:pt x="243" y="53"/>
                  </a:lnTo>
                  <a:lnTo>
                    <a:pt x="241" y="69"/>
                  </a:lnTo>
                  <a:lnTo>
                    <a:pt x="269" y="57"/>
                  </a:lnTo>
                  <a:lnTo>
                    <a:pt x="341" y="80"/>
                  </a:lnTo>
                  <a:lnTo>
                    <a:pt x="378" y="80"/>
                  </a:lnTo>
                  <a:lnTo>
                    <a:pt x="394" y="93"/>
                  </a:lnTo>
                  <a:lnTo>
                    <a:pt x="373" y="106"/>
                  </a:lnTo>
                  <a:lnTo>
                    <a:pt x="386" y="109"/>
                  </a:lnTo>
                  <a:lnTo>
                    <a:pt x="454" y="104"/>
                  </a:lnTo>
                  <a:lnTo>
                    <a:pt x="483" y="119"/>
                  </a:lnTo>
                  <a:lnTo>
                    <a:pt x="488" y="135"/>
                  </a:lnTo>
                  <a:lnTo>
                    <a:pt x="496" y="128"/>
                  </a:lnTo>
                  <a:lnTo>
                    <a:pt x="483" y="109"/>
                  </a:lnTo>
                  <a:lnTo>
                    <a:pt x="515" y="88"/>
                  </a:lnTo>
                  <a:lnTo>
                    <a:pt x="486" y="101"/>
                  </a:lnTo>
                  <a:lnTo>
                    <a:pt x="473" y="96"/>
                  </a:lnTo>
                  <a:lnTo>
                    <a:pt x="510" y="77"/>
                  </a:lnTo>
                  <a:lnTo>
                    <a:pt x="532" y="101"/>
                  </a:lnTo>
                  <a:lnTo>
                    <a:pt x="551" y="101"/>
                  </a:lnTo>
                  <a:lnTo>
                    <a:pt x="566" y="111"/>
                  </a:lnTo>
                  <a:lnTo>
                    <a:pt x="624" y="109"/>
                  </a:lnTo>
                  <a:lnTo>
                    <a:pt x="622" y="104"/>
                  </a:lnTo>
                  <a:lnTo>
                    <a:pt x="642" y="114"/>
                  </a:lnTo>
                  <a:lnTo>
                    <a:pt x="642" y="106"/>
                  </a:lnTo>
                  <a:lnTo>
                    <a:pt x="629" y="109"/>
                  </a:lnTo>
                  <a:lnTo>
                    <a:pt x="619" y="96"/>
                  </a:lnTo>
                  <a:lnTo>
                    <a:pt x="642" y="93"/>
                  </a:lnTo>
                  <a:lnTo>
                    <a:pt x="650" y="104"/>
                  </a:lnTo>
                  <a:lnTo>
                    <a:pt x="658" y="98"/>
                  </a:lnTo>
                  <a:lnTo>
                    <a:pt x="656" y="114"/>
                  </a:lnTo>
                  <a:lnTo>
                    <a:pt x="669" y="125"/>
                  </a:lnTo>
                  <a:lnTo>
                    <a:pt x="666" y="104"/>
                  </a:lnTo>
                  <a:lnTo>
                    <a:pt x="695" y="91"/>
                  </a:lnTo>
                  <a:lnTo>
                    <a:pt x="690" y="77"/>
                  </a:lnTo>
                  <a:lnTo>
                    <a:pt x="679" y="88"/>
                  </a:lnTo>
                  <a:lnTo>
                    <a:pt x="695" y="67"/>
                  </a:lnTo>
                  <a:lnTo>
                    <a:pt x="653" y="53"/>
                  </a:lnTo>
                  <a:lnTo>
                    <a:pt x="656" y="21"/>
                  </a:lnTo>
                  <a:lnTo>
                    <a:pt x="666" y="21"/>
                  </a:lnTo>
                  <a:lnTo>
                    <a:pt x="671" y="0"/>
                  </a:lnTo>
                  <a:lnTo>
                    <a:pt x="703" y="21"/>
                  </a:lnTo>
                  <a:lnTo>
                    <a:pt x="703" y="34"/>
                  </a:lnTo>
                  <a:lnTo>
                    <a:pt x="726" y="53"/>
                  </a:lnTo>
                  <a:lnTo>
                    <a:pt x="710" y="53"/>
                  </a:lnTo>
                  <a:lnTo>
                    <a:pt x="721" y="54"/>
                  </a:lnTo>
                  <a:lnTo>
                    <a:pt x="708" y="62"/>
                  </a:lnTo>
                  <a:lnTo>
                    <a:pt x="733" y="67"/>
                  </a:lnTo>
                  <a:lnTo>
                    <a:pt x="729" y="69"/>
                  </a:lnTo>
                  <a:lnTo>
                    <a:pt x="741" y="98"/>
                  </a:lnTo>
                  <a:lnTo>
                    <a:pt x="757" y="72"/>
                  </a:lnTo>
                  <a:lnTo>
                    <a:pt x="773" y="80"/>
                  </a:lnTo>
                  <a:lnTo>
                    <a:pt x="778" y="98"/>
                  </a:lnTo>
                  <a:lnTo>
                    <a:pt x="770" y="106"/>
                  </a:lnTo>
                  <a:lnTo>
                    <a:pt x="785" y="125"/>
                  </a:lnTo>
                  <a:lnTo>
                    <a:pt x="799" y="119"/>
                  </a:lnTo>
                  <a:lnTo>
                    <a:pt x="809" y="91"/>
                  </a:lnTo>
                  <a:lnTo>
                    <a:pt x="825" y="88"/>
                  </a:lnTo>
                  <a:lnTo>
                    <a:pt x="814" y="59"/>
                  </a:lnTo>
                  <a:lnTo>
                    <a:pt x="856" y="62"/>
                  </a:lnTo>
                  <a:lnTo>
                    <a:pt x="875" y="75"/>
                  </a:lnTo>
                  <a:lnTo>
                    <a:pt x="864" y="85"/>
                  </a:lnTo>
                  <a:lnTo>
                    <a:pt x="877" y="91"/>
                  </a:lnTo>
                  <a:lnTo>
                    <a:pt x="856" y="93"/>
                  </a:lnTo>
                  <a:lnTo>
                    <a:pt x="875" y="130"/>
                  </a:lnTo>
                  <a:lnTo>
                    <a:pt x="846" y="145"/>
                  </a:lnTo>
                  <a:lnTo>
                    <a:pt x="835" y="138"/>
                  </a:lnTo>
                  <a:lnTo>
                    <a:pt x="841" y="148"/>
                  </a:lnTo>
                  <a:lnTo>
                    <a:pt x="799" y="140"/>
                  </a:lnTo>
                  <a:lnTo>
                    <a:pt x="807" y="151"/>
                  </a:lnTo>
                  <a:lnTo>
                    <a:pt x="788" y="168"/>
                  </a:lnTo>
                  <a:lnTo>
                    <a:pt x="746" y="156"/>
                  </a:lnTo>
                  <a:lnTo>
                    <a:pt x="762" y="171"/>
                  </a:lnTo>
                  <a:lnTo>
                    <a:pt x="793" y="174"/>
                  </a:lnTo>
                  <a:lnTo>
                    <a:pt x="773" y="197"/>
                  </a:lnTo>
                  <a:lnTo>
                    <a:pt x="749" y="197"/>
                  </a:lnTo>
                  <a:lnTo>
                    <a:pt x="738" y="213"/>
                  </a:lnTo>
                  <a:lnTo>
                    <a:pt x="698" y="203"/>
                  </a:lnTo>
                  <a:lnTo>
                    <a:pt x="733" y="213"/>
                  </a:lnTo>
                  <a:lnTo>
                    <a:pt x="738" y="223"/>
                  </a:lnTo>
                  <a:lnTo>
                    <a:pt x="710" y="228"/>
                  </a:lnTo>
                  <a:lnTo>
                    <a:pt x="721" y="234"/>
                  </a:lnTo>
                  <a:lnTo>
                    <a:pt x="708" y="234"/>
                  </a:lnTo>
                  <a:lnTo>
                    <a:pt x="708" y="247"/>
                  </a:lnTo>
                  <a:lnTo>
                    <a:pt x="681" y="260"/>
                  </a:lnTo>
                  <a:lnTo>
                    <a:pt x="676" y="311"/>
                  </a:lnTo>
                  <a:lnTo>
                    <a:pt x="684" y="325"/>
                  </a:lnTo>
                  <a:lnTo>
                    <a:pt x="700" y="319"/>
                  </a:lnTo>
                  <a:lnTo>
                    <a:pt x="708" y="359"/>
                  </a:lnTo>
                  <a:lnTo>
                    <a:pt x="731" y="348"/>
                  </a:lnTo>
                  <a:lnTo>
                    <a:pt x="759" y="361"/>
                  </a:lnTo>
                  <a:lnTo>
                    <a:pt x="814" y="386"/>
                  </a:lnTo>
                  <a:lnTo>
                    <a:pt x="812" y="400"/>
                  </a:lnTo>
                  <a:lnTo>
                    <a:pt x="817" y="389"/>
                  </a:lnTo>
                  <a:lnTo>
                    <a:pt x="859" y="392"/>
                  </a:lnTo>
                  <a:lnTo>
                    <a:pt x="859" y="436"/>
                  </a:lnTo>
                  <a:lnTo>
                    <a:pt x="875" y="449"/>
                  </a:lnTo>
                  <a:lnTo>
                    <a:pt x="861" y="454"/>
                  </a:lnTo>
                  <a:lnTo>
                    <a:pt x="885" y="460"/>
                  </a:lnTo>
                  <a:lnTo>
                    <a:pt x="877" y="476"/>
                  </a:lnTo>
                  <a:lnTo>
                    <a:pt x="898" y="476"/>
                  </a:lnTo>
                  <a:lnTo>
                    <a:pt x="925" y="452"/>
                  </a:lnTo>
                  <a:lnTo>
                    <a:pt x="914" y="447"/>
                  </a:lnTo>
                  <a:lnTo>
                    <a:pt x="898" y="405"/>
                  </a:lnTo>
                  <a:lnTo>
                    <a:pt x="950" y="372"/>
                  </a:lnTo>
                  <a:lnTo>
                    <a:pt x="939" y="369"/>
                  </a:lnTo>
                  <a:lnTo>
                    <a:pt x="930" y="330"/>
                  </a:lnTo>
                  <a:lnTo>
                    <a:pt x="914" y="319"/>
                  </a:lnTo>
                  <a:lnTo>
                    <a:pt x="937" y="298"/>
                  </a:lnTo>
                  <a:lnTo>
                    <a:pt x="927" y="293"/>
                  </a:lnTo>
                  <a:lnTo>
                    <a:pt x="930" y="275"/>
                  </a:lnTo>
                  <a:lnTo>
                    <a:pt x="922" y="272"/>
                  </a:lnTo>
                  <a:lnTo>
                    <a:pt x="930" y="257"/>
                  </a:lnTo>
                  <a:lnTo>
                    <a:pt x="920" y="250"/>
                  </a:lnTo>
                  <a:lnTo>
                    <a:pt x="927" y="236"/>
                  </a:lnTo>
                  <a:lnTo>
                    <a:pt x="966" y="244"/>
                  </a:lnTo>
                  <a:lnTo>
                    <a:pt x="981" y="236"/>
                  </a:lnTo>
                  <a:lnTo>
                    <a:pt x="1015" y="257"/>
                  </a:lnTo>
                  <a:lnTo>
                    <a:pt x="1015" y="265"/>
                  </a:lnTo>
                  <a:lnTo>
                    <a:pt x="1047" y="267"/>
                  </a:lnTo>
                  <a:lnTo>
                    <a:pt x="1049" y="290"/>
                  </a:lnTo>
                  <a:lnTo>
                    <a:pt x="1020" y="290"/>
                  </a:lnTo>
                  <a:lnTo>
                    <a:pt x="1044" y="293"/>
                  </a:lnTo>
                  <a:lnTo>
                    <a:pt x="1052" y="306"/>
                  </a:lnTo>
                  <a:lnTo>
                    <a:pt x="1029" y="325"/>
                  </a:lnTo>
                  <a:lnTo>
                    <a:pt x="1063" y="314"/>
                  </a:lnTo>
                  <a:lnTo>
                    <a:pt x="1068" y="330"/>
                  </a:lnTo>
                  <a:lnTo>
                    <a:pt x="1049" y="337"/>
                  </a:lnTo>
                  <a:lnTo>
                    <a:pt x="1073" y="322"/>
                  </a:lnTo>
                  <a:lnTo>
                    <a:pt x="1076" y="332"/>
                  </a:lnTo>
                  <a:lnTo>
                    <a:pt x="1091" y="314"/>
                  </a:lnTo>
                  <a:lnTo>
                    <a:pt x="1096" y="325"/>
                  </a:lnTo>
                  <a:lnTo>
                    <a:pt x="1113" y="301"/>
                  </a:lnTo>
                  <a:lnTo>
                    <a:pt x="1107" y="296"/>
                  </a:lnTo>
                  <a:lnTo>
                    <a:pt x="1120" y="285"/>
                  </a:lnTo>
                  <a:lnTo>
                    <a:pt x="1136" y="306"/>
                  </a:lnTo>
                  <a:lnTo>
                    <a:pt x="1125" y="311"/>
                  </a:lnTo>
                  <a:lnTo>
                    <a:pt x="1139" y="311"/>
                  </a:lnTo>
                  <a:lnTo>
                    <a:pt x="1146" y="322"/>
                  </a:lnTo>
                  <a:lnTo>
                    <a:pt x="1136" y="325"/>
                  </a:lnTo>
                  <a:lnTo>
                    <a:pt x="1151" y="327"/>
                  </a:lnTo>
                  <a:lnTo>
                    <a:pt x="1139" y="332"/>
                  </a:lnTo>
                  <a:lnTo>
                    <a:pt x="1151" y="330"/>
                  </a:lnTo>
                  <a:lnTo>
                    <a:pt x="1159" y="340"/>
                  </a:lnTo>
                  <a:lnTo>
                    <a:pt x="1151" y="345"/>
                  </a:lnTo>
                  <a:lnTo>
                    <a:pt x="1166" y="354"/>
                  </a:lnTo>
                  <a:lnTo>
                    <a:pt x="1146" y="364"/>
                  </a:lnTo>
                  <a:lnTo>
                    <a:pt x="1161" y="364"/>
                  </a:lnTo>
                  <a:lnTo>
                    <a:pt x="1159" y="372"/>
                  </a:lnTo>
                  <a:lnTo>
                    <a:pt x="1185" y="378"/>
                  </a:lnTo>
                  <a:lnTo>
                    <a:pt x="1193" y="400"/>
                  </a:lnTo>
                  <a:lnTo>
                    <a:pt x="1200" y="389"/>
                  </a:lnTo>
                  <a:lnTo>
                    <a:pt x="1227" y="405"/>
                  </a:lnTo>
                  <a:lnTo>
                    <a:pt x="1172" y="420"/>
                  </a:lnTo>
                  <a:lnTo>
                    <a:pt x="1185" y="429"/>
                  </a:lnTo>
                  <a:lnTo>
                    <a:pt x="1227" y="412"/>
                  </a:lnTo>
                  <a:lnTo>
                    <a:pt x="1227" y="429"/>
                  </a:lnTo>
                  <a:lnTo>
                    <a:pt x="1245" y="423"/>
                  </a:lnTo>
                  <a:lnTo>
                    <a:pt x="1250" y="431"/>
                  </a:lnTo>
                  <a:lnTo>
                    <a:pt x="1240" y="431"/>
                  </a:lnTo>
                  <a:lnTo>
                    <a:pt x="1250" y="452"/>
                  </a:lnTo>
                  <a:lnTo>
                    <a:pt x="1188" y="487"/>
                  </a:lnTo>
                  <a:lnTo>
                    <a:pt x="1094" y="487"/>
                  </a:lnTo>
                  <a:lnTo>
                    <a:pt x="1057" y="517"/>
                  </a:lnTo>
                  <a:lnTo>
                    <a:pt x="1023" y="553"/>
                  </a:lnTo>
                  <a:lnTo>
                    <a:pt x="1057" y="524"/>
                  </a:lnTo>
                  <a:lnTo>
                    <a:pt x="1107" y="506"/>
                  </a:lnTo>
                  <a:lnTo>
                    <a:pt x="1125" y="522"/>
                  </a:lnTo>
                  <a:lnTo>
                    <a:pt x="1091" y="529"/>
                  </a:lnTo>
                  <a:lnTo>
                    <a:pt x="1118" y="535"/>
                  </a:lnTo>
                  <a:lnTo>
                    <a:pt x="1113" y="551"/>
                  </a:lnTo>
                  <a:lnTo>
                    <a:pt x="1130" y="569"/>
                  </a:lnTo>
                  <a:lnTo>
                    <a:pt x="1169" y="577"/>
                  </a:lnTo>
                  <a:lnTo>
                    <a:pt x="1177" y="551"/>
                  </a:lnTo>
                  <a:lnTo>
                    <a:pt x="1177" y="566"/>
                  </a:lnTo>
                  <a:lnTo>
                    <a:pt x="1190" y="566"/>
                  </a:lnTo>
                  <a:lnTo>
                    <a:pt x="1169" y="582"/>
                  </a:lnTo>
                  <a:lnTo>
                    <a:pt x="1128" y="594"/>
                  </a:lnTo>
                  <a:lnTo>
                    <a:pt x="1110" y="613"/>
                  </a:lnTo>
                  <a:lnTo>
                    <a:pt x="1096" y="594"/>
                  </a:lnTo>
                  <a:lnTo>
                    <a:pt x="1139" y="580"/>
                  </a:lnTo>
                  <a:lnTo>
                    <a:pt x="1118" y="580"/>
                  </a:lnTo>
                  <a:lnTo>
                    <a:pt x="1120" y="569"/>
                  </a:lnTo>
                  <a:lnTo>
                    <a:pt x="1083" y="582"/>
                  </a:lnTo>
                  <a:lnTo>
                    <a:pt x="1073" y="574"/>
                  </a:lnTo>
                  <a:lnTo>
                    <a:pt x="1073" y="551"/>
                  </a:lnTo>
                  <a:lnTo>
                    <a:pt x="1049" y="543"/>
                  </a:lnTo>
                  <a:lnTo>
                    <a:pt x="1034" y="580"/>
                  </a:lnTo>
                  <a:lnTo>
                    <a:pt x="958" y="597"/>
                  </a:lnTo>
                  <a:lnTo>
                    <a:pt x="906" y="607"/>
                  </a:lnTo>
                  <a:lnTo>
                    <a:pt x="896" y="618"/>
                  </a:lnTo>
                  <a:lnTo>
                    <a:pt x="906" y="618"/>
                  </a:lnTo>
                  <a:lnTo>
                    <a:pt x="911" y="623"/>
                  </a:lnTo>
                  <a:lnTo>
                    <a:pt x="849" y="641"/>
                  </a:lnTo>
                  <a:lnTo>
                    <a:pt x="851" y="633"/>
                  </a:lnTo>
                  <a:lnTo>
                    <a:pt x="856" y="631"/>
                  </a:lnTo>
                  <a:lnTo>
                    <a:pt x="859" y="621"/>
                  </a:lnTo>
                  <a:lnTo>
                    <a:pt x="867" y="615"/>
                  </a:lnTo>
                  <a:lnTo>
                    <a:pt x="872" y="582"/>
                  </a:lnTo>
                  <a:lnTo>
                    <a:pt x="883" y="594"/>
                  </a:lnTo>
                  <a:lnTo>
                    <a:pt x="898" y="592"/>
                  </a:lnTo>
                  <a:lnTo>
                    <a:pt x="883" y="569"/>
                  </a:lnTo>
                  <a:lnTo>
                    <a:pt x="827" y="561"/>
                  </a:lnTo>
                  <a:lnTo>
                    <a:pt x="822" y="532"/>
                  </a:lnTo>
                  <a:lnTo>
                    <a:pt x="809" y="532"/>
                  </a:lnTo>
                  <a:lnTo>
                    <a:pt x="801" y="519"/>
                  </a:lnTo>
                  <a:lnTo>
                    <a:pt x="788" y="517"/>
                  </a:lnTo>
                  <a:lnTo>
                    <a:pt x="788" y="527"/>
                  </a:lnTo>
                  <a:lnTo>
                    <a:pt x="775" y="514"/>
                  </a:lnTo>
                  <a:lnTo>
                    <a:pt x="749" y="532"/>
                  </a:lnTo>
                  <a:lnTo>
                    <a:pt x="681" y="519"/>
                  </a:lnTo>
                  <a:lnTo>
                    <a:pt x="671" y="504"/>
                  </a:lnTo>
                  <a:lnTo>
                    <a:pt x="671" y="514"/>
                  </a:lnTo>
                  <a:lnTo>
                    <a:pt x="269" y="514"/>
                  </a:lnTo>
                  <a:lnTo>
                    <a:pt x="264" y="498"/>
                  </a:lnTo>
                  <a:lnTo>
                    <a:pt x="241" y="495"/>
                  </a:lnTo>
                  <a:lnTo>
                    <a:pt x="241" y="485"/>
                  </a:lnTo>
                  <a:lnTo>
                    <a:pt x="196" y="471"/>
                  </a:lnTo>
                  <a:lnTo>
                    <a:pt x="201" y="465"/>
                  </a:lnTo>
                  <a:lnTo>
                    <a:pt x="193" y="447"/>
                  </a:lnTo>
                  <a:lnTo>
                    <a:pt x="180" y="447"/>
                  </a:lnTo>
                  <a:lnTo>
                    <a:pt x="156" y="407"/>
                  </a:lnTo>
                  <a:lnTo>
                    <a:pt x="159" y="397"/>
                  </a:lnTo>
                  <a:lnTo>
                    <a:pt x="162" y="376"/>
                  </a:lnTo>
                  <a:lnTo>
                    <a:pt x="136" y="364"/>
                  </a:lnTo>
                  <a:lnTo>
                    <a:pt x="81" y="296"/>
                  </a:lnTo>
                  <a:lnTo>
                    <a:pt x="53" y="314"/>
                  </a:lnTo>
                  <a:lnTo>
                    <a:pt x="42" y="303"/>
                  </a:lnTo>
                  <a:lnTo>
                    <a:pt x="29" y="285"/>
                  </a:lnTo>
                  <a:lnTo>
                    <a:pt x="0" y="28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3" name="Freeform 55"/>
            <p:cNvSpPr>
              <a:spLocks/>
            </p:cNvSpPr>
            <p:nvPr/>
          </p:nvSpPr>
          <p:spPr bwMode="auto">
            <a:xfrm>
              <a:off x="811337" y="2318299"/>
              <a:ext cx="1995487" cy="1028700"/>
            </a:xfrm>
            <a:custGeom>
              <a:avLst/>
              <a:gdLst>
                <a:gd name="T0" fmla="*/ 2147483647 w 1257"/>
                <a:gd name="T1" fmla="*/ 2147483647 h 648"/>
                <a:gd name="T2" fmla="*/ 2147483647 w 1257"/>
                <a:gd name="T3" fmla="*/ 2147483647 h 648"/>
                <a:gd name="T4" fmla="*/ 2147483647 w 1257"/>
                <a:gd name="T5" fmla="*/ 2147483647 h 648"/>
                <a:gd name="T6" fmla="*/ 2147483647 w 1257"/>
                <a:gd name="T7" fmla="*/ 2147483647 h 648"/>
                <a:gd name="T8" fmla="*/ 2147483647 w 1257"/>
                <a:gd name="T9" fmla="*/ 2147483647 h 648"/>
                <a:gd name="T10" fmla="*/ 2147483647 w 1257"/>
                <a:gd name="T11" fmla="*/ 2147483647 h 648"/>
                <a:gd name="T12" fmla="*/ 2147483647 w 1257"/>
                <a:gd name="T13" fmla="*/ 2147483647 h 648"/>
                <a:gd name="T14" fmla="*/ 2147483647 w 1257"/>
                <a:gd name="T15" fmla="*/ 2147483647 h 648"/>
                <a:gd name="T16" fmla="*/ 2147483647 w 1257"/>
                <a:gd name="T17" fmla="*/ 2147483647 h 648"/>
                <a:gd name="T18" fmla="*/ 2147483647 w 1257"/>
                <a:gd name="T19" fmla="*/ 2147483647 h 648"/>
                <a:gd name="T20" fmla="*/ 2147483647 w 1257"/>
                <a:gd name="T21" fmla="*/ 2147483647 h 648"/>
                <a:gd name="T22" fmla="*/ 2147483647 w 1257"/>
                <a:gd name="T23" fmla="*/ 2147483647 h 648"/>
                <a:gd name="T24" fmla="*/ 2147483647 w 1257"/>
                <a:gd name="T25" fmla="*/ 0 h 648"/>
                <a:gd name="T26" fmla="*/ 2147483647 w 1257"/>
                <a:gd name="T27" fmla="*/ 2147483647 h 648"/>
                <a:gd name="T28" fmla="*/ 2147483647 w 1257"/>
                <a:gd name="T29" fmla="*/ 2147483647 h 648"/>
                <a:gd name="T30" fmla="*/ 2147483647 w 1257"/>
                <a:gd name="T31" fmla="*/ 2147483647 h 648"/>
                <a:gd name="T32" fmla="*/ 2147483647 w 1257"/>
                <a:gd name="T33" fmla="*/ 2147483647 h 648"/>
                <a:gd name="T34" fmla="*/ 2147483647 w 1257"/>
                <a:gd name="T35" fmla="*/ 2147483647 h 648"/>
                <a:gd name="T36" fmla="*/ 2147483647 w 1257"/>
                <a:gd name="T37" fmla="*/ 2147483647 h 648"/>
                <a:gd name="T38" fmla="*/ 2147483647 w 1257"/>
                <a:gd name="T39" fmla="*/ 2147483647 h 648"/>
                <a:gd name="T40" fmla="*/ 2147483647 w 1257"/>
                <a:gd name="T41" fmla="*/ 2147483647 h 648"/>
                <a:gd name="T42" fmla="*/ 2147483647 w 1257"/>
                <a:gd name="T43" fmla="*/ 2147483647 h 648"/>
                <a:gd name="T44" fmla="*/ 2147483647 w 1257"/>
                <a:gd name="T45" fmla="*/ 2147483647 h 648"/>
                <a:gd name="T46" fmla="*/ 2147483647 w 1257"/>
                <a:gd name="T47" fmla="*/ 2147483647 h 648"/>
                <a:gd name="T48" fmla="*/ 2147483647 w 1257"/>
                <a:gd name="T49" fmla="*/ 2147483647 h 648"/>
                <a:gd name="T50" fmla="*/ 2147483647 w 1257"/>
                <a:gd name="T51" fmla="*/ 2147483647 h 648"/>
                <a:gd name="T52" fmla="*/ 2147483647 w 1257"/>
                <a:gd name="T53" fmla="*/ 2147483647 h 648"/>
                <a:gd name="T54" fmla="*/ 2147483647 w 1257"/>
                <a:gd name="T55" fmla="*/ 2147483647 h 648"/>
                <a:gd name="T56" fmla="*/ 2147483647 w 1257"/>
                <a:gd name="T57" fmla="*/ 2147483647 h 648"/>
                <a:gd name="T58" fmla="*/ 2147483647 w 1257"/>
                <a:gd name="T59" fmla="*/ 2147483647 h 648"/>
                <a:gd name="T60" fmla="*/ 2147483647 w 1257"/>
                <a:gd name="T61" fmla="*/ 2147483647 h 648"/>
                <a:gd name="T62" fmla="*/ 2147483647 w 1257"/>
                <a:gd name="T63" fmla="*/ 2147483647 h 648"/>
                <a:gd name="T64" fmla="*/ 2147483647 w 1257"/>
                <a:gd name="T65" fmla="*/ 2147483647 h 648"/>
                <a:gd name="T66" fmla="*/ 2147483647 w 1257"/>
                <a:gd name="T67" fmla="*/ 2147483647 h 648"/>
                <a:gd name="T68" fmla="*/ 2147483647 w 1257"/>
                <a:gd name="T69" fmla="*/ 2147483647 h 648"/>
                <a:gd name="T70" fmla="*/ 2147483647 w 1257"/>
                <a:gd name="T71" fmla="*/ 2147483647 h 648"/>
                <a:gd name="T72" fmla="*/ 2147483647 w 1257"/>
                <a:gd name="T73" fmla="*/ 2147483647 h 648"/>
                <a:gd name="T74" fmla="*/ 2147483647 w 1257"/>
                <a:gd name="T75" fmla="*/ 2147483647 h 648"/>
                <a:gd name="T76" fmla="*/ 2147483647 w 1257"/>
                <a:gd name="T77" fmla="*/ 2147483647 h 648"/>
                <a:gd name="T78" fmla="*/ 2147483647 w 1257"/>
                <a:gd name="T79" fmla="*/ 2147483647 h 648"/>
                <a:gd name="T80" fmla="*/ 2147483647 w 1257"/>
                <a:gd name="T81" fmla="*/ 2147483647 h 648"/>
                <a:gd name="T82" fmla="*/ 2147483647 w 1257"/>
                <a:gd name="T83" fmla="*/ 2147483647 h 648"/>
                <a:gd name="T84" fmla="*/ 2147483647 w 1257"/>
                <a:gd name="T85" fmla="*/ 2147483647 h 648"/>
                <a:gd name="T86" fmla="*/ 2147483647 w 1257"/>
                <a:gd name="T87" fmla="*/ 2147483647 h 648"/>
                <a:gd name="T88" fmla="*/ 2147483647 w 1257"/>
                <a:gd name="T89" fmla="*/ 2147483647 h 648"/>
                <a:gd name="T90" fmla="*/ 2147483647 w 1257"/>
                <a:gd name="T91" fmla="*/ 2147483647 h 648"/>
                <a:gd name="T92" fmla="*/ 2147483647 w 1257"/>
                <a:gd name="T93" fmla="*/ 2147483647 h 648"/>
                <a:gd name="T94" fmla="*/ 2147483647 w 1257"/>
                <a:gd name="T95" fmla="*/ 2147483647 h 648"/>
                <a:gd name="T96" fmla="*/ 2147483647 w 1257"/>
                <a:gd name="T97" fmla="*/ 2147483647 h 648"/>
                <a:gd name="T98" fmla="*/ 2147483647 w 1257"/>
                <a:gd name="T99" fmla="*/ 2147483647 h 648"/>
                <a:gd name="T100" fmla="*/ 2147483647 w 1257"/>
                <a:gd name="T101" fmla="*/ 2147483647 h 648"/>
                <a:gd name="T102" fmla="*/ 2147483647 w 1257"/>
                <a:gd name="T103" fmla="*/ 2147483647 h 648"/>
                <a:gd name="T104" fmla="*/ 2147483647 w 1257"/>
                <a:gd name="T105" fmla="*/ 2147483647 h 648"/>
                <a:gd name="T106" fmla="*/ 2147483647 w 1257"/>
                <a:gd name="T107" fmla="*/ 2147483647 h 648"/>
                <a:gd name="T108" fmla="*/ 2147483647 w 1257"/>
                <a:gd name="T109" fmla="*/ 2147483647 h 648"/>
                <a:gd name="T110" fmla="*/ 2147483647 w 1257"/>
                <a:gd name="T111" fmla="*/ 2147483647 h 648"/>
                <a:gd name="T112" fmla="*/ 2147483647 w 1257"/>
                <a:gd name="T113" fmla="*/ 2147483647 h 648"/>
                <a:gd name="T114" fmla="*/ 2147483647 w 1257"/>
                <a:gd name="T115" fmla="*/ 2147483647 h 648"/>
                <a:gd name="T116" fmla="*/ 2147483647 w 1257"/>
                <a:gd name="T117" fmla="*/ 2147483647 h 648"/>
                <a:gd name="T118" fmla="*/ 2147483647 w 1257"/>
                <a:gd name="T119" fmla="*/ 2147483647 h 6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7"/>
                <a:gd name="T181" fmla="*/ 0 h 648"/>
                <a:gd name="T182" fmla="*/ 1257 w 1257"/>
                <a:gd name="T183" fmla="*/ 648 h 6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7" h="648">
                  <a:moveTo>
                    <a:pt x="0" y="288"/>
                  </a:moveTo>
                  <a:lnTo>
                    <a:pt x="0" y="63"/>
                  </a:lnTo>
                  <a:lnTo>
                    <a:pt x="102" y="92"/>
                  </a:lnTo>
                  <a:lnTo>
                    <a:pt x="97" y="78"/>
                  </a:lnTo>
                  <a:lnTo>
                    <a:pt x="105" y="70"/>
                  </a:lnTo>
                  <a:lnTo>
                    <a:pt x="166" y="50"/>
                  </a:lnTo>
                  <a:lnTo>
                    <a:pt x="118" y="76"/>
                  </a:lnTo>
                  <a:lnTo>
                    <a:pt x="147" y="68"/>
                  </a:lnTo>
                  <a:lnTo>
                    <a:pt x="147" y="76"/>
                  </a:lnTo>
                  <a:lnTo>
                    <a:pt x="197" y="50"/>
                  </a:lnTo>
                  <a:lnTo>
                    <a:pt x="191" y="39"/>
                  </a:lnTo>
                  <a:lnTo>
                    <a:pt x="223" y="70"/>
                  </a:lnTo>
                  <a:lnTo>
                    <a:pt x="244" y="53"/>
                  </a:lnTo>
                  <a:lnTo>
                    <a:pt x="242" y="70"/>
                  </a:lnTo>
                  <a:lnTo>
                    <a:pt x="270" y="58"/>
                  </a:lnTo>
                  <a:lnTo>
                    <a:pt x="343" y="81"/>
                  </a:lnTo>
                  <a:lnTo>
                    <a:pt x="380" y="81"/>
                  </a:lnTo>
                  <a:lnTo>
                    <a:pt x="396" y="94"/>
                  </a:lnTo>
                  <a:lnTo>
                    <a:pt x="375" y="107"/>
                  </a:lnTo>
                  <a:lnTo>
                    <a:pt x="388" y="110"/>
                  </a:lnTo>
                  <a:lnTo>
                    <a:pt x="456" y="105"/>
                  </a:lnTo>
                  <a:lnTo>
                    <a:pt x="485" y="120"/>
                  </a:lnTo>
                  <a:lnTo>
                    <a:pt x="490" y="136"/>
                  </a:lnTo>
                  <a:lnTo>
                    <a:pt x="498" y="129"/>
                  </a:lnTo>
                  <a:lnTo>
                    <a:pt x="485" y="110"/>
                  </a:lnTo>
                  <a:lnTo>
                    <a:pt x="517" y="89"/>
                  </a:lnTo>
                  <a:lnTo>
                    <a:pt x="488" y="102"/>
                  </a:lnTo>
                  <a:lnTo>
                    <a:pt x="475" y="97"/>
                  </a:lnTo>
                  <a:lnTo>
                    <a:pt x="512" y="78"/>
                  </a:lnTo>
                  <a:lnTo>
                    <a:pt x="535" y="102"/>
                  </a:lnTo>
                  <a:lnTo>
                    <a:pt x="554" y="102"/>
                  </a:lnTo>
                  <a:lnTo>
                    <a:pt x="569" y="112"/>
                  </a:lnTo>
                  <a:lnTo>
                    <a:pt x="627" y="110"/>
                  </a:lnTo>
                  <a:lnTo>
                    <a:pt x="625" y="105"/>
                  </a:lnTo>
                  <a:lnTo>
                    <a:pt x="645" y="115"/>
                  </a:lnTo>
                  <a:lnTo>
                    <a:pt x="645" y="107"/>
                  </a:lnTo>
                  <a:lnTo>
                    <a:pt x="632" y="110"/>
                  </a:lnTo>
                  <a:lnTo>
                    <a:pt x="622" y="97"/>
                  </a:lnTo>
                  <a:lnTo>
                    <a:pt x="645" y="94"/>
                  </a:lnTo>
                  <a:lnTo>
                    <a:pt x="653" y="105"/>
                  </a:lnTo>
                  <a:lnTo>
                    <a:pt x="661" y="99"/>
                  </a:lnTo>
                  <a:lnTo>
                    <a:pt x="659" y="115"/>
                  </a:lnTo>
                  <a:lnTo>
                    <a:pt x="672" y="126"/>
                  </a:lnTo>
                  <a:lnTo>
                    <a:pt x="669" y="105"/>
                  </a:lnTo>
                  <a:lnTo>
                    <a:pt x="698" y="92"/>
                  </a:lnTo>
                  <a:lnTo>
                    <a:pt x="693" y="78"/>
                  </a:lnTo>
                  <a:lnTo>
                    <a:pt x="682" y="89"/>
                  </a:lnTo>
                  <a:lnTo>
                    <a:pt x="698" y="68"/>
                  </a:lnTo>
                  <a:lnTo>
                    <a:pt x="656" y="53"/>
                  </a:lnTo>
                  <a:lnTo>
                    <a:pt x="659" y="21"/>
                  </a:lnTo>
                  <a:lnTo>
                    <a:pt x="669" y="21"/>
                  </a:lnTo>
                  <a:lnTo>
                    <a:pt x="674" y="0"/>
                  </a:lnTo>
                  <a:lnTo>
                    <a:pt x="706" y="21"/>
                  </a:lnTo>
                  <a:lnTo>
                    <a:pt x="706" y="34"/>
                  </a:lnTo>
                  <a:lnTo>
                    <a:pt x="729" y="53"/>
                  </a:lnTo>
                  <a:lnTo>
                    <a:pt x="713" y="53"/>
                  </a:lnTo>
                  <a:lnTo>
                    <a:pt x="724" y="55"/>
                  </a:lnTo>
                  <a:lnTo>
                    <a:pt x="711" y="63"/>
                  </a:lnTo>
                  <a:lnTo>
                    <a:pt x="737" y="68"/>
                  </a:lnTo>
                  <a:lnTo>
                    <a:pt x="732" y="70"/>
                  </a:lnTo>
                  <a:lnTo>
                    <a:pt x="745" y="99"/>
                  </a:lnTo>
                  <a:lnTo>
                    <a:pt x="761" y="73"/>
                  </a:lnTo>
                  <a:lnTo>
                    <a:pt x="777" y="81"/>
                  </a:lnTo>
                  <a:lnTo>
                    <a:pt x="782" y="99"/>
                  </a:lnTo>
                  <a:lnTo>
                    <a:pt x="774" y="107"/>
                  </a:lnTo>
                  <a:lnTo>
                    <a:pt x="789" y="126"/>
                  </a:lnTo>
                  <a:lnTo>
                    <a:pt x="803" y="120"/>
                  </a:lnTo>
                  <a:lnTo>
                    <a:pt x="813" y="92"/>
                  </a:lnTo>
                  <a:lnTo>
                    <a:pt x="829" y="89"/>
                  </a:lnTo>
                  <a:lnTo>
                    <a:pt x="818" y="60"/>
                  </a:lnTo>
                  <a:lnTo>
                    <a:pt x="860" y="63"/>
                  </a:lnTo>
                  <a:lnTo>
                    <a:pt x="879" y="76"/>
                  </a:lnTo>
                  <a:lnTo>
                    <a:pt x="868" y="86"/>
                  </a:lnTo>
                  <a:lnTo>
                    <a:pt x="881" y="92"/>
                  </a:lnTo>
                  <a:lnTo>
                    <a:pt x="860" y="94"/>
                  </a:lnTo>
                  <a:lnTo>
                    <a:pt x="879" y="131"/>
                  </a:lnTo>
                  <a:lnTo>
                    <a:pt x="850" y="146"/>
                  </a:lnTo>
                  <a:lnTo>
                    <a:pt x="839" y="139"/>
                  </a:lnTo>
                  <a:lnTo>
                    <a:pt x="845" y="149"/>
                  </a:lnTo>
                  <a:lnTo>
                    <a:pt x="803" y="141"/>
                  </a:lnTo>
                  <a:lnTo>
                    <a:pt x="811" y="152"/>
                  </a:lnTo>
                  <a:lnTo>
                    <a:pt x="792" y="170"/>
                  </a:lnTo>
                  <a:lnTo>
                    <a:pt x="750" y="157"/>
                  </a:lnTo>
                  <a:lnTo>
                    <a:pt x="766" y="173"/>
                  </a:lnTo>
                  <a:lnTo>
                    <a:pt x="797" y="176"/>
                  </a:lnTo>
                  <a:lnTo>
                    <a:pt x="777" y="199"/>
                  </a:lnTo>
                  <a:lnTo>
                    <a:pt x="753" y="199"/>
                  </a:lnTo>
                  <a:lnTo>
                    <a:pt x="742" y="215"/>
                  </a:lnTo>
                  <a:lnTo>
                    <a:pt x="701" y="205"/>
                  </a:lnTo>
                  <a:lnTo>
                    <a:pt x="737" y="215"/>
                  </a:lnTo>
                  <a:lnTo>
                    <a:pt x="742" y="225"/>
                  </a:lnTo>
                  <a:lnTo>
                    <a:pt x="713" y="230"/>
                  </a:lnTo>
                  <a:lnTo>
                    <a:pt x="724" y="236"/>
                  </a:lnTo>
                  <a:lnTo>
                    <a:pt x="711" y="236"/>
                  </a:lnTo>
                  <a:lnTo>
                    <a:pt x="711" y="249"/>
                  </a:lnTo>
                  <a:lnTo>
                    <a:pt x="684" y="262"/>
                  </a:lnTo>
                  <a:lnTo>
                    <a:pt x="679" y="314"/>
                  </a:lnTo>
                  <a:lnTo>
                    <a:pt x="687" y="328"/>
                  </a:lnTo>
                  <a:lnTo>
                    <a:pt x="703" y="322"/>
                  </a:lnTo>
                  <a:lnTo>
                    <a:pt x="711" y="362"/>
                  </a:lnTo>
                  <a:lnTo>
                    <a:pt x="735" y="351"/>
                  </a:lnTo>
                  <a:lnTo>
                    <a:pt x="763" y="364"/>
                  </a:lnTo>
                  <a:lnTo>
                    <a:pt x="818" y="390"/>
                  </a:lnTo>
                  <a:lnTo>
                    <a:pt x="816" y="404"/>
                  </a:lnTo>
                  <a:lnTo>
                    <a:pt x="821" y="393"/>
                  </a:lnTo>
                  <a:lnTo>
                    <a:pt x="863" y="396"/>
                  </a:lnTo>
                  <a:lnTo>
                    <a:pt x="863" y="440"/>
                  </a:lnTo>
                  <a:lnTo>
                    <a:pt x="879" y="453"/>
                  </a:lnTo>
                  <a:lnTo>
                    <a:pt x="865" y="458"/>
                  </a:lnTo>
                  <a:lnTo>
                    <a:pt x="889" y="464"/>
                  </a:lnTo>
                  <a:lnTo>
                    <a:pt x="881" y="480"/>
                  </a:lnTo>
                  <a:lnTo>
                    <a:pt x="902" y="480"/>
                  </a:lnTo>
                  <a:lnTo>
                    <a:pt x="929" y="456"/>
                  </a:lnTo>
                  <a:lnTo>
                    <a:pt x="918" y="451"/>
                  </a:lnTo>
                  <a:lnTo>
                    <a:pt x="902" y="409"/>
                  </a:lnTo>
                  <a:lnTo>
                    <a:pt x="955" y="375"/>
                  </a:lnTo>
                  <a:lnTo>
                    <a:pt x="944" y="372"/>
                  </a:lnTo>
                  <a:lnTo>
                    <a:pt x="934" y="333"/>
                  </a:lnTo>
                  <a:lnTo>
                    <a:pt x="918" y="322"/>
                  </a:lnTo>
                  <a:lnTo>
                    <a:pt x="941" y="301"/>
                  </a:lnTo>
                  <a:lnTo>
                    <a:pt x="931" y="296"/>
                  </a:lnTo>
                  <a:lnTo>
                    <a:pt x="934" y="278"/>
                  </a:lnTo>
                  <a:lnTo>
                    <a:pt x="926" y="275"/>
                  </a:lnTo>
                  <a:lnTo>
                    <a:pt x="934" y="259"/>
                  </a:lnTo>
                  <a:lnTo>
                    <a:pt x="924" y="252"/>
                  </a:lnTo>
                  <a:lnTo>
                    <a:pt x="931" y="238"/>
                  </a:lnTo>
                  <a:lnTo>
                    <a:pt x="971" y="246"/>
                  </a:lnTo>
                  <a:lnTo>
                    <a:pt x="986" y="238"/>
                  </a:lnTo>
                  <a:lnTo>
                    <a:pt x="1020" y="259"/>
                  </a:lnTo>
                  <a:lnTo>
                    <a:pt x="1020" y="267"/>
                  </a:lnTo>
                  <a:lnTo>
                    <a:pt x="1052" y="270"/>
                  </a:lnTo>
                  <a:lnTo>
                    <a:pt x="1054" y="293"/>
                  </a:lnTo>
                  <a:lnTo>
                    <a:pt x="1025" y="293"/>
                  </a:lnTo>
                  <a:lnTo>
                    <a:pt x="1049" y="296"/>
                  </a:lnTo>
                  <a:lnTo>
                    <a:pt x="1057" y="309"/>
                  </a:lnTo>
                  <a:lnTo>
                    <a:pt x="1034" y="328"/>
                  </a:lnTo>
                  <a:lnTo>
                    <a:pt x="1068" y="317"/>
                  </a:lnTo>
                  <a:lnTo>
                    <a:pt x="1073" y="333"/>
                  </a:lnTo>
                  <a:lnTo>
                    <a:pt x="1054" y="340"/>
                  </a:lnTo>
                  <a:lnTo>
                    <a:pt x="1078" y="325"/>
                  </a:lnTo>
                  <a:lnTo>
                    <a:pt x="1081" y="335"/>
                  </a:lnTo>
                  <a:lnTo>
                    <a:pt x="1096" y="317"/>
                  </a:lnTo>
                  <a:lnTo>
                    <a:pt x="1101" y="328"/>
                  </a:lnTo>
                  <a:lnTo>
                    <a:pt x="1118" y="304"/>
                  </a:lnTo>
                  <a:lnTo>
                    <a:pt x="1112" y="299"/>
                  </a:lnTo>
                  <a:lnTo>
                    <a:pt x="1125" y="288"/>
                  </a:lnTo>
                  <a:lnTo>
                    <a:pt x="1141" y="309"/>
                  </a:lnTo>
                  <a:lnTo>
                    <a:pt x="1130" y="314"/>
                  </a:lnTo>
                  <a:lnTo>
                    <a:pt x="1144" y="314"/>
                  </a:lnTo>
                  <a:lnTo>
                    <a:pt x="1152" y="325"/>
                  </a:lnTo>
                  <a:lnTo>
                    <a:pt x="1141" y="328"/>
                  </a:lnTo>
                  <a:lnTo>
                    <a:pt x="1157" y="330"/>
                  </a:lnTo>
                  <a:lnTo>
                    <a:pt x="1144" y="335"/>
                  </a:lnTo>
                  <a:lnTo>
                    <a:pt x="1157" y="333"/>
                  </a:lnTo>
                  <a:lnTo>
                    <a:pt x="1165" y="343"/>
                  </a:lnTo>
                  <a:lnTo>
                    <a:pt x="1157" y="348"/>
                  </a:lnTo>
                  <a:lnTo>
                    <a:pt x="1172" y="357"/>
                  </a:lnTo>
                  <a:lnTo>
                    <a:pt x="1152" y="367"/>
                  </a:lnTo>
                  <a:lnTo>
                    <a:pt x="1167" y="367"/>
                  </a:lnTo>
                  <a:lnTo>
                    <a:pt x="1165" y="375"/>
                  </a:lnTo>
                  <a:lnTo>
                    <a:pt x="1191" y="382"/>
                  </a:lnTo>
                  <a:lnTo>
                    <a:pt x="1199" y="404"/>
                  </a:lnTo>
                  <a:lnTo>
                    <a:pt x="1206" y="393"/>
                  </a:lnTo>
                  <a:lnTo>
                    <a:pt x="1233" y="409"/>
                  </a:lnTo>
                  <a:lnTo>
                    <a:pt x="1178" y="424"/>
                  </a:lnTo>
                  <a:lnTo>
                    <a:pt x="1191" y="433"/>
                  </a:lnTo>
                  <a:lnTo>
                    <a:pt x="1233" y="416"/>
                  </a:lnTo>
                  <a:lnTo>
                    <a:pt x="1233" y="433"/>
                  </a:lnTo>
                  <a:lnTo>
                    <a:pt x="1251" y="427"/>
                  </a:lnTo>
                  <a:lnTo>
                    <a:pt x="1256" y="435"/>
                  </a:lnTo>
                  <a:lnTo>
                    <a:pt x="1246" y="435"/>
                  </a:lnTo>
                  <a:lnTo>
                    <a:pt x="1256" y="456"/>
                  </a:lnTo>
                  <a:lnTo>
                    <a:pt x="1194" y="492"/>
                  </a:lnTo>
                  <a:lnTo>
                    <a:pt x="1099" y="492"/>
                  </a:lnTo>
                  <a:lnTo>
                    <a:pt x="1062" y="522"/>
                  </a:lnTo>
                  <a:lnTo>
                    <a:pt x="1028" y="558"/>
                  </a:lnTo>
                  <a:lnTo>
                    <a:pt x="1062" y="529"/>
                  </a:lnTo>
                  <a:lnTo>
                    <a:pt x="1112" y="511"/>
                  </a:lnTo>
                  <a:lnTo>
                    <a:pt x="1130" y="527"/>
                  </a:lnTo>
                  <a:lnTo>
                    <a:pt x="1096" y="534"/>
                  </a:lnTo>
                  <a:lnTo>
                    <a:pt x="1123" y="540"/>
                  </a:lnTo>
                  <a:lnTo>
                    <a:pt x="1118" y="556"/>
                  </a:lnTo>
                  <a:lnTo>
                    <a:pt x="1135" y="574"/>
                  </a:lnTo>
                  <a:lnTo>
                    <a:pt x="1175" y="582"/>
                  </a:lnTo>
                  <a:lnTo>
                    <a:pt x="1183" y="556"/>
                  </a:lnTo>
                  <a:lnTo>
                    <a:pt x="1183" y="571"/>
                  </a:lnTo>
                  <a:lnTo>
                    <a:pt x="1196" y="571"/>
                  </a:lnTo>
                  <a:lnTo>
                    <a:pt x="1175" y="587"/>
                  </a:lnTo>
                  <a:lnTo>
                    <a:pt x="1133" y="600"/>
                  </a:lnTo>
                  <a:lnTo>
                    <a:pt x="1115" y="619"/>
                  </a:lnTo>
                  <a:lnTo>
                    <a:pt x="1101" y="600"/>
                  </a:lnTo>
                  <a:lnTo>
                    <a:pt x="1144" y="585"/>
                  </a:lnTo>
                  <a:lnTo>
                    <a:pt x="1123" y="585"/>
                  </a:lnTo>
                  <a:lnTo>
                    <a:pt x="1125" y="574"/>
                  </a:lnTo>
                  <a:lnTo>
                    <a:pt x="1088" y="587"/>
                  </a:lnTo>
                  <a:lnTo>
                    <a:pt x="1078" y="579"/>
                  </a:lnTo>
                  <a:lnTo>
                    <a:pt x="1078" y="556"/>
                  </a:lnTo>
                  <a:lnTo>
                    <a:pt x="1054" y="548"/>
                  </a:lnTo>
                  <a:lnTo>
                    <a:pt x="1039" y="585"/>
                  </a:lnTo>
                  <a:lnTo>
                    <a:pt x="963" y="603"/>
                  </a:lnTo>
                  <a:lnTo>
                    <a:pt x="910" y="613"/>
                  </a:lnTo>
                  <a:lnTo>
                    <a:pt x="900" y="624"/>
                  </a:lnTo>
                  <a:lnTo>
                    <a:pt x="910" y="624"/>
                  </a:lnTo>
                  <a:lnTo>
                    <a:pt x="915" y="629"/>
                  </a:lnTo>
                  <a:lnTo>
                    <a:pt x="853" y="647"/>
                  </a:lnTo>
                  <a:lnTo>
                    <a:pt x="855" y="639"/>
                  </a:lnTo>
                  <a:lnTo>
                    <a:pt x="860" y="637"/>
                  </a:lnTo>
                  <a:lnTo>
                    <a:pt x="863" y="627"/>
                  </a:lnTo>
                  <a:lnTo>
                    <a:pt x="871" y="621"/>
                  </a:lnTo>
                  <a:lnTo>
                    <a:pt x="876" y="587"/>
                  </a:lnTo>
                  <a:lnTo>
                    <a:pt x="887" y="600"/>
                  </a:lnTo>
                  <a:lnTo>
                    <a:pt x="902" y="598"/>
                  </a:lnTo>
                  <a:lnTo>
                    <a:pt x="887" y="574"/>
                  </a:lnTo>
                  <a:lnTo>
                    <a:pt x="831" y="566"/>
                  </a:lnTo>
                  <a:lnTo>
                    <a:pt x="826" y="537"/>
                  </a:lnTo>
                  <a:lnTo>
                    <a:pt x="813" y="537"/>
                  </a:lnTo>
                  <a:lnTo>
                    <a:pt x="805" y="524"/>
                  </a:lnTo>
                  <a:lnTo>
                    <a:pt x="792" y="522"/>
                  </a:lnTo>
                  <a:lnTo>
                    <a:pt x="792" y="532"/>
                  </a:lnTo>
                  <a:lnTo>
                    <a:pt x="779" y="519"/>
                  </a:lnTo>
                  <a:lnTo>
                    <a:pt x="753" y="537"/>
                  </a:lnTo>
                  <a:lnTo>
                    <a:pt x="684" y="524"/>
                  </a:lnTo>
                  <a:lnTo>
                    <a:pt x="674" y="509"/>
                  </a:lnTo>
                  <a:lnTo>
                    <a:pt x="674" y="519"/>
                  </a:lnTo>
                  <a:lnTo>
                    <a:pt x="270" y="519"/>
                  </a:lnTo>
                  <a:lnTo>
                    <a:pt x="265" y="503"/>
                  </a:lnTo>
                  <a:lnTo>
                    <a:pt x="242" y="500"/>
                  </a:lnTo>
                  <a:lnTo>
                    <a:pt x="242" y="490"/>
                  </a:lnTo>
                  <a:lnTo>
                    <a:pt x="197" y="475"/>
                  </a:lnTo>
                  <a:lnTo>
                    <a:pt x="202" y="469"/>
                  </a:lnTo>
                  <a:lnTo>
                    <a:pt x="194" y="451"/>
                  </a:lnTo>
                  <a:lnTo>
                    <a:pt x="181" y="451"/>
                  </a:lnTo>
                  <a:lnTo>
                    <a:pt x="157" y="411"/>
                  </a:lnTo>
                  <a:lnTo>
                    <a:pt x="160" y="401"/>
                  </a:lnTo>
                  <a:lnTo>
                    <a:pt x="163" y="380"/>
                  </a:lnTo>
                  <a:lnTo>
                    <a:pt x="137" y="367"/>
                  </a:lnTo>
                  <a:lnTo>
                    <a:pt x="81" y="299"/>
                  </a:lnTo>
                  <a:lnTo>
                    <a:pt x="53" y="317"/>
                  </a:lnTo>
                  <a:lnTo>
                    <a:pt x="42" y="306"/>
                  </a:lnTo>
                  <a:lnTo>
                    <a:pt x="29" y="288"/>
                  </a:lnTo>
                  <a:lnTo>
                    <a:pt x="0" y="28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4" name="Freeform 56"/>
            <p:cNvSpPr>
              <a:spLocks/>
            </p:cNvSpPr>
            <p:nvPr/>
          </p:nvSpPr>
          <p:spPr bwMode="auto">
            <a:xfrm>
              <a:off x="1111374" y="3088236"/>
              <a:ext cx="107950" cy="58738"/>
            </a:xfrm>
            <a:custGeom>
              <a:avLst/>
              <a:gdLst>
                <a:gd name="T0" fmla="*/ 0 w 68"/>
                <a:gd name="T1" fmla="*/ 0 h 37"/>
                <a:gd name="T2" fmla="*/ 2147483647 w 68"/>
                <a:gd name="T3" fmla="*/ 2147483647 h 37"/>
                <a:gd name="T4" fmla="*/ 2147483647 w 68"/>
                <a:gd name="T5" fmla="*/ 2147483647 h 37"/>
                <a:gd name="T6" fmla="*/ 2147483647 w 68"/>
                <a:gd name="T7" fmla="*/ 2147483647 h 37"/>
                <a:gd name="T8" fmla="*/ 0 w 6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37"/>
                <a:gd name="T17" fmla="*/ 68 w 6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37">
                  <a:moveTo>
                    <a:pt x="0" y="0"/>
                  </a:moveTo>
                  <a:lnTo>
                    <a:pt x="36" y="6"/>
                  </a:lnTo>
                  <a:lnTo>
                    <a:pt x="67" y="36"/>
                  </a:lnTo>
                  <a:lnTo>
                    <a:pt x="49" y="3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5" name="Freeform 57"/>
            <p:cNvSpPr>
              <a:spLocks/>
            </p:cNvSpPr>
            <p:nvPr/>
          </p:nvSpPr>
          <p:spPr bwMode="auto">
            <a:xfrm>
              <a:off x="1111374" y="3088236"/>
              <a:ext cx="117475" cy="68263"/>
            </a:xfrm>
            <a:custGeom>
              <a:avLst/>
              <a:gdLst>
                <a:gd name="T0" fmla="*/ 0 w 74"/>
                <a:gd name="T1" fmla="*/ 0 h 43"/>
                <a:gd name="T2" fmla="*/ 2147483647 w 74"/>
                <a:gd name="T3" fmla="*/ 2147483647 h 43"/>
                <a:gd name="T4" fmla="*/ 2147483647 w 74"/>
                <a:gd name="T5" fmla="*/ 2147483647 h 43"/>
                <a:gd name="T6" fmla="*/ 2147483647 w 74"/>
                <a:gd name="T7" fmla="*/ 2147483647 h 43"/>
                <a:gd name="T8" fmla="*/ 0 w 7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43"/>
                <a:gd name="T17" fmla="*/ 74 w 7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43">
                  <a:moveTo>
                    <a:pt x="0" y="0"/>
                  </a:moveTo>
                  <a:lnTo>
                    <a:pt x="39" y="7"/>
                  </a:lnTo>
                  <a:lnTo>
                    <a:pt x="73" y="42"/>
                  </a:lnTo>
                  <a:lnTo>
                    <a:pt x="53" y="37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6" name="Freeform 58"/>
            <p:cNvSpPr>
              <a:spLocks/>
            </p:cNvSpPr>
            <p:nvPr/>
          </p:nvSpPr>
          <p:spPr bwMode="auto">
            <a:xfrm>
              <a:off x="1165349" y="2205586"/>
              <a:ext cx="238125" cy="146050"/>
            </a:xfrm>
            <a:custGeom>
              <a:avLst/>
              <a:gdLst>
                <a:gd name="T0" fmla="*/ 0 w 150"/>
                <a:gd name="T1" fmla="*/ 2147483647 h 92"/>
                <a:gd name="T2" fmla="*/ 2147483647 w 150"/>
                <a:gd name="T3" fmla="*/ 2147483647 h 92"/>
                <a:gd name="T4" fmla="*/ 2147483647 w 150"/>
                <a:gd name="T5" fmla="*/ 2147483647 h 92"/>
                <a:gd name="T6" fmla="*/ 2147483647 w 150"/>
                <a:gd name="T7" fmla="*/ 2147483647 h 92"/>
                <a:gd name="T8" fmla="*/ 2147483647 w 150"/>
                <a:gd name="T9" fmla="*/ 0 h 92"/>
                <a:gd name="T10" fmla="*/ 2147483647 w 150"/>
                <a:gd name="T11" fmla="*/ 2147483647 h 92"/>
                <a:gd name="T12" fmla="*/ 2147483647 w 150"/>
                <a:gd name="T13" fmla="*/ 2147483647 h 92"/>
                <a:gd name="T14" fmla="*/ 2147483647 w 150"/>
                <a:gd name="T15" fmla="*/ 2147483647 h 92"/>
                <a:gd name="T16" fmla="*/ 2147483647 w 150"/>
                <a:gd name="T17" fmla="*/ 2147483647 h 92"/>
                <a:gd name="T18" fmla="*/ 2147483647 w 150"/>
                <a:gd name="T19" fmla="*/ 2147483647 h 92"/>
                <a:gd name="T20" fmla="*/ 2147483647 w 150"/>
                <a:gd name="T21" fmla="*/ 2147483647 h 92"/>
                <a:gd name="T22" fmla="*/ 2147483647 w 150"/>
                <a:gd name="T23" fmla="*/ 2147483647 h 92"/>
                <a:gd name="T24" fmla="*/ 0 w 150"/>
                <a:gd name="T25" fmla="*/ 2147483647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92"/>
                <a:gd name="T41" fmla="*/ 150 w 150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92">
                  <a:moveTo>
                    <a:pt x="0" y="67"/>
                  </a:moveTo>
                  <a:lnTo>
                    <a:pt x="5" y="56"/>
                  </a:lnTo>
                  <a:lnTo>
                    <a:pt x="31" y="20"/>
                  </a:lnTo>
                  <a:lnTo>
                    <a:pt x="18" y="5"/>
                  </a:lnTo>
                  <a:lnTo>
                    <a:pt x="63" y="0"/>
                  </a:lnTo>
                  <a:lnTo>
                    <a:pt x="93" y="15"/>
                  </a:lnTo>
                  <a:lnTo>
                    <a:pt x="115" y="8"/>
                  </a:lnTo>
                  <a:lnTo>
                    <a:pt x="149" y="24"/>
                  </a:lnTo>
                  <a:lnTo>
                    <a:pt x="81" y="59"/>
                  </a:lnTo>
                  <a:lnTo>
                    <a:pt x="76" y="79"/>
                  </a:lnTo>
                  <a:lnTo>
                    <a:pt x="40" y="91"/>
                  </a:lnTo>
                  <a:lnTo>
                    <a:pt x="25" y="76"/>
                  </a:lnTo>
                  <a:lnTo>
                    <a:pt x="0" y="6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7" name="Freeform 59"/>
            <p:cNvSpPr>
              <a:spLocks/>
            </p:cNvSpPr>
            <p:nvPr/>
          </p:nvSpPr>
          <p:spPr bwMode="auto">
            <a:xfrm>
              <a:off x="1165349" y="2205586"/>
              <a:ext cx="247650" cy="155575"/>
            </a:xfrm>
            <a:custGeom>
              <a:avLst/>
              <a:gdLst>
                <a:gd name="T0" fmla="*/ 0 w 156"/>
                <a:gd name="T1" fmla="*/ 2147483647 h 98"/>
                <a:gd name="T2" fmla="*/ 2147483647 w 156"/>
                <a:gd name="T3" fmla="*/ 2147483647 h 98"/>
                <a:gd name="T4" fmla="*/ 2147483647 w 156"/>
                <a:gd name="T5" fmla="*/ 2147483647 h 98"/>
                <a:gd name="T6" fmla="*/ 2147483647 w 156"/>
                <a:gd name="T7" fmla="*/ 2147483647 h 98"/>
                <a:gd name="T8" fmla="*/ 2147483647 w 156"/>
                <a:gd name="T9" fmla="*/ 0 h 98"/>
                <a:gd name="T10" fmla="*/ 2147483647 w 156"/>
                <a:gd name="T11" fmla="*/ 2147483647 h 98"/>
                <a:gd name="T12" fmla="*/ 2147483647 w 156"/>
                <a:gd name="T13" fmla="*/ 2147483647 h 98"/>
                <a:gd name="T14" fmla="*/ 2147483647 w 156"/>
                <a:gd name="T15" fmla="*/ 2147483647 h 98"/>
                <a:gd name="T16" fmla="*/ 2147483647 w 156"/>
                <a:gd name="T17" fmla="*/ 2147483647 h 98"/>
                <a:gd name="T18" fmla="*/ 2147483647 w 156"/>
                <a:gd name="T19" fmla="*/ 2147483647 h 98"/>
                <a:gd name="T20" fmla="*/ 2147483647 w 156"/>
                <a:gd name="T21" fmla="*/ 2147483647 h 98"/>
                <a:gd name="T22" fmla="*/ 2147483647 w 156"/>
                <a:gd name="T23" fmla="*/ 2147483647 h 98"/>
                <a:gd name="T24" fmla="*/ 0 w 156"/>
                <a:gd name="T25" fmla="*/ 2147483647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98"/>
                <a:gd name="T41" fmla="*/ 156 w 156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98">
                  <a:moveTo>
                    <a:pt x="0" y="71"/>
                  </a:moveTo>
                  <a:lnTo>
                    <a:pt x="5" y="60"/>
                  </a:lnTo>
                  <a:lnTo>
                    <a:pt x="32" y="21"/>
                  </a:lnTo>
                  <a:lnTo>
                    <a:pt x="19" y="5"/>
                  </a:lnTo>
                  <a:lnTo>
                    <a:pt x="66" y="0"/>
                  </a:lnTo>
                  <a:lnTo>
                    <a:pt x="97" y="16"/>
                  </a:lnTo>
                  <a:lnTo>
                    <a:pt x="120" y="8"/>
                  </a:lnTo>
                  <a:lnTo>
                    <a:pt x="155" y="26"/>
                  </a:lnTo>
                  <a:lnTo>
                    <a:pt x="84" y="63"/>
                  </a:lnTo>
                  <a:lnTo>
                    <a:pt x="79" y="84"/>
                  </a:lnTo>
                  <a:lnTo>
                    <a:pt x="42" y="97"/>
                  </a:lnTo>
                  <a:lnTo>
                    <a:pt x="26" y="81"/>
                  </a:lnTo>
                  <a:lnTo>
                    <a:pt x="0" y="7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8" name="Freeform 60"/>
            <p:cNvSpPr>
              <a:spLocks/>
            </p:cNvSpPr>
            <p:nvPr/>
          </p:nvSpPr>
          <p:spPr bwMode="auto">
            <a:xfrm>
              <a:off x="1235199" y="2059536"/>
              <a:ext cx="163513" cy="79375"/>
            </a:xfrm>
            <a:custGeom>
              <a:avLst/>
              <a:gdLst>
                <a:gd name="T0" fmla="*/ 0 w 103"/>
                <a:gd name="T1" fmla="*/ 2147483647 h 50"/>
                <a:gd name="T2" fmla="*/ 2147483647 w 103"/>
                <a:gd name="T3" fmla="*/ 2147483647 h 50"/>
                <a:gd name="T4" fmla="*/ 2147483647 w 103"/>
                <a:gd name="T5" fmla="*/ 2147483647 h 50"/>
                <a:gd name="T6" fmla="*/ 2147483647 w 103"/>
                <a:gd name="T7" fmla="*/ 2147483647 h 50"/>
                <a:gd name="T8" fmla="*/ 2147483647 w 103"/>
                <a:gd name="T9" fmla="*/ 2147483647 h 50"/>
                <a:gd name="T10" fmla="*/ 2147483647 w 103"/>
                <a:gd name="T11" fmla="*/ 2147483647 h 50"/>
                <a:gd name="T12" fmla="*/ 2147483647 w 103"/>
                <a:gd name="T13" fmla="*/ 2147483647 h 50"/>
                <a:gd name="T14" fmla="*/ 2147483647 w 103"/>
                <a:gd name="T15" fmla="*/ 2147483647 h 50"/>
                <a:gd name="T16" fmla="*/ 2147483647 w 103"/>
                <a:gd name="T17" fmla="*/ 2147483647 h 50"/>
                <a:gd name="T18" fmla="*/ 2147483647 w 103"/>
                <a:gd name="T19" fmla="*/ 2147483647 h 50"/>
                <a:gd name="T20" fmla="*/ 2147483647 w 103"/>
                <a:gd name="T21" fmla="*/ 2147483647 h 50"/>
                <a:gd name="T22" fmla="*/ 2147483647 w 103"/>
                <a:gd name="T23" fmla="*/ 2147483647 h 50"/>
                <a:gd name="T24" fmla="*/ 2147483647 w 103"/>
                <a:gd name="T25" fmla="*/ 2147483647 h 50"/>
                <a:gd name="T26" fmla="*/ 2147483647 w 103"/>
                <a:gd name="T27" fmla="*/ 0 h 50"/>
                <a:gd name="T28" fmla="*/ 2147483647 w 103"/>
                <a:gd name="T29" fmla="*/ 2147483647 h 50"/>
                <a:gd name="T30" fmla="*/ 0 w 103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"/>
                <a:gd name="T49" fmla="*/ 0 h 50"/>
                <a:gd name="T50" fmla="*/ 103 w 103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" h="50">
                  <a:moveTo>
                    <a:pt x="0" y="37"/>
                  </a:moveTo>
                  <a:lnTo>
                    <a:pt x="23" y="47"/>
                  </a:lnTo>
                  <a:lnTo>
                    <a:pt x="30" y="37"/>
                  </a:lnTo>
                  <a:lnTo>
                    <a:pt x="35" y="49"/>
                  </a:lnTo>
                  <a:lnTo>
                    <a:pt x="45" y="42"/>
                  </a:lnTo>
                  <a:lnTo>
                    <a:pt x="43" y="33"/>
                  </a:lnTo>
                  <a:lnTo>
                    <a:pt x="53" y="40"/>
                  </a:lnTo>
                  <a:lnTo>
                    <a:pt x="62" y="24"/>
                  </a:lnTo>
                  <a:lnTo>
                    <a:pt x="70" y="21"/>
                  </a:lnTo>
                  <a:lnTo>
                    <a:pt x="72" y="35"/>
                  </a:lnTo>
                  <a:lnTo>
                    <a:pt x="97" y="24"/>
                  </a:lnTo>
                  <a:lnTo>
                    <a:pt x="88" y="12"/>
                  </a:lnTo>
                  <a:lnTo>
                    <a:pt x="102" y="7"/>
                  </a:lnTo>
                  <a:lnTo>
                    <a:pt x="88" y="0"/>
                  </a:lnTo>
                  <a:lnTo>
                    <a:pt x="50" y="7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29" name="Freeform 61"/>
            <p:cNvSpPr>
              <a:spLocks/>
            </p:cNvSpPr>
            <p:nvPr/>
          </p:nvSpPr>
          <p:spPr bwMode="auto">
            <a:xfrm>
              <a:off x="1235199" y="2059536"/>
              <a:ext cx="173038" cy="88900"/>
            </a:xfrm>
            <a:custGeom>
              <a:avLst/>
              <a:gdLst>
                <a:gd name="T0" fmla="*/ 0 w 109"/>
                <a:gd name="T1" fmla="*/ 2147483647 h 56"/>
                <a:gd name="T2" fmla="*/ 2147483647 w 109"/>
                <a:gd name="T3" fmla="*/ 2147483647 h 56"/>
                <a:gd name="T4" fmla="*/ 2147483647 w 109"/>
                <a:gd name="T5" fmla="*/ 2147483647 h 56"/>
                <a:gd name="T6" fmla="*/ 2147483647 w 109"/>
                <a:gd name="T7" fmla="*/ 2147483647 h 56"/>
                <a:gd name="T8" fmla="*/ 2147483647 w 109"/>
                <a:gd name="T9" fmla="*/ 2147483647 h 56"/>
                <a:gd name="T10" fmla="*/ 2147483647 w 109"/>
                <a:gd name="T11" fmla="*/ 2147483647 h 56"/>
                <a:gd name="T12" fmla="*/ 2147483647 w 109"/>
                <a:gd name="T13" fmla="*/ 2147483647 h 56"/>
                <a:gd name="T14" fmla="*/ 2147483647 w 109"/>
                <a:gd name="T15" fmla="*/ 2147483647 h 56"/>
                <a:gd name="T16" fmla="*/ 2147483647 w 109"/>
                <a:gd name="T17" fmla="*/ 2147483647 h 56"/>
                <a:gd name="T18" fmla="*/ 2147483647 w 109"/>
                <a:gd name="T19" fmla="*/ 2147483647 h 56"/>
                <a:gd name="T20" fmla="*/ 2147483647 w 109"/>
                <a:gd name="T21" fmla="*/ 2147483647 h 56"/>
                <a:gd name="T22" fmla="*/ 2147483647 w 109"/>
                <a:gd name="T23" fmla="*/ 2147483647 h 56"/>
                <a:gd name="T24" fmla="*/ 2147483647 w 109"/>
                <a:gd name="T25" fmla="*/ 2147483647 h 56"/>
                <a:gd name="T26" fmla="*/ 2147483647 w 109"/>
                <a:gd name="T27" fmla="*/ 0 h 56"/>
                <a:gd name="T28" fmla="*/ 2147483647 w 109"/>
                <a:gd name="T29" fmla="*/ 2147483647 h 56"/>
                <a:gd name="T30" fmla="*/ 0 w 109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56"/>
                <a:gd name="T50" fmla="*/ 109 w 109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56">
                  <a:moveTo>
                    <a:pt x="0" y="42"/>
                  </a:moveTo>
                  <a:lnTo>
                    <a:pt x="24" y="53"/>
                  </a:lnTo>
                  <a:lnTo>
                    <a:pt x="32" y="42"/>
                  </a:lnTo>
                  <a:lnTo>
                    <a:pt x="37" y="55"/>
                  </a:lnTo>
                  <a:lnTo>
                    <a:pt x="48" y="47"/>
                  </a:lnTo>
                  <a:lnTo>
                    <a:pt x="45" y="37"/>
                  </a:lnTo>
                  <a:lnTo>
                    <a:pt x="56" y="45"/>
                  </a:lnTo>
                  <a:lnTo>
                    <a:pt x="66" y="27"/>
                  </a:lnTo>
                  <a:lnTo>
                    <a:pt x="74" y="24"/>
                  </a:lnTo>
                  <a:lnTo>
                    <a:pt x="76" y="39"/>
                  </a:lnTo>
                  <a:lnTo>
                    <a:pt x="103" y="27"/>
                  </a:lnTo>
                  <a:lnTo>
                    <a:pt x="93" y="13"/>
                  </a:lnTo>
                  <a:lnTo>
                    <a:pt x="108" y="8"/>
                  </a:lnTo>
                  <a:lnTo>
                    <a:pt x="93" y="0"/>
                  </a:lnTo>
                  <a:lnTo>
                    <a:pt x="53" y="8"/>
                  </a:lnTo>
                  <a:lnTo>
                    <a:pt x="0" y="4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0" name="Freeform 62"/>
            <p:cNvSpPr>
              <a:spLocks/>
            </p:cNvSpPr>
            <p:nvPr/>
          </p:nvSpPr>
          <p:spPr bwMode="auto">
            <a:xfrm>
              <a:off x="1324099" y="2259561"/>
              <a:ext cx="415925" cy="200025"/>
            </a:xfrm>
            <a:custGeom>
              <a:avLst/>
              <a:gdLst>
                <a:gd name="T0" fmla="*/ 0 w 262"/>
                <a:gd name="T1" fmla="*/ 2147483647 h 126"/>
                <a:gd name="T2" fmla="*/ 2147483647 w 262"/>
                <a:gd name="T3" fmla="*/ 2147483647 h 126"/>
                <a:gd name="T4" fmla="*/ 2147483647 w 262"/>
                <a:gd name="T5" fmla="*/ 2147483647 h 126"/>
                <a:gd name="T6" fmla="*/ 2147483647 w 262"/>
                <a:gd name="T7" fmla="*/ 2147483647 h 126"/>
                <a:gd name="T8" fmla="*/ 2147483647 w 262"/>
                <a:gd name="T9" fmla="*/ 0 h 126"/>
                <a:gd name="T10" fmla="*/ 2147483647 w 262"/>
                <a:gd name="T11" fmla="*/ 2147483647 h 126"/>
                <a:gd name="T12" fmla="*/ 2147483647 w 262"/>
                <a:gd name="T13" fmla="*/ 2147483647 h 126"/>
                <a:gd name="T14" fmla="*/ 2147483647 w 262"/>
                <a:gd name="T15" fmla="*/ 2147483647 h 126"/>
                <a:gd name="T16" fmla="*/ 2147483647 w 262"/>
                <a:gd name="T17" fmla="*/ 2147483647 h 126"/>
                <a:gd name="T18" fmla="*/ 2147483647 w 262"/>
                <a:gd name="T19" fmla="*/ 2147483647 h 126"/>
                <a:gd name="T20" fmla="*/ 2147483647 w 262"/>
                <a:gd name="T21" fmla="*/ 2147483647 h 126"/>
                <a:gd name="T22" fmla="*/ 2147483647 w 262"/>
                <a:gd name="T23" fmla="*/ 2147483647 h 126"/>
                <a:gd name="T24" fmla="*/ 2147483647 w 262"/>
                <a:gd name="T25" fmla="*/ 2147483647 h 126"/>
                <a:gd name="T26" fmla="*/ 2147483647 w 262"/>
                <a:gd name="T27" fmla="*/ 2147483647 h 126"/>
                <a:gd name="T28" fmla="*/ 2147483647 w 262"/>
                <a:gd name="T29" fmla="*/ 2147483647 h 126"/>
                <a:gd name="T30" fmla="*/ 2147483647 w 262"/>
                <a:gd name="T31" fmla="*/ 0 h 126"/>
                <a:gd name="T32" fmla="*/ 2147483647 w 262"/>
                <a:gd name="T33" fmla="*/ 0 h 126"/>
                <a:gd name="T34" fmla="*/ 2147483647 w 262"/>
                <a:gd name="T35" fmla="*/ 2147483647 h 126"/>
                <a:gd name="T36" fmla="*/ 2147483647 w 262"/>
                <a:gd name="T37" fmla="*/ 2147483647 h 126"/>
                <a:gd name="T38" fmla="*/ 2147483647 w 262"/>
                <a:gd name="T39" fmla="*/ 2147483647 h 126"/>
                <a:gd name="T40" fmla="*/ 2147483647 w 262"/>
                <a:gd name="T41" fmla="*/ 2147483647 h 126"/>
                <a:gd name="T42" fmla="*/ 2147483647 w 262"/>
                <a:gd name="T43" fmla="*/ 2147483647 h 126"/>
                <a:gd name="T44" fmla="*/ 2147483647 w 262"/>
                <a:gd name="T45" fmla="*/ 2147483647 h 126"/>
                <a:gd name="T46" fmla="*/ 2147483647 w 262"/>
                <a:gd name="T47" fmla="*/ 2147483647 h 126"/>
                <a:gd name="T48" fmla="*/ 2147483647 w 262"/>
                <a:gd name="T49" fmla="*/ 2147483647 h 126"/>
                <a:gd name="T50" fmla="*/ 2147483647 w 262"/>
                <a:gd name="T51" fmla="*/ 2147483647 h 126"/>
                <a:gd name="T52" fmla="*/ 2147483647 w 262"/>
                <a:gd name="T53" fmla="*/ 2147483647 h 126"/>
                <a:gd name="T54" fmla="*/ 2147483647 w 262"/>
                <a:gd name="T55" fmla="*/ 2147483647 h 126"/>
                <a:gd name="T56" fmla="*/ 2147483647 w 262"/>
                <a:gd name="T57" fmla="*/ 2147483647 h 126"/>
                <a:gd name="T58" fmla="*/ 2147483647 w 262"/>
                <a:gd name="T59" fmla="*/ 2147483647 h 126"/>
                <a:gd name="T60" fmla="*/ 2147483647 w 262"/>
                <a:gd name="T61" fmla="*/ 2147483647 h 126"/>
                <a:gd name="T62" fmla="*/ 2147483647 w 262"/>
                <a:gd name="T63" fmla="*/ 2147483647 h 126"/>
                <a:gd name="T64" fmla="*/ 2147483647 w 262"/>
                <a:gd name="T65" fmla="*/ 2147483647 h 126"/>
                <a:gd name="T66" fmla="*/ 2147483647 w 262"/>
                <a:gd name="T67" fmla="*/ 2147483647 h 126"/>
                <a:gd name="T68" fmla="*/ 2147483647 w 262"/>
                <a:gd name="T69" fmla="*/ 2147483647 h 126"/>
                <a:gd name="T70" fmla="*/ 2147483647 w 262"/>
                <a:gd name="T71" fmla="*/ 2147483647 h 126"/>
                <a:gd name="T72" fmla="*/ 2147483647 w 262"/>
                <a:gd name="T73" fmla="*/ 2147483647 h 126"/>
                <a:gd name="T74" fmla="*/ 2147483647 w 262"/>
                <a:gd name="T75" fmla="*/ 2147483647 h 126"/>
                <a:gd name="T76" fmla="*/ 0 w 262"/>
                <a:gd name="T77" fmla="*/ 2147483647 h 1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2"/>
                <a:gd name="T118" fmla="*/ 0 h 126"/>
                <a:gd name="T119" fmla="*/ 262 w 262"/>
                <a:gd name="T120" fmla="*/ 126 h 1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2" h="126">
                  <a:moveTo>
                    <a:pt x="0" y="37"/>
                  </a:moveTo>
                  <a:lnTo>
                    <a:pt x="15" y="30"/>
                  </a:lnTo>
                  <a:lnTo>
                    <a:pt x="10" y="23"/>
                  </a:lnTo>
                  <a:lnTo>
                    <a:pt x="38" y="8"/>
                  </a:lnTo>
                  <a:lnTo>
                    <a:pt x="64" y="0"/>
                  </a:lnTo>
                  <a:lnTo>
                    <a:pt x="71" y="12"/>
                  </a:lnTo>
                  <a:lnTo>
                    <a:pt x="64" y="20"/>
                  </a:lnTo>
                  <a:lnTo>
                    <a:pt x="87" y="10"/>
                  </a:lnTo>
                  <a:lnTo>
                    <a:pt x="110" y="18"/>
                  </a:lnTo>
                  <a:lnTo>
                    <a:pt x="103" y="28"/>
                  </a:lnTo>
                  <a:lnTo>
                    <a:pt x="130" y="20"/>
                  </a:lnTo>
                  <a:lnTo>
                    <a:pt x="125" y="10"/>
                  </a:lnTo>
                  <a:lnTo>
                    <a:pt x="136" y="12"/>
                  </a:lnTo>
                  <a:lnTo>
                    <a:pt x="161" y="45"/>
                  </a:lnTo>
                  <a:lnTo>
                    <a:pt x="169" y="37"/>
                  </a:lnTo>
                  <a:lnTo>
                    <a:pt x="158" y="0"/>
                  </a:lnTo>
                  <a:lnTo>
                    <a:pt x="177" y="0"/>
                  </a:lnTo>
                  <a:lnTo>
                    <a:pt x="197" y="15"/>
                  </a:lnTo>
                  <a:lnTo>
                    <a:pt x="210" y="60"/>
                  </a:lnTo>
                  <a:lnTo>
                    <a:pt x="261" y="86"/>
                  </a:lnTo>
                  <a:lnTo>
                    <a:pt x="261" y="95"/>
                  </a:lnTo>
                  <a:lnTo>
                    <a:pt x="245" y="91"/>
                  </a:lnTo>
                  <a:lnTo>
                    <a:pt x="228" y="97"/>
                  </a:lnTo>
                  <a:lnTo>
                    <a:pt x="254" y="108"/>
                  </a:lnTo>
                  <a:lnTo>
                    <a:pt x="233" y="117"/>
                  </a:lnTo>
                  <a:lnTo>
                    <a:pt x="199" y="113"/>
                  </a:lnTo>
                  <a:lnTo>
                    <a:pt x="180" y="100"/>
                  </a:lnTo>
                  <a:lnTo>
                    <a:pt x="138" y="123"/>
                  </a:lnTo>
                  <a:lnTo>
                    <a:pt x="84" y="125"/>
                  </a:lnTo>
                  <a:lnTo>
                    <a:pt x="71" y="105"/>
                  </a:lnTo>
                  <a:lnTo>
                    <a:pt x="46" y="102"/>
                  </a:lnTo>
                  <a:lnTo>
                    <a:pt x="25" y="88"/>
                  </a:lnTo>
                  <a:lnTo>
                    <a:pt x="100" y="75"/>
                  </a:lnTo>
                  <a:lnTo>
                    <a:pt x="22" y="70"/>
                  </a:lnTo>
                  <a:lnTo>
                    <a:pt x="13" y="60"/>
                  </a:lnTo>
                  <a:lnTo>
                    <a:pt x="51" y="48"/>
                  </a:lnTo>
                  <a:lnTo>
                    <a:pt x="15" y="52"/>
                  </a:lnTo>
                  <a:lnTo>
                    <a:pt x="18" y="45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1" name="Freeform 63"/>
            <p:cNvSpPr>
              <a:spLocks/>
            </p:cNvSpPr>
            <p:nvPr/>
          </p:nvSpPr>
          <p:spPr bwMode="auto">
            <a:xfrm>
              <a:off x="1324099" y="2259561"/>
              <a:ext cx="425450" cy="209550"/>
            </a:xfrm>
            <a:custGeom>
              <a:avLst/>
              <a:gdLst>
                <a:gd name="T0" fmla="*/ 0 w 268"/>
                <a:gd name="T1" fmla="*/ 2147483647 h 132"/>
                <a:gd name="T2" fmla="*/ 2147483647 w 268"/>
                <a:gd name="T3" fmla="*/ 2147483647 h 132"/>
                <a:gd name="T4" fmla="*/ 2147483647 w 268"/>
                <a:gd name="T5" fmla="*/ 2147483647 h 132"/>
                <a:gd name="T6" fmla="*/ 2147483647 w 268"/>
                <a:gd name="T7" fmla="*/ 2147483647 h 132"/>
                <a:gd name="T8" fmla="*/ 2147483647 w 268"/>
                <a:gd name="T9" fmla="*/ 0 h 132"/>
                <a:gd name="T10" fmla="*/ 2147483647 w 268"/>
                <a:gd name="T11" fmla="*/ 2147483647 h 132"/>
                <a:gd name="T12" fmla="*/ 2147483647 w 268"/>
                <a:gd name="T13" fmla="*/ 2147483647 h 132"/>
                <a:gd name="T14" fmla="*/ 2147483647 w 268"/>
                <a:gd name="T15" fmla="*/ 2147483647 h 132"/>
                <a:gd name="T16" fmla="*/ 2147483647 w 268"/>
                <a:gd name="T17" fmla="*/ 2147483647 h 132"/>
                <a:gd name="T18" fmla="*/ 2147483647 w 268"/>
                <a:gd name="T19" fmla="*/ 2147483647 h 132"/>
                <a:gd name="T20" fmla="*/ 2147483647 w 268"/>
                <a:gd name="T21" fmla="*/ 2147483647 h 132"/>
                <a:gd name="T22" fmla="*/ 2147483647 w 268"/>
                <a:gd name="T23" fmla="*/ 2147483647 h 132"/>
                <a:gd name="T24" fmla="*/ 2147483647 w 268"/>
                <a:gd name="T25" fmla="*/ 2147483647 h 132"/>
                <a:gd name="T26" fmla="*/ 2147483647 w 268"/>
                <a:gd name="T27" fmla="*/ 2147483647 h 132"/>
                <a:gd name="T28" fmla="*/ 2147483647 w 268"/>
                <a:gd name="T29" fmla="*/ 2147483647 h 132"/>
                <a:gd name="T30" fmla="*/ 2147483647 w 268"/>
                <a:gd name="T31" fmla="*/ 0 h 132"/>
                <a:gd name="T32" fmla="*/ 2147483647 w 268"/>
                <a:gd name="T33" fmla="*/ 0 h 132"/>
                <a:gd name="T34" fmla="*/ 2147483647 w 268"/>
                <a:gd name="T35" fmla="*/ 2147483647 h 132"/>
                <a:gd name="T36" fmla="*/ 2147483647 w 268"/>
                <a:gd name="T37" fmla="*/ 2147483647 h 132"/>
                <a:gd name="T38" fmla="*/ 2147483647 w 268"/>
                <a:gd name="T39" fmla="*/ 2147483647 h 132"/>
                <a:gd name="T40" fmla="*/ 2147483647 w 268"/>
                <a:gd name="T41" fmla="*/ 2147483647 h 132"/>
                <a:gd name="T42" fmla="*/ 2147483647 w 268"/>
                <a:gd name="T43" fmla="*/ 2147483647 h 132"/>
                <a:gd name="T44" fmla="*/ 2147483647 w 268"/>
                <a:gd name="T45" fmla="*/ 2147483647 h 132"/>
                <a:gd name="T46" fmla="*/ 2147483647 w 268"/>
                <a:gd name="T47" fmla="*/ 2147483647 h 132"/>
                <a:gd name="T48" fmla="*/ 2147483647 w 268"/>
                <a:gd name="T49" fmla="*/ 2147483647 h 132"/>
                <a:gd name="T50" fmla="*/ 2147483647 w 268"/>
                <a:gd name="T51" fmla="*/ 2147483647 h 132"/>
                <a:gd name="T52" fmla="*/ 2147483647 w 268"/>
                <a:gd name="T53" fmla="*/ 2147483647 h 132"/>
                <a:gd name="T54" fmla="*/ 2147483647 w 268"/>
                <a:gd name="T55" fmla="*/ 2147483647 h 132"/>
                <a:gd name="T56" fmla="*/ 2147483647 w 268"/>
                <a:gd name="T57" fmla="*/ 2147483647 h 132"/>
                <a:gd name="T58" fmla="*/ 2147483647 w 268"/>
                <a:gd name="T59" fmla="*/ 2147483647 h 132"/>
                <a:gd name="T60" fmla="*/ 2147483647 w 268"/>
                <a:gd name="T61" fmla="*/ 2147483647 h 132"/>
                <a:gd name="T62" fmla="*/ 2147483647 w 268"/>
                <a:gd name="T63" fmla="*/ 2147483647 h 132"/>
                <a:gd name="T64" fmla="*/ 2147483647 w 268"/>
                <a:gd name="T65" fmla="*/ 2147483647 h 132"/>
                <a:gd name="T66" fmla="*/ 2147483647 w 268"/>
                <a:gd name="T67" fmla="*/ 2147483647 h 132"/>
                <a:gd name="T68" fmla="*/ 2147483647 w 268"/>
                <a:gd name="T69" fmla="*/ 2147483647 h 132"/>
                <a:gd name="T70" fmla="*/ 2147483647 w 268"/>
                <a:gd name="T71" fmla="*/ 2147483647 h 132"/>
                <a:gd name="T72" fmla="*/ 2147483647 w 268"/>
                <a:gd name="T73" fmla="*/ 2147483647 h 132"/>
                <a:gd name="T74" fmla="*/ 2147483647 w 268"/>
                <a:gd name="T75" fmla="*/ 2147483647 h 132"/>
                <a:gd name="T76" fmla="*/ 0 w 268"/>
                <a:gd name="T77" fmla="*/ 2147483647 h 1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8"/>
                <a:gd name="T118" fmla="*/ 0 h 132"/>
                <a:gd name="T119" fmla="*/ 268 w 268"/>
                <a:gd name="T120" fmla="*/ 132 h 1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8" h="132">
                  <a:moveTo>
                    <a:pt x="0" y="39"/>
                  </a:moveTo>
                  <a:lnTo>
                    <a:pt x="15" y="31"/>
                  </a:lnTo>
                  <a:lnTo>
                    <a:pt x="10" y="24"/>
                  </a:lnTo>
                  <a:lnTo>
                    <a:pt x="39" y="8"/>
                  </a:lnTo>
                  <a:lnTo>
                    <a:pt x="65" y="0"/>
                  </a:lnTo>
                  <a:lnTo>
                    <a:pt x="73" y="13"/>
                  </a:lnTo>
                  <a:lnTo>
                    <a:pt x="65" y="21"/>
                  </a:lnTo>
                  <a:lnTo>
                    <a:pt x="89" y="11"/>
                  </a:lnTo>
                  <a:lnTo>
                    <a:pt x="113" y="19"/>
                  </a:lnTo>
                  <a:lnTo>
                    <a:pt x="105" y="29"/>
                  </a:lnTo>
                  <a:lnTo>
                    <a:pt x="133" y="21"/>
                  </a:lnTo>
                  <a:lnTo>
                    <a:pt x="128" y="11"/>
                  </a:lnTo>
                  <a:lnTo>
                    <a:pt x="139" y="13"/>
                  </a:lnTo>
                  <a:lnTo>
                    <a:pt x="165" y="47"/>
                  </a:lnTo>
                  <a:lnTo>
                    <a:pt x="173" y="39"/>
                  </a:lnTo>
                  <a:lnTo>
                    <a:pt x="162" y="0"/>
                  </a:lnTo>
                  <a:lnTo>
                    <a:pt x="181" y="0"/>
                  </a:lnTo>
                  <a:lnTo>
                    <a:pt x="202" y="16"/>
                  </a:lnTo>
                  <a:lnTo>
                    <a:pt x="215" y="63"/>
                  </a:lnTo>
                  <a:lnTo>
                    <a:pt x="267" y="90"/>
                  </a:lnTo>
                  <a:lnTo>
                    <a:pt x="267" y="100"/>
                  </a:lnTo>
                  <a:lnTo>
                    <a:pt x="251" y="95"/>
                  </a:lnTo>
                  <a:lnTo>
                    <a:pt x="233" y="102"/>
                  </a:lnTo>
                  <a:lnTo>
                    <a:pt x="260" y="113"/>
                  </a:lnTo>
                  <a:lnTo>
                    <a:pt x="238" y="123"/>
                  </a:lnTo>
                  <a:lnTo>
                    <a:pt x="204" y="118"/>
                  </a:lnTo>
                  <a:lnTo>
                    <a:pt x="184" y="105"/>
                  </a:lnTo>
                  <a:lnTo>
                    <a:pt x="141" y="129"/>
                  </a:lnTo>
                  <a:lnTo>
                    <a:pt x="86" y="131"/>
                  </a:lnTo>
                  <a:lnTo>
                    <a:pt x="73" y="110"/>
                  </a:lnTo>
                  <a:lnTo>
                    <a:pt x="47" y="107"/>
                  </a:lnTo>
                  <a:lnTo>
                    <a:pt x="26" y="92"/>
                  </a:lnTo>
                  <a:lnTo>
                    <a:pt x="102" y="79"/>
                  </a:lnTo>
                  <a:lnTo>
                    <a:pt x="23" y="73"/>
                  </a:lnTo>
                  <a:lnTo>
                    <a:pt x="13" y="63"/>
                  </a:lnTo>
                  <a:lnTo>
                    <a:pt x="52" y="50"/>
                  </a:lnTo>
                  <a:lnTo>
                    <a:pt x="15" y="55"/>
                  </a:lnTo>
                  <a:lnTo>
                    <a:pt x="18" y="47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2" name="Freeform 64"/>
            <p:cNvSpPr>
              <a:spLocks/>
            </p:cNvSpPr>
            <p:nvPr/>
          </p:nvSpPr>
          <p:spPr bwMode="auto">
            <a:xfrm>
              <a:off x="1355849" y="2097636"/>
              <a:ext cx="280988" cy="104775"/>
            </a:xfrm>
            <a:custGeom>
              <a:avLst/>
              <a:gdLst>
                <a:gd name="T0" fmla="*/ 0 w 177"/>
                <a:gd name="T1" fmla="*/ 2147483647 h 66"/>
                <a:gd name="T2" fmla="*/ 2147483647 w 177"/>
                <a:gd name="T3" fmla="*/ 2147483647 h 66"/>
                <a:gd name="T4" fmla="*/ 2147483647 w 177"/>
                <a:gd name="T5" fmla="*/ 2147483647 h 66"/>
                <a:gd name="T6" fmla="*/ 2147483647 w 177"/>
                <a:gd name="T7" fmla="*/ 2147483647 h 66"/>
                <a:gd name="T8" fmla="*/ 2147483647 w 177"/>
                <a:gd name="T9" fmla="*/ 2147483647 h 66"/>
                <a:gd name="T10" fmla="*/ 2147483647 w 177"/>
                <a:gd name="T11" fmla="*/ 2147483647 h 66"/>
                <a:gd name="T12" fmla="*/ 2147483647 w 177"/>
                <a:gd name="T13" fmla="*/ 2147483647 h 66"/>
                <a:gd name="T14" fmla="*/ 2147483647 w 177"/>
                <a:gd name="T15" fmla="*/ 2147483647 h 66"/>
                <a:gd name="T16" fmla="*/ 2147483647 w 177"/>
                <a:gd name="T17" fmla="*/ 2147483647 h 66"/>
                <a:gd name="T18" fmla="*/ 2147483647 w 177"/>
                <a:gd name="T19" fmla="*/ 2147483647 h 66"/>
                <a:gd name="T20" fmla="*/ 2147483647 w 177"/>
                <a:gd name="T21" fmla="*/ 2147483647 h 66"/>
                <a:gd name="T22" fmla="*/ 2147483647 w 177"/>
                <a:gd name="T23" fmla="*/ 2147483647 h 66"/>
                <a:gd name="T24" fmla="*/ 2147483647 w 177"/>
                <a:gd name="T25" fmla="*/ 2147483647 h 66"/>
                <a:gd name="T26" fmla="*/ 2147483647 w 177"/>
                <a:gd name="T27" fmla="*/ 2147483647 h 66"/>
                <a:gd name="T28" fmla="*/ 2147483647 w 177"/>
                <a:gd name="T29" fmla="*/ 2147483647 h 66"/>
                <a:gd name="T30" fmla="*/ 2147483647 w 177"/>
                <a:gd name="T31" fmla="*/ 2147483647 h 66"/>
                <a:gd name="T32" fmla="*/ 2147483647 w 177"/>
                <a:gd name="T33" fmla="*/ 0 h 66"/>
                <a:gd name="T34" fmla="*/ 2147483647 w 177"/>
                <a:gd name="T35" fmla="*/ 2147483647 h 66"/>
                <a:gd name="T36" fmla="*/ 2147483647 w 177"/>
                <a:gd name="T37" fmla="*/ 2147483647 h 66"/>
                <a:gd name="T38" fmla="*/ 2147483647 w 177"/>
                <a:gd name="T39" fmla="*/ 2147483647 h 66"/>
                <a:gd name="T40" fmla="*/ 2147483647 w 177"/>
                <a:gd name="T41" fmla="*/ 2147483647 h 66"/>
                <a:gd name="T42" fmla="*/ 2147483647 w 177"/>
                <a:gd name="T43" fmla="*/ 2147483647 h 66"/>
                <a:gd name="T44" fmla="*/ 2147483647 w 177"/>
                <a:gd name="T45" fmla="*/ 2147483647 h 66"/>
                <a:gd name="T46" fmla="*/ 2147483647 w 177"/>
                <a:gd name="T47" fmla="*/ 2147483647 h 66"/>
                <a:gd name="T48" fmla="*/ 2147483647 w 177"/>
                <a:gd name="T49" fmla="*/ 2147483647 h 66"/>
                <a:gd name="T50" fmla="*/ 2147483647 w 177"/>
                <a:gd name="T51" fmla="*/ 2147483647 h 66"/>
                <a:gd name="T52" fmla="*/ 2147483647 w 177"/>
                <a:gd name="T53" fmla="*/ 2147483647 h 66"/>
                <a:gd name="T54" fmla="*/ 2147483647 w 177"/>
                <a:gd name="T55" fmla="*/ 2147483647 h 66"/>
                <a:gd name="T56" fmla="*/ 2147483647 w 177"/>
                <a:gd name="T57" fmla="*/ 2147483647 h 66"/>
                <a:gd name="T58" fmla="*/ 2147483647 w 177"/>
                <a:gd name="T59" fmla="*/ 2147483647 h 66"/>
                <a:gd name="T60" fmla="*/ 2147483647 w 177"/>
                <a:gd name="T61" fmla="*/ 2147483647 h 66"/>
                <a:gd name="T62" fmla="*/ 2147483647 w 177"/>
                <a:gd name="T63" fmla="*/ 2147483647 h 66"/>
                <a:gd name="T64" fmla="*/ 2147483647 w 177"/>
                <a:gd name="T65" fmla="*/ 2147483647 h 66"/>
                <a:gd name="T66" fmla="*/ 0 w 177"/>
                <a:gd name="T67" fmla="*/ 2147483647 h 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7"/>
                <a:gd name="T103" fmla="*/ 0 h 66"/>
                <a:gd name="T104" fmla="*/ 177 w 177"/>
                <a:gd name="T105" fmla="*/ 66 h 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7" h="66">
                  <a:moveTo>
                    <a:pt x="0" y="43"/>
                  </a:moveTo>
                  <a:lnTo>
                    <a:pt x="6" y="36"/>
                  </a:lnTo>
                  <a:lnTo>
                    <a:pt x="36" y="31"/>
                  </a:lnTo>
                  <a:lnTo>
                    <a:pt x="6" y="34"/>
                  </a:lnTo>
                  <a:lnTo>
                    <a:pt x="42" y="27"/>
                  </a:lnTo>
                  <a:lnTo>
                    <a:pt x="14" y="27"/>
                  </a:lnTo>
                  <a:lnTo>
                    <a:pt x="16" y="16"/>
                  </a:lnTo>
                  <a:lnTo>
                    <a:pt x="42" y="16"/>
                  </a:lnTo>
                  <a:lnTo>
                    <a:pt x="26" y="14"/>
                  </a:lnTo>
                  <a:lnTo>
                    <a:pt x="39" y="9"/>
                  </a:lnTo>
                  <a:lnTo>
                    <a:pt x="74" y="16"/>
                  </a:lnTo>
                  <a:lnTo>
                    <a:pt x="92" y="36"/>
                  </a:lnTo>
                  <a:lnTo>
                    <a:pt x="125" y="36"/>
                  </a:lnTo>
                  <a:lnTo>
                    <a:pt x="112" y="27"/>
                  </a:lnTo>
                  <a:lnTo>
                    <a:pt x="120" y="16"/>
                  </a:lnTo>
                  <a:lnTo>
                    <a:pt x="104" y="9"/>
                  </a:lnTo>
                  <a:lnTo>
                    <a:pt x="128" y="0"/>
                  </a:lnTo>
                  <a:lnTo>
                    <a:pt x="137" y="14"/>
                  </a:lnTo>
                  <a:lnTo>
                    <a:pt x="131" y="19"/>
                  </a:lnTo>
                  <a:lnTo>
                    <a:pt x="145" y="21"/>
                  </a:lnTo>
                  <a:lnTo>
                    <a:pt x="140" y="28"/>
                  </a:lnTo>
                  <a:lnTo>
                    <a:pt x="156" y="31"/>
                  </a:lnTo>
                  <a:lnTo>
                    <a:pt x="163" y="21"/>
                  </a:lnTo>
                  <a:lnTo>
                    <a:pt x="176" y="34"/>
                  </a:lnTo>
                  <a:lnTo>
                    <a:pt x="165" y="48"/>
                  </a:lnTo>
                  <a:lnTo>
                    <a:pt x="128" y="46"/>
                  </a:lnTo>
                  <a:lnTo>
                    <a:pt x="72" y="65"/>
                  </a:lnTo>
                  <a:lnTo>
                    <a:pt x="49" y="55"/>
                  </a:lnTo>
                  <a:lnTo>
                    <a:pt x="95" y="41"/>
                  </a:lnTo>
                  <a:lnTo>
                    <a:pt x="54" y="48"/>
                  </a:lnTo>
                  <a:lnTo>
                    <a:pt x="64" y="38"/>
                  </a:lnTo>
                  <a:lnTo>
                    <a:pt x="42" y="50"/>
                  </a:lnTo>
                  <a:lnTo>
                    <a:pt x="16" y="46"/>
                  </a:lnTo>
                  <a:lnTo>
                    <a:pt x="0" y="4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3" name="Freeform 65"/>
            <p:cNvSpPr>
              <a:spLocks/>
            </p:cNvSpPr>
            <p:nvPr/>
          </p:nvSpPr>
          <p:spPr bwMode="auto">
            <a:xfrm>
              <a:off x="1355849" y="2097636"/>
              <a:ext cx="290513" cy="114300"/>
            </a:xfrm>
            <a:custGeom>
              <a:avLst/>
              <a:gdLst>
                <a:gd name="T0" fmla="*/ 0 w 183"/>
                <a:gd name="T1" fmla="*/ 2147483647 h 72"/>
                <a:gd name="T2" fmla="*/ 2147483647 w 183"/>
                <a:gd name="T3" fmla="*/ 2147483647 h 72"/>
                <a:gd name="T4" fmla="*/ 2147483647 w 183"/>
                <a:gd name="T5" fmla="*/ 2147483647 h 72"/>
                <a:gd name="T6" fmla="*/ 2147483647 w 183"/>
                <a:gd name="T7" fmla="*/ 2147483647 h 72"/>
                <a:gd name="T8" fmla="*/ 2147483647 w 183"/>
                <a:gd name="T9" fmla="*/ 2147483647 h 72"/>
                <a:gd name="T10" fmla="*/ 2147483647 w 183"/>
                <a:gd name="T11" fmla="*/ 2147483647 h 72"/>
                <a:gd name="T12" fmla="*/ 2147483647 w 183"/>
                <a:gd name="T13" fmla="*/ 2147483647 h 72"/>
                <a:gd name="T14" fmla="*/ 2147483647 w 183"/>
                <a:gd name="T15" fmla="*/ 2147483647 h 72"/>
                <a:gd name="T16" fmla="*/ 2147483647 w 183"/>
                <a:gd name="T17" fmla="*/ 2147483647 h 72"/>
                <a:gd name="T18" fmla="*/ 2147483647 w 183"/>
                <a:gd name="T19" fmla="*/ 2147483647 h 72"/>
                <a:gd name="T20" fmla="*/ 2147483647 w 183"/>
                <a:gd name="T21" fmla="*/ 2147483647 h 72"/>
                <a:gd name="T22" fmla="*/ 2147483647 w 183"/>
                <a:gd name="T23" fmla="*/ 2147483647 h 72"/>
                <a:gd name="T24" fmla="*/ 2147483647 w 183"/>
                <a:gd name="T25" fmla="*/ 2147483647 h 72"/>
                <a:gd name="T26" fmla="*/ 2147483647 w 183"/>
                <a:gd name="T27" fmla="*/ 2147483647 h 72"/>
                <a:gd name="T28" fmla="*/ 2147483647 w 183"/>
                <a:gd name="T29" fmla="*/ 2147483647 h 72"/>
                <a:gd name="T30" fmla="*/ 2147483647 w 183"/>
                <a:gd name="T31" fmla="*/ 2147483647 h 72"/>
                <a:gd name="T32" fmla="*/ 2147483647 w 183"/>
                <a:gd name="T33" fmla="*/ 0 h 72"/>
                <a:gd name="T34" fmla="*/ 2147483647 w 183"/>
                <a:gd name="T35" fmla="*/ 2147483647 h 72"/>
                <a:gd name="T36" fmla="*/ 2147483647 w 183"/>
                <a:gd name="T37" fmla="*/ 2147483647 h 72"/>
                <a:gd name="T38" fmla="*/ 2147483647 w 183"/>
                <a:gd name="T39" fmla="*/ 2147483647 h 72"/>
                <a:gd name="T40" fmla="*/ 2147483647 w 183"/>
                <a:gd name="T41" fmla="*/ 2147483647 h 72"/>
                <a:gd name="T42" fmla="*/ 2147483647 w 183"/>
                <a:gd name="T43" fmla="*/ 2147483647 h 72"/>
                <a:gd name="T44" fmla="*/ 2147483647 w 183"/>
                <a:gd name="T45" fmla="*/ 2147483647 h 72"/>
                <a:gd name="T46" fmla="*/ 2147483647 w 183"/>
                <a:gd name="T47" fmla="*/ 2147483647 h 72"/>
                <a:gd name="T48" fmla="*/ 2147483647 w 183"/>
                <a:gd name="T49" fmla="*/ 2147483647 h 72"/>
                <a:gd name="T50" fmla="*/ 2147483647 w 183"/>
                <a:gd name="T51" fmla="*/ 2147483647 h 72"/>
                <a:gd name="T52" fmla="*/ 2147483647 w 183"/>
                <a:gd name="T53" fmla="*/ 2147483647 h 72"/>
                <a:gd name="T54" fmla="*/ 2147483647 w 183"/>
                <a:gd name="T55" fmla="*/ 2147483647 h 72"/>
                <a:gd name="T56" fmla="*/ 2147483647 w 183"/>
                <a:gd name="T57" fmla="*/ 2147483647 h 72"/>
                <a:gd name="T58" fmla="*/ 2147483647 w 183"/>
                <a:gd name="T59" fmla="*/ 2147483647 h 72"/>
                <a:gd name="T60" fmla="*/ 2147483647 w 183"/>
                <a:gd name="T61" fmla="*/ 2147483647 h 72"/>
                <a:gd name="T62" fmla="*/ 2147483647 w 183"/>
                <a:gd name="T63" fmla="*/ 2147483647 h 72"/>
                <a:gd name="T64" fmla="*/ 2147483647 w 183"/>
                <a:gd name="T65" fmla="*/ 2147483647 h 72"/>
                <a:gd name="T66" fmla="*/ 0 w 183"/>
                <a:gd name="T67" fmla="*/ 2147483647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72"/>
                <a:gd name="T104" fmla="*/ 183 w 183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72">
                  <a:moveTo>
                    <a:pt x="0" y="47"/>
                  </a:moveTo>
                  <a:lnTo>
                    <a:pt x="6" y="39"/>
                  </a:lnTo>
                  <a:lnTo>
                    <a:pt x="37" y="34"/>
                  </a:lnTo>
                  <a:lnTo>
                    <a:pt x="6" y="37"/>
                  </a:lnTo>
                  <a:lnTo>
                    <a:pt x="43" y="29"/>
                  </a:lnTo>
                  <a:lnTo>
                    <a:pt x="14" y="29"/>
                  </a:lnTo>
                  <a:lnTo>
                    <a:pt x="17" y="18"/>
                  </a:lnTo>
                  <a:lnTo>
                    <a:pt x="43" y="18"/>
                  </a:lnTo>
                  <a:lnTo>
                    <a:pt x="27" y="15"/>
                  </a:lnTo>
                  <a:lnTo>
                    <a:pt x="40" y="10"/>
                  </a:lnTo>
                  <a:lnTo>
                    <a:pt x="77" y="18"/>
                  </a:lnTo>
                  <a:lnTo>
                    <a:pt x="95" y="39"/>
                  </a:lnTo>
                  <a:lnTo>
                    <a:pt x="129" y="39"/>
                  </a:lnTo>
                  <a:lnTo>
                    <a:pt x="116" y="29"/>
                  </a:lnTo>
                  <a:lnTo>
                    <a:pt x="124" y="18"/>
                  </a:lnTo>
                  <a:lnTo>
                    <a:pt x="108" y="10"/>
                  </a:lnTo>
                  <a:lnTo>
                    <a:pt x="132" y="0"/>
                  </a:lnTo>
                  <a:lnTo>
                    <a:pt x="142" y="15"/>
                  </a:lnTo>
                  <a:lnTo>
                    <a:pt x="135" y="21"/>
                  </a:lnTo>
                  <a:lnTo>
                    <a:pt x="150" y="23"/>
                  </a:lnTo>
                  <a:lnTo>
                    <a:pt x="145" y="31"/>
                  </a:lnTo>
                  <a:lnTo>
                    <a:pt x="161" y="34"/>
                  </a:lnTo>
                  <a:lnTo>
                    <a:pt x="169" y="23"/>
                  </a:lnTo>
                  <a:lnTo>
                    <a:pt x="182" y="37"/>
                  </a:lnTo>
                  <a:lnTo>
                    <a:pt x="171" y="52"/>
                  </a:lnTo>
                  <a:lnTo>
                    <a:pt x="132" y="50"/>
                  </a:lnTo>
                  <a:lnTo>
                    <a:pt x="74" y="71"/>
                  </a:lnTo>
                  <a:lnTo>
                    <a:pt x="51" y="60"/>
                  </a:lnTo>
                  <a:lnTo>
                    <a:pt x="98" y="45"/>
                  </a:lnTo>
                  <a:lnTo>
                    <a:pt x="56" y="52"/>
                  </a:lnTo>
                  <a:lnTo>
                    <a:pt x="66" y="42"/>
                  </a:lnTo>
                  <a:lnTo>
                    <a:pt x="43" y="55"/>
                  </a:lnTo>
                  <a:lnTo>
                    <a:pt x="17" y="50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4" name="Freeform 66"/>
            <p:cNvSpPr>
              <a:spLocks/>
            </p:cNvSpPr>
            <p:nvPr/>
          </p:nvSpPr>
          <p:spPr bwMode="auto">
            <a:xfrm>
              <a:off x="1644774" y="1972224"/>
              <a:ext cx="138113" cy="66675"/>
            </a:xfrm>
            <a:custGeom>
              <a:avLst/>
              <a:gdLst>
                <a:gd name="T0" fmla="*/ 0 w 87"/>
                <a:gd name="T1" fmla="*/ 0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0 w 87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42"/>
                <a:gd name="T41" fmla="*/ 87 w 87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42">
                  <a:moveTo>
                    <a:pt x="0" y="0"/>
                  </a:moveTo>
                  <a:lnTo>
                    <a:pt x="7" y="14"/>
                  </a:lnTo>
                  <a:lnTo>
                    <a:pt x="24" y="14"/>
                  </a:lnTo>
                  <a:lnTo>
                    <a:pt x="20" y="18"/>
                  </a:lnTo>
                  <a:lnTo>
                    <a:pt x="24" y="21"/>
                  </a:lnTo>
                  <a:lnTo>
                    <a:pt x="7" y="28"/>
                  </a:lnTo>
                  <a:lnTo>
                    <a:pt x="38" y="30"/>
                  </a:lnTo>
                  <a:lnTo>
                    <a:pt x="86" y="41"/>
                  </a:lnTo>
                  <a:lnTo>
                    <a:pt x="78" y="16"/>
                  </a:lnTo>
                  <a:lnTo>
                    <a:pt x="44" y="5"/>
                  </a:lnTo>
                  <a:lnTo>
                    <a:pt x="29" y="10"/>
                  </a:lnTo>
                  <a:lnTo>
                    <a:pt x="27" y="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5" name="Freeform 67"/>
            <p:cNvSpPr>
              <a:spLocks/>
            </p:cNvSpPr>
            <p:nvPr/>
          </p:nvSpPr>
          <p:spPr bwMode="auto">
            <a:xfrm>
              <a:off x="1644774" y="1972224"/>
              <a:ext cx="147638" cy="76200"/>
            </a:xfrm>
            <a:custGeom>
              <a:avLst/>
              <a:gdLst>
                <a:gd name="T0" fmla="*/ 0 w 93"/>
                <a:gd name="T1" fmla="*/ 0 h 48"/>
                <a:gd name="T2" fmla="*/ 2147483647 w 93"/>
                <a:gd name="T3" fmla="*/ 2147483647 h 48"/>
                <a:gd name="T4" fmla="*/ 2147483647 w 93"/>
                <a:gd name="T5" fmla="*/ 2147483647 h 48"/>
                <a:gd name="T6" fmla="*/ 2147483647 w 93"/>
                <a:gd name="T7" fmla="*/ 2147483647 h 48"/>
                <a:gd name="T8" fmla="*/ 2147483647 w 93"/>
                <a:gd name="T9" fmla="*/ 2147483647 h 48"/>
                <a:gd name="T10" fmla="*/ 2147483647 w 93"/>
                <a:gd name="T11" fmla="*/ 2147483647 h 48"/>
                <a:gd name="T12" fmla="*/ 2147483647 w 93"/>
                <a:gd name="T13" fmla="*/ 2147483647 h 48"/>
                <a:gd name="T14" fmla="*/ 2147483647 w 93"/>
                <a:gd name="T15" fmla="*/ 2147483647 h 48"/>
                <a:gd name="T16" fmla="*/ 2147483647 w 93"/>
                <a:gd name="T17" fmla="*/ 2147483647 h 48"/>
                <a:gd name="T18" fmla="*/ 2147483647 w 93"/>
                <a:gd name="T19" fmla="*/ 2147483647 h 48"/>
                <a:gd name="T20" fmla="*/ 2147483647 w 93"/>
                <a:gd name="T21" fmla="*/ 2147483647 h 48"/>
                <a:gd name="T22" fmla="*/ 2147483647 w 93"/>
                <a:gd name="T23" fmla="*/ 2147483647 h 48"/>
                <a:gd name="T24" fmla="*/ 0 w 93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48"/>
                <a:gd name="T41" fmla="*/ 93 w 9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48">
                  <a:moveTo>
                    <a:pt x="0" y="0"/>
                  </a:moveTo>
                  <a:lnTo>
                    <a:pt x="7" y="16"/>
                  </a:lnTo>
                  <a:lnTo>
                    <a:pt x="26" y="16"/>
                  </a:lnTo>
                  <a:lnTo>
                    <a:pt x="21" y="21"/>
                  </a:lnTo>
                  <a:lnTo>
                    <a:pt x="26" y="24"/>
                  </a:lnTo>
                  <a:lnTo>
                    <a:pt x="7" y="32"/>
                  </a:lnTo>
                  <a:lnTo>
                    <a:pt x="41" y="34"/>
                  </a:lnTo>
                  <a:lnTo>
                    <a:pt x="92" y="47"/>
                  </a:lnTo>
                  <a:lnTo>
                    <a:pt x="83" y="18"/>
                  </a:lnTo>
                  <a:lnTo>
                    <a:pt x="47" y="6"/>
                  </a:lnTo>
                  <a:lnTo>
                    <a:pt x="31" y="11"/>
                  </a:lnTo>
                  <a:lnTo>
                    <a:pt x="29" y="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6" name="Freeform 68"/>
            <p:cNvSpPr>
              <a:spLocks/>
            </p:cNvSpPr>
            <p:nvPr/>
          </p:nvSpPr>
          <p:spPr bwMode="auto">
            <a:xfrm>
              <a:off x="1714624" y="2110336"/>
              <a:ext cx="107950" cy="61913"/>
            </a:xfrm>
            <a:custGeom>
              <a:avLst/>
              <a:gdLst>
                <a:gd name="T0" fmla="*/ 0 w 68"/>
                <a:gd name="T1" fmla="*/ 2147483647 h 39"/>
                <a:gd name="T2" fmla="*/ 2147483647 w 68"/>
                <a:gd name="T3" fmla="*/ 2147483647 h 39"/>
                <a:gd name="T4" fmla="*/ 2147483647 w 68"/>
                <a:gd name="T5" fmla="*/ 2147483647 h 39"/>
                <a:gd name="T6" fmla="*/ 2147483647 w 68"/>
                <a:gd name="T7" fmla="*/ 2147483647 h 39"/>
                <a:gd name="T8" fmla="*/ 2147483647 w 68"/>
                <a:gd name="T9" fmla="*/ 2147483647 h 39"/>
                <a:gd name="T10" fmla="*/ 2147483647 w 68"/>
                <a:gd name="T11" fmla="*/ 2147483647 h 39"/>
                <a:gd name="T12" fmla="*/ 2147483647 w 68"/>
                <a:gd name="T13" fmla="*/ 2147483647 h 39"/>
                <a:gd name="T14" fmla="*/ 2147483647 w 68"/>
                <a:gd name="T15" fmla="*/ 0 h 39"/>
                <a:gd name="T16" fmla="*/ 2147483647 w 68"/>
                <a:gd name="T17" fmla="*/ 2147483647 h 39"/>
                <a:gd name="T18" fmla="*/ 2147483647 w 68"/>
                <a:gd name="T19" fmla="*/ 2147483647 h 39"/>
                <a:gd name="T20" fmla="*/ 2147483647 w 68"/>
                <a:gd name="T21" fmla="*/ 2147483647 h 39"/>
                <a:gd name="T22" fmla="*/ 2147483647 w 68"/>
                <a:gd name="T23" fmla="*/ 2147483647 h 39"/>
                <a:gd name="T24" fmla="*/ 2147483647 w 68"/>
                <a:gd name="T25" fmla="*/ 2147483647 h 39"/>
                <a:gd name="T26" fmla="*/ 2147483647 w 68"/>
                <a:gd name="T27" fmla="*/ 2147483647 h 39"/>
                <a:gd name="T28" fmla="*/ 2147483647 w 68"/>
                <a:gd name="T29" fmla="*/ 2147483647 h 39"/>
                <a:gd name="T30" fmla="*/ 0 w 68"/>
                <a:gd name="T31" fmla="*/ 2147483647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39"/>
                <a:gd name="T50" fmla="*/ 68 w 68"/>
                <a:gd name="T51" fmla="*/ 39 h 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39">
                  <a:moveTo>
                    <a:pt x="0" y="27"/>
                  </a:moveTo>
                  <a:lnTo>
                    <a:pt x="5" y="18"/>
                  </a:lnTo>
                  <a:lnTo>
                    <a:pt x="19" y="20"/>
                  </a:lnTo>
                  <a:lnTo>
                    <a:pt x="3" y="9"/>
                  </a:lnTo>
                  <a:lnTo>
                    <a:pt x="5" y="2"/>
                  </a:lnTo>
                  <a:lnTo>
                    <a:pt x="34" y="13"/>
                  </a:lnTo>
                  <a:lnTo>
                    <a:pt x="17" y="2"/>
                  </a:lnTo>
                  <a:lnTo>
                    <a:pt x="58" y="0"/>
                  </a:lnTo>
                  <a:lnTo>
                    <a:pt x="67" y="29"/>
                  </a:lnTo>
                  <a:lnTo>
                    <a:pt x="58" y="25"/>
                  </a:lnTo>
                  <a:lnTo>
                    <a:pt x="56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22" y="29"/>
                  </a:lnTo>
                  <a:lnTo>
                    <a:pt x="46" y="20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7" name="Freeform 69"/>
            <p:cNvSpPr>
              <a:spLocks/>
            </p:cNvSpPr>
            <p:nvPr/>
          </p:nvSpPr>
          <p:spPr bwMode="auto">
            <a:xfrm>
              <a:off x="1714624" y="2110336"/>
              <a:ext cx="117475" cy="71438"/>
            </a:xfrm>
            <a:custGeom>
              <a:avLst/>
              <a:gdLst>
                <a:gd name="T0" fmla="*/ 0 w 74"/>
                <a:gd name="T1" fmla="*/ 2147483647 h 45"/>
                <a:gd name="T2" fmla="*/ 2147483647 w 74"/>
                <a:gd name="T3" fmla="*/ 2147483647 h 45"/>
                <a:gd name="T4" fmla="*/ 2147483647 w 74"/>
                <a:gd name="T5" fmla="*/ 2147483647 h 45"/>
                <a:gd name="T6" fmla="*/ 2147483647 w 74"/>
                <a:gd name="T7" fmla="*/ 2147483647 h 45"/>
                <a:gd name="T8" fmla="*/ 2147483647 w 74"/>
                <a:gd name="T9" fmla="*/ 2147483647 h 45"/>
                <a:gd name="T10" fmla="*/ 2147483647 w 74"/>
                <a:gd name="T11" fmla="*/ 2147483647 h 45"/>
                <a:gd name="T12" fmla="*/ 2147483647 w 74"/>
                <a:gd name="T13" fmla="*/ 2147483647 h 45"/>
                <a:gd name="T14" fmla="*/ 2147483647 w 74"/>
                <a:gd name="T15" fmla="*/ 0 h 45"/>
                <a:gd name="T16" fmla="*/ 2147483647 w 74"/>
                <a:gd name="T17" fmla="*/ 2147483647 h 45"/>
                <a:gd name="T18" fmla="*/ 2147483647 w 74"/>
                <a:gd name="T19" fmla="*/ 2147483647 h 45"/>
                <a:gd name="T20" fmla="*/ 2147483647 w 74"/>
                <a:gd name="T21" fmla="*/ 2147483647 h 45"/>
                <a:gd name="T22" fmla="*/ 2147483647 w 74"/>
                <a:gd name="T23" fmla="*/ 2147483647 h 45"/>
                <a:gd name="T24" fmla="*/ 2147483647 w 74"/>
                <a:gd name="T25" fmla="*/ 2147483647 h 45"/>
                <a:gd name="T26" fmla="*/ 2147483647 w 74"/>
                <a:gd name="T27" fmla="*/ 2147483647 h 45"/>
                <a:gd name="T28" fmla="*/ 2147483647 w 74"/>
                <a:gd name="T29" fmla="*/ 2147483647 h 45"/>
                <a:gd name="T30" fmla="*/ 0 w 74"/>
                <a:gd name="T31" fmla="*/ 2147483647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"/>
                <a:gd name="T49" fmla="*/ 0 h 45"/>
                <a:gd name="T50" fmla="*/ 74 w 74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" h="45">
                  <a:moveTo>
                    <a:pt x="0" y="31"/>
                  </a:moveTo>
                  <a:lnTo>
                    <a:pt x="5" y="21"/>
                  </a:lnTo>
                  <a:lnTo>
                    <a:pt x="21" y="23"/>
                  </a:lnTo>
                  <a:lnTo>
                    <a:pt x="3" y="10"/>
                  </a:lnTo>
                  <a:lnTo>
                    <a:pt x="5" y="2"/>
                  </a:lnTo>
                  <a:lnTo>
                    <a:pt x="37" y="15"/>
                  </a:lnTo>
                  <a:lnTo>
                    <a:pt x="19" y="2"/>
                  </a:lnTo>
                  <a:lnTo>
                    <a:pt x="63" y="0"/>
                  </a:lnTo>
                  <a:lnTo>
                    <a:pt x="73" y="34"/>
                  </a:lnTo>
                  <a:lnTo>
                    <a:pt x="63" y="29"/>
                  </a:lnTo>
                  <a:lnTo>
                    <a:pt x="61" y="44"/>
                  </a:lnTo>
                  <a:lnTo>
                    <a:pt x="26" y="44"/>
                  </a:lnTo>
                  <a:lnTo>
                    <a:pt x="34" y="39"/>
                  </a:lnTo>
                  <a:lnTo>
                    <a:pt x="24" y="34"/>
                  </a:lnTo>
                  <a:lnTo>
                    <a:pt x="50" y="23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8" name="Freeform 70"/>
            <p:cNvSpPr>
              <a:spLocks/>
            </p:cNvSpPr>
            <p:nvPr/>
          </p:nvSpPr>
          <p:spPr bwMode="auto">
            <a:xfrm>
              <a:off x="1714624" y="2234161"/>
              <a:ext cx="130175" cy="109538"/>
            </a:xfrm>
            <a:custGeom>
              <a:avLst/>
              <a:gdLst>
                <a:gd name="T0" fmla="*/ 0 w 82"/>
                <a:gd name="T1" fmla="*/ 2147483647 h 69"/>
                <a:gd name="T2" fmla="*/ 2147483647 w 82"/>
                <a:gd name="T3" fmla="*/ 2147483647 h 69"/>
                <a:gd name="T4" fmla="*/ 2147483647 w 82"/>
                <a:gd name="T5" fmla="*/ 2147483647 h 69"/>
                <a:gd name="T6" fmla="*/ 2147483647 w 82"/>
                <a:gd name="T7" fmla="*/ 2147483647 h 69"/>
                <a:gd name="T8" fmla="*/ 2147483647 w 82"/>
                <a:gd name="T9" fmla="*/ 2147483647 h 69"/>
                <a:gd name="T10" fmla="*/ 2147483647 w 82"/>
                <a:gd name="T11" fmla="*/ 2147483647 h 69"/>
                <a:gd name="T12" fmla="*/ 2147483647 w 82"/>
                <a:gd name="T13" fmla="*/ 2147483647 h 69"/>
                <a:gd name="T14" fmla="*/ 2147483647 w 82"/>
                <a:gd name="T15" fmla="*/ 2147483647 h 69"/>
                <a:gd name="T16" fmla="*/ 2147483647 w 82"/>
                <a:gd name="T17" fmla="*/ 0 h 69"/>
                <a:gd name="T18" fmla="*/ 2147483647 w 82"/>
                <a:gd name="T19" fmla="*/ 2147483647 h 69"/>
                <a:gd name="T20" fmla="*/ 2147483647 w 82"/>
                <a:gd name="T21" fmla="*/ 2147483647 h 69"/>
                <a:gd name="T22" fmla="*/ 2147483647 w 82"/>
                <a:gd name="T23" fmla="*/ 2147483647 h 69"/>
                <a:gd name="T24" fmla="*/ 2147483647 w 82"/>
                <a:gd name="T25" fmla="*/ 2147483647 h 69"/>
                <a:gd name="T26" fmla="*/ 2147483647 w 82"/>
                <a:gd name="T27" fmla="*/ 2147483647 h 69"/>
                <a:gd name="T28" fmla="*/ 2147483647 w 82"/>
                <a:gd name="T29" fmla="*/ 2147483647 h 69"/>
                <a:gd name="T30" fmla="*/ 0 w 82"/>
                <a:gd name="T31" fmla="*/ 2147483647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69"/>
                <a:gd name="T50" fmla="*/ 82 w 82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69">
                  <a:moveTo>
                    <a:pt x="0" y="34"/>
                  </a:moveTo>
                  <a:lnTo>
                    <a:pt x="3" y="27"/>
                  </a:lnTo>
                  <a:lnTo>
                    <a:pt x="32" y="3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15" y="15"/>
                  </a:lnTo>
                  <a:lnTo>
                    <a:pt x="24" y="12"/>
                  </a:lnTo>
                  <a:lnTo>
                    <a:pt x="15" y="7"/>
                  </a:lnTo>
                  <a:lnTo>
                    <a:pt x="68" y="0"/>
                  </a:lnTo>
                  <a:lnTo>
                    <a:pt x="71" y="15"/>
                  </a:lnTo>
                  <a:lnTo>
                    <a:pt x="54" y="29"/>
                  </a:lnTo>
                  <a:lnTo>
                    <a:pt x="78" y="32"/>
                  </a:lnTo>
                  <a:lnTo>
                    <a:pt x="81" y="56"/>
                  </a:lnTo>
                  <a:lnTo>
                    <a:pt x="47" y="68"/>
                  </a:lnTo>
                  <a:lnTo>
                    <a:pt x="32" y="46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9" name="Freeform 71"/>
            <p:cNvSpPr>
              <a:spLocks/>
            </p:cNvSpPr>
            <p:nvPr/>
          </p:nvSpPr>
          <p:spPr bwMode="auto">
            <a:xfrm>
              <a:off x="1714624" y="2234161"/>
              <a:ext cx="139700" cy="119063"/>
            </a:xfrm>
            <a:custGeom>
              <a:avLst/>
              <a:gdLst>
                <a:gd name="T0" fmla="*/ 0 w 88"/>
                <a:gd name="T1" fmla="*/ 2147483647 h 75"/>
                <a:gd name="T2" fmla="*/ 2147483647 w 88"/>
                <a:gd name="T3" fmla="*/ 2147483647 h 75"/>
                <a:gd name="T4" fmla="*/ 2147483647 w 88"/>
                <a:gd name="T5" fmla="*/ 2147483647 h 75"/>
                <a:gd name="T6" fmla="*/ 2147483647 w 88"/>
                <a:gd name="T7" fmla="*/ 2147483647 h 75"/>
                <a:gd name="T8" fmla="*/ 2147483647 w 88"/>
                <a:gd name="T9" fmla="*/ 2147483647 h 75"/>
                <a:gd name="T10" fmla="*/ 2147483647 w 88"/>
                <a:gd name="T11" fmla="*/ 2147483647 h 75"/>
                <a:gd name="T12" fmla="*/ 2147483647 w 88"/>
                <a:gd name="T13" fmla="*/ 2147483647 h 75"/>
                <a:gd name="T14" fmla="*/ 2147483647 w 88"/>
                <a:gd name="T15" fmla="*/ 2147483647 h 75"/>
                <a:gd name="T16" fmla="*/ 2147483647 w 88"/>
                <a:gd name="T17" fmla="*/ 0 h 75"/>
                <a:gd name="T18" fmla="*/ 2147483647 w 88"/>
                <a:gd name="T19" fmla="*/ 2147483647 h 75"/>
                <a:gd name="T20" fmla="*/ 2147483647 w 88"/>
                <a:gd name="T21" fmla="*/ 2147483647 h 75"/>
                <a:gd name="T22" fmla="*/ 2147483647 w 88"/>
                <a:gd name="T23" fmla="*/ 2147483647 h 75"/>
                <a:gd name="T24" fmla="*/ 2147483647 w 88"/>
                <a:gd name="T25" fmla="*/ 2147483647 h 75"/>
                <a:gd name="T26" fmla="*/ 2147483647 w 88"/>
                <a:gd name="T27" fmla="*/ 2147483647 h 75"/>
                <a:gd name="T28" fmla="*/ 2147483647 w 88"/>
                <a:gd name="T29" fmla="*/ 2147483647 h 75"/>
                <a:gd name="T30" fmla="*/ 0 w 88"/>
                <a:gd name="T31" fmla="*/ 2147483647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75"/>
                <a:gd name="T50" fmla="*/ 88 w 88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75">
                  <a:moveTo>
                    <a:pt x="0" y="37"/>
                  </a:moveTo>
                  <a:lnTo>
                    <a:pt x="3" y="29"/>
                  </a:lnTo>
                  <a:lnTo>
                    <a:pt x="34" y="35"/>
                  </a:lnTo>
                  <a:lnTo>
                    <a:pt x="32" y="24"/>
                  </a:lnTo>
                  <a:lnTo>
                    <a:pt x="37" y="24"/>
                  </a:lnTo>
                  <a:lnTo>
                    <a:pt x="16" y="16"/>
                  </a:lnTo>
                  <a:lnTo>
                    <a:pt x="26" y="13"/>
                  </a:lnTo>
                  <a:lnTo>
                    <a:pt x="16" y="8"/>
                  </a:lnTo>
                  <a:lnTo>
                    <a:pt x="73" y="0"/>
                  </a:lnTo>
                  <a:lnTo>
                    <a:pt x="76" y="16"/>
                  </a:lnTo>
                  <a:lnTo>
                    <a:pt x="58" y="32"/>
                  </a:lnTo>
                  <a:lnTo>
                    <a:pt x="84" y="35"/>
                  </a:lnTo>
                  <a:lnTo>
                    <a:pt x="87" y="61"/>
                  </a:lnTo>
                  <a:lnTo>
                    <a:pt x="50" y="74"/>
                  </a:lnTo>
                  <a:lnTo>
                    <a:pt x="34" y="50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0" name="Freeform 72"/>
            <p:cNvSpPr>
              <a:spLocks/>
            </p:cNvSpPr>
            <p:nvPr/>
          </p:nvSpPr>
          <p:spPr bwMode="auto">
            <a:xfrm>
              <a:off x="1811462" y="1992861"/>
              <a:ext cx="74612" cy="46038"/>
            </a:xfrm>
            <a:custGeom>
              <a:avLst/>
              <a:gdLst>
                <a:gd name="T0" fmla="*/ 0 w 47"/>
                <a:gd name="T1" fmla="*/ 0 h 29"/>
                <a:gd name="T2" fmla="*/ 2147483647 w 47"/>
                <a:gd name="T3" fmla="*/ 2147483647 h 29"/>
                <a:gd name="T4" fmla="*/ 2147483647 w 47"/>
                <a:gd name="T5" fmla="*/ 2147483647 h 29"/>
                <a:gd name="T6" fmla="*/ 2147483647 w 47"/>
                <a:gd name="T7" fmla="*/ 2147483647 h 29"/>
                <a:gd name="T8" fmla="*/ 2147483647 w 47"/>
                <a:gd name="T9" fmla="*/ 2147483647 h 29"/>
                <a:gd name="T10" fmla="*/ 2147483647 w 47"/>
                <a:gd name="T11" fmla="*/ 2147483647 h 29"/>
                <a:gd name="T12" fmla="*/ 2147483647 w 47"/>
                <a:gd name="T13" fmla="*/ 2147483647 h 29"/>
                <a:gd name="T14" fmla="*/ 0 w 47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9"/>
                <a:gd name="T26" fmla="*/ 47 w 47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9">
                  <a:moveTo>
                    <a:pt x="0" y="0"/>
                  </a:moveTo>
                  <a:lnTo>
                    <a:pt x="4" y="17"/>
                  </a:lnTo>
                  <a:lnTo>
                    <a:pt x="20" y="20"/>
                  </a:lnTo>
                  <a:lnTo>
                    <a:pt x="4" y="22"/>
                  </a:lnTo>
                  <a:lnTo>
                    <a:pt x="16" y="28"/>
                  </a:lnTo>
                  <a:lnTo>
                    <a:pt x="43" y="26"/>
                  </a:lnTo>
                  <a:lnTo>
                    <a:pt x="46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1" name="Freeform 73"/>
            <p:cNvSpPr>
              <a:spLocks/>
            </p:cNvSpPr>
            <p:nvPr/>
          </p:nvSpPr>
          <p:spPr bwMode="auto">
            <a:xfrm>
              <a:off x="1811462" y="1992861"/>
              <a:ext cx="84137" cy="55563"/>
            </a:xfrm>
            <a:custGeom>
              <a:avLst/>
              <a:gdLst>
                <a:gd name="T0" fmla="*/ 0 w 53"/>
                <a:gd name="T1" fmla="*/ 0 h 35"/>
                <a:gd name="T2" fmla="*/ 2147483647 w 53"/>
                <a:gd name="T3" fmla="*/ 2147483647 h 35"/>
                <a:gd name="T4" fmla="*/ 2147483647 w 53"/>
                <a:gd name="T5" fmla="*/ 2147483647 h 35"/>
                <a:gd name="T6" fmla="*/ 2147483647 w 53"/>
                <a:gd name="T7" fmla="*/ 2147483647 h 35"/>
                <a:gd name="T8" fmla="*/ 2147483647 w 53"/>
                <a:gd name="T9" fmla="*/ 2147483647 h 35"/>
                <a:gd name="T10" fmla="*/ 2147483647 w 53"/>
                <a:gd name="T11" fmla="*/ 2147483647 h 35"/>
                <a:gd name="T12" fmla="*/ 2147483647 w 53"/>
                <a:gd name="T13" fmla="*/ 2147483647 h 35"/>
                <a:gd name="T14" fmla="*/ 0 w 5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35"/>
                <a:gd name="T26" fmla="*/ 53 w 5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35">
                  <a:moveTo>
                    <a:pt x="0" y="0"/>
                  </a:moveTo>
                  <a:lnTo>
                    <a:pt x="5" y="21"/>
                  </a:lnTo>
                  <a:lnTo>
                    <a:pt x="23" y="24"/>
                  </a:lnTo>
                  <a:lnTo>
                    <a:pt x="5" y="27"/>
                  </a:lnTo>
                  <a:lnTo>
                    <a:pt x="18" y="34"/>
                  </a:lnTo>
                  <a:lnTo>
                    <a:pt x="49" y="32"/>
                  </a:lnTo>
                  <a:lnTo>
                    <a:pt x="52" y="19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3" name="Freeform 75"/>
            <p:cNvSpPr>
              <a:spLocks/>
            </p:cNvSpPr>
            <p:nvPr/>
          </p:nvSpPr>
          <p:spPr bwMode="auto">
            <a:xfrm>
              <a:off x="1840037" y="2084936"/>
              <a:ext cx="404812" cy="127000"/>
            </a:xfrm>
            <a:custGeom>
              <a:avLst/>
              <a:gdLst>
                <a:gd name="T0" fmla="*/ 0 w 255"/>
                <a:gd name="T1" fmla="*/ 2147483647 h 80"/>
                <a:gd name="T2" fmla="*/ 2147483647 w 255"/>
                <a:gd name="T3" fmla="*/ 0 h 80"/>
                <a:gd name="T4" fmla="*/ 2147483647 w 255"/>
                <a:gd name="T5" fmla="*/ 2147483647 h 80"/>
                <a:gd name="T6" fmla="*/ 2147483647 w 255"/>
                <a:gd name="T7" fmla="*/ 2147483647 h 80"/>
                <a:gd name="T8" fmla="*/ 2147483647 w 255"/>
                <a:gd name="T9" fmla="*/ 2147483647 h 80"/>
                <a:gd name="T10" fmla="*/ 2147483647 w 255"/>
                <a:gd name="T11" fmla="*/ 2147483647 h 80"/>
                <a:gd name="T12" fmla="*/ 2147483647 w 255"/>
                <a:gd name="T13" fmla="*/ 2147483647 h 80"/>
                <a:gd name="T14" fmla="*/ 2147483647 w 255"/>
                <a:gd name="T15" fmla="*/ 2147483647 h 80"/>
                <a:gd name="T16" fmla="*/ 2147483647 w 255"/>
                <a:gd name="T17" fmla="*/ 2147483647 h 80"/>
                <a:gd name="T18" fmla="*/ 2147483647 w 255"/>
                <a:gd name="T19" fmla="*/ 2147483647 h 80"/>
                <a:gd name="T20" fmla="*/ 2147483647 w 255"/>
                <a:gd name="T21" fmla="*/ 2147483647 h 80"/>
                <a:gd name="T22" fmla="*/ 2147483647 w 255"/>
                <a:gd name="T23" fmla="*/ 2147483647 h 80"/>
                <a:gd name="T24" fmla="*/ 2147483647 w 255"/>
                <a:gd name="T25" fmla="*/ 2147483647 h 80"/>
                <a:gd name="T26" fmla="*/ 2147483647 w 255"/>
                <a:gd name="T27" fmla="*/ 2147483647 h 80"/>
                <a:gd name="T28" fmla="*/ 2147483647 w 255"/>
                <a:gd name="T29" fmla="*/ 2147483647 h 80"/>
                <a:gd name="T30" fmla="*/ 2147483647 w 255"/>
                <a:gd name="T31" fmla="*/ 2147483647 h 80"/>
                <a:gd name="T32" fmla="*/ 2147483647 w 255"/>
                <a:gd name="T33" fmla="*/ 2147483647 h 80"/>
                <a:gd name="T34" fmla="*/ 2147483647 w 255"/>
                <a:gd name="T35" fmla="*/ 2147483647 h 80"/>
                <a:gd name="T36" fmla="*/ 2147483647 w 255"/>
                <a:gd name="T37" fmla="*/ 2147483647 h 80"/>
                <a:gd name="T38" fmla="*/ 2147483647 w 255"/>
                <a:gd name="T39" fmla="*/ 2147483647 h 80"/>
                <a:gd name="T40" fmla="*/ 2147483647 w 255"/>
                <a:gd name="T41" fmla="*/ 2147483647 h 80"/>
                <a:gd name="T42" fmla="*/ 2147483647 w 255"/>
                <a:gd name="T43" fmla="*/ 2147483647 h 80"/>
                <a:gd name="T44" fmla="*/ 2147483647 w 255"/>
                <a:gd name="T45" fmla="*/ 2147483647 h 80"/>
                <a:gd name="T46" fmla="*/ 2147483647 w 255"/>
                <a:gd name="T47" fmla="*/ 2147483647 h 80"/>
                <a:gd name="T48" fmla="*/ 2147483647 w 255"/>
                <a:gd name="T49" fmla="*/ 2147483647 h 80"/>
                <a:gd name="T50" fmla="*/ 2147483647 w 255"/>
                <a:gd name="T51" fmla="*/ 2147483647 h 80"/>
                <a:gd name="T52" fmla="*/ 2147483647 w 255"/>
                <a:gd name="T53" fmla="*/ 2147483647 h 80"/>
                <a:gd name="T54" fmla="*/ 2147483647 w 255"/>
                <a:gd name="T55" fmla="*/ 2147483647 h 80"/>
                <a:gd name="T56" fmla="*/ 2147483647 w 255"/>
                <a:gd name="T57" fmla="*/ 2147483647 h 80"/>
                <a:gd name="T58" fmla="*/ 2147483647 w 255"/>
                <a:gd name="T59" fmla="*/ 2147483647 h 80"/>
                <a:gd name="T60" fmla="*/ 2147483647 w 255"/>
                <a:gd name="T61" fmla="*/ 2147483647 h 80"/>
                <a:gd name="T62" fmla="*/ 0 w 255"/>
                <a:gd name="T63" fmla="*/ 2147483647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5"/>
                <a:gd name="T97" fmla="*/ 0 h 80"/>
                <a:gd name="T98" fmla="*/ 255 w 255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5" h="80">
                  <a:moveTo>
                    <a:pt x="0" y="11"/>
                  </a:moveTo>
                  <a:lnTo>
                    <a:pt x="16" y="0"/>
                  </a:lnTo>
                  <a:lnTo>
                    <a:pt x="39" y="5"/>
                  </a:lnTo>
                  <a:lnTo>
                    <a:pt x="53" y="11"/>
                  </a:lnTo>
                  <a:lnTo>
                    <a:pt x="50" y="21"/>
                  </a:lnTo>
                  <a:lnTo>
                    <a:pt x="79" y="11"/>
                  </a:lnTo>
                  <a:lnTo>
                    <a:pt x="94" y="18"/>
                  </a:lnTo>
                  <a:lnTo>
                    <a:pt x="81" y="18"/>
                  </a:lnTo>
                  <a:lnTo>
                    <a:pt x="115" y="26"/>
                  </a:lnTo>
                  <a:lnTo>
                    <a:pt x="79" y="29"/>
                  </a:lnTo>
                  <a:lnTo>
                    <a:pt x="94" y="31"/>
                  </a:lnTo>
                  <a:lnTo>
                    <a:pt x="84" y="42"/>
                  </a:lnTo>
                  <a:lnTo>
                    <a:pt x="100" y="37"/>
                  </a:lnTo>
                  <a:lnTo>
                    <a:pt x="118" y="53"/>
                  </a:lnTo>
                  <a:lnTo>
                    <a:pt x="121" y="45"/>
                  </a:lnTo>
                  <a:lnTo>
                    <a:pt x="165" y="53"/>
                  </a:lnTo>
                  <a:lnTo>
                    <a:pt x="215" y="39"/>
                  </a:lnTo>
                  <a:lnTo>
                    <a:pt x="254" y="55"/>
                  </a:lnTo>
                  <a:lnTo>
                    <a:pt x="241" y="60"/>
                  </a:lnTo>
                  <a:lnTo>
                    <a:pt x="247" y="76"/>
                  </a:lnTo>
                  <a:lnTo>
                    <a:pt x="220" y="79"/>
                  </a:lnTo>
                  <a:lnTo>
                    <a:pt x="197" y="65"/>
                  </a:lnTo>
                  <a:lnTo>
                    <a:pt x="197" y="76"/>
                  </a:lnTo>
                  <a:lnTo>
                    <a:pt x="183" y="79"/>
                  </a:lnTo>
                  <a:lnTo>
                    <a:pt x="126" y="79"/>
                  </a:lnTo>
                  <a:lnTo>
                    <a:pt x="121" y="68"/>
                  </a:lnTo>
                  <a:lnTo>
                    <a:pt x="105" y="79"/>
                  </a:lnTo>
                  <a:lnTo>
                    <a:pt x="89" y="68"/>
                  </a:lnTo>
                  <a:lnTo>
                    <a:pt x="79" y="76"/>
                  </a:lnTo>
                  <a:lnTo>
                    <a:pt x="55" y="23"/>
                  </a:lnTo>
                  <a:lnTo>
                    <a:pt x="31" y="26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4" name="Freeform 76"/>
            <p:cNvSpPr>
              <a:spLocks/>
            </p:cNvSpPr>
            <p:nvPr/>
          </p:nvSpPr>
          <p:spPr bwMode="auto">
            <a:xfrm>
              <a:off x="1857499" y="1864274"/>
              <a:ext cx="254000" cy="163512"/>
            </a:xfrm>
            <a:custGeom>
              <a:avLst/>
              <a:gdLst>
                <a:gd name="T0" fmla="*/ 0 w 160"/>
                <a:gd name="T1" fmla="*/ 2147483647 h 103"/>
                <a:gd name="T2" fmla="*/ 2147483647 w 160"/>
                <a:gd name="T3" fmla="*/ 2147483647 h 103"/>
                <a:gd name="T4" fmla="*/ 2147483647 w 160"/>
                <a:gd name="T5" fmla="*/ 2147483647 h 103"/>
                <a:gd name="T6" fmla="*/ 2147483647 w 160"/>
                <a:gd name="T7" fmla="*/ 2147483647 h 103"/>
                <a:gd name="T8" fmla="*/ 2147483647 w 160"/>
                <a:gd name="T9" fmla="*/ 0 h 103"/>
                <a:gd name="T10" fmla="*/ 2147483647 w 160"/>
                <a:gd name="T11" fmla="*/ 2147483647 h 103"/>
                <a:gd name="T12" fmla="*/ 2147483647 w 160"/>
                <a:gd name="T13" fmla="*/ 2147483647 h 103"/>
                <a:gd name="T14" fmla="*/ 2147483647 w 160"/>
                <a:gd name="T15" fmla="*/ 2147483647 h 103"/>
                <a:gd name="T16" fmla="*/ 2147483647 w 160"/>
                <a:gd name="T17" fmla="*/ 2147483647 h 103"/>
                <a:gd name="T18" fmla="*/ 2147483647 w 160"/>
                <a:gd name="T19" fmla="*/ 2147483647 h 103"/>
                <a:gd name="T20" fmla="*/ 2147483647 w 160"/>
                <a:gd name="T21" fmla="*/ 2147483647 h 103"/>
                <a:gd name="T22" fmla="*/ 2147483647 w 160"/>
                <a:gd name="T23" fmla="*/ 2147483647 h 103"/>
                <a:gd name="T24" fmla="*/ 2147483647 w 160"/>
                <a:gd name="T25" fmla="*/ 2147483647 h 103"/>
                <a:gd name="T26" fmla="*/ 2147483647 w 160"/>
                <a:gd name="T27" fmla="*/ 2147483647 h 103"/>
                <a:gd name="T28" fmla="*/ 2147483647 w 160"/>
                <a:gd name="T29" fmla="*/ 2147483647 h 103"/>
                <a:gd name="T30" fmla="*/ 2147483647 w 160"/>
                <a:gd name="T31" fmla="*/ 2147483647 h 103"/>
                <a:gd name="T32" fmla="*/ 2147483647 w 160"/>
                <a:gd name="T33" fmla="*/ 2147483647 h 103"/>
                <a:gd name="T34" fmla="*/ 2147483647 w 160"/>
                <a:gd name="T35" fmla="*/ 2147483647 h 103"/>
                <a:gd name="T36" fmla="*/ 2147483647 w 160"/>
                <a:gd name="T37" fmla="*/ 2147483647 h 103"/>
                <a:gd name="T38" fmla="*/ 2147483647 w 160"/>
                <a:gd name="T39" fmla="*/ 2147483647 h 103"/>
                <a:gd name="T40" fmla="*/ 2147483647 w 160"/>
                <a:gd name="T41" fmla="*/ 2147483647 h 103"/>
                <a:gd name="T42" fmla="*/ 2147483647 w 160"/>
                <a:gd name="T43" fmla="*/ 2147483647 h 103"/>
                <a:gd name="T44" fmla="*/ 2147483647 w 160"/>
                <a:gd name="T45" fmla="*/ 2147483647 h 103"/>
                <a:gd name="T46" fmla="*/ 2147483647 w 160"/>
                <a:gd name="T47" fmla="*/ 2147483647 h 103"/>
                <a:gd name="T48" fmla="*/ 2147483647 w 160"/>
                <a:gd name="T49" fmla="*/ 2147483647 h 103"/>
                <a:gd name="T50" fmla="*/ 2147483647 w 160"/>
                <a:gd name="T51" fmla="*/ 2147483647 h 103"/>
                <a:gd name="T52" fmla="*/ 2147483647 w 160"/>
                <a:gd name="T53" fmla="*/ 2147483647 h 103"/>
                <a:gd name="T54" fmla="*/ 2147483647 w 160"/>
                <a:gd name="T55" fmla="*/ 2147483647 h 103"/>
                <a:gd name="T56" fmla="*/ 2147483647 w 160"/>
                <a:gd name="T57" fmla="*/ 2147483647 h 103"/>
                <a:gd name="T58" fmla="*/ 2147483647 w 160"/>
                <a:gd name="T59" fmla="*/ 2147483647 h 103"/>
                <a:gd name="T60" fmla="*/ 2147483647 w 160"/>
                <a:gd name="T61" fmla="*/ 2147483647 h 103"/>
                <a:gd name="T62" fmla="*/ 2147483647 w 160"/>
                <a:gd name="T63" fmla="*/ 2147483647 h 103"/>
                <a:gd name="T64" fmla="*/ 2147483647 w 160"/>
                <a:gd name="T65" fmla="*/ 2147483647 h 103"/>
                <a:gd name="T66" fmla="*/ 2147483647 w 160"/>
                <a:gd name="T67" fmla="*/ 2147483647 h 103"/>
                <a:gd name="T68" fmla="*/ 2147483647 w 160"/>
                <a:gd name="T69" fmla="*/ 2147483647 h 103"/>
                <a:gd name="T70" fmla="*/ 2147483647 w 160"/>
                <a:gd name="T71" fmla="*/ 2147483647 h 103"/>
                <a:gd name="T72" fmla="*/ 2147483647 w 160"/>
                <a:gd name="T73" fmla="*/ 2147483647 h 103"/>
                <a:gd name="T74" fmla="*/ 0 w 160"/>
                <a:gd name="T75" fmla="*/ 2147483647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0"/>
                <a:gd name="T115" fmla="*/ 0 h 103"/>
                <a:gd name="T116" fmla="*/ 160 w 160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0" h="103">
                  <a:moveTo>
                    <a:pt x="0" y="32"/>
                  </a:moveTo>
                  <a:lnTo>
                    <a:pt x="38" y="27"/>
                  </a:lnTo>
                  <a:lnTo>
                    <a:pt x="19" y="9"/>
                  </a:lnTo>
                  <a:lnTo>
                    <a:pt x="50" y="5"/>
                  </a:lnTo>
                  <a:lnTo>
                    <a:pt x="24" y="0"/>
                  </a:lnTo>
                  <a:lnTo>
                    <a:pt x="67" y="8"/>
                  </a:lnTo>
                  <a:lnTo>
                    <a:pt x="78" y="27"/>
                  </a:lnTo>
                  <a:lnTo>
                    <a:pt x="103" y="27"/>
                  </a:lnTo>
                  <a:lnTo>
                    <a:pt x="111" y="4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19" y="40"/>
                  </a:lnTo>
                  <a:lnTo>
                    <a:pt x="133" y="44"/>
                  </a:lnTo>
                  <a:lnTo>
                    <a:pt x="123" y="57"/>
                  </a:lnTo>
                  <a:lnTo>
                    <a:pt x="148" y="57"/>
                  </a:lnTo>
                  <a:lnTo>
                    <a:pt x="159" y="67"/>
                  </a:lnTo>
                  <a:lnTo>
                    <a:pt x="128" y="72"/>
                  </a:lnTo>
                  <a:lnTo>
                    <a:pt x="120" y="84"/>
                  </a:lnTo>
                  <a:lnTo>
                    <a:pt x="116" y="72"/>
                  </a:lnTo>
                  <a:lnTo>
                    <a:pt x="108" y="102"/>
                  </a:lnTo>
                  <a:lnTo>
                    <a:pt x="88" y="87"/>
                  </a:lnTo>
                  <a:lnTo>
                    <a:pt x="98" y="102"/>
                  </a:lnTo>
                  <a:lnTo>
                    <a:pt x="63" y="99"/>
                  </a:lnTo>
                  <a:lnTo>
                    <a:pt x="47" y="92"/>
                  </a:lnTo>
                  <a:lnTo>
                    <a:pt x="66" y="87"/>
                  </a:lnTo>
                  <a:lnTo>
                    <a:pt x="47" y="87"/>
                  </a:lnTo>
                  <a:lnTo>
                    <a:pt x="42" y="81"/>
                  </a:lnTo>
                  <a:lnTo>
                    <a:pt x="50" y="81"/>
                  </a:lnTo>
                  <a:lnTo>
                    <a:pt x="35" y="75"/>
                  </a:lnTo>
                  <a:lnTo>
                    <a:pt x="86" y="67"/>
                  </a:lnTo>
                  <a:lnTo>
                    <a:pt x="24" y="67"/>
                  </a:lnTo>
                  <a:lnTo>
                    <a:pt x="13" y="60"/>
                  </a:lnTo>
                  <a:lnTo>
                    <a:pt x="35" y="55"/>
                  </a:lnTo>
                  <a:lnTo>
                    <a:pt x="2" y="44"/>
                  </a:lnTo>
                  <a:lnTo>
                    <a:pt x="10" y="44"/>
                  </a:lnTo>
                  <a:lnTo>
                    <a:pt x="2" y="37"/>
                  </a:lnTo>
                  <a:lnTo>
                    <a:pt x="38" y="37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5" name="Freeform 77"/>
            <p:cNvSpPr>
              <a:spLocks/>
            </p:cNvSpPr>
            <p:nvPr/>
          </p:nvSpPr>
          <p:spPr bwMode="auto">
            <a:xfrm>
              <a:off x="1857499" y="1864274"/>
              <a:ext cx="263525" cy="173037"/>
            </a:xfrm>
            <a:custGeom>
              <a:avLst/>
              <a:gdLst>
                <a:gd name="T0" fmla="*/ 0 w 166"/>
                <a:gd name="T1" fmla="*/ 2147483647 h 109"/>
                <a:gd name="T2" fmla="*/ 2147483647 w 166"/>
                <a:gd name="T3" fmla="*/ 2147483647 h 109"/>
                <a:gd name="T4" fmla="*/ 2147483647 w 166"/>
                <a:gd name="T5" fmla="*/ 2147483647 h 109"/>
                <a:gd name="T6" fmla="*/ 2147483647 w 166"/>
                <a:gd name="T7" fmla="*/ 2147483647 h 109"/>
                <a:gd name="T8" fmla="*/ 2147483647 w 166"/>
                <a:gd name="T9" fmla="*/ 0 h 109"/>
                <a:gd name="T10" fmla="*/ 2147483647 w 166"/>
                <a:gd name="T11" fmla="*/ 2147483647 h 109"/>
                <a:gd name="T12" fmla="*/ 2147483647 w 166"/>
                <a:gd name="T13" fmla="*/ 2147483647 h 109"/>
                <a:gd name="T14" fmla="*/ 2147483647 w 166"/>
                <a:gd name="T15" fmla="*/ 2147483647 h 109"/>
                <a:gd name="T16" fmla="*/ 2147483647 w 166"/>
                <a:gd name="T17" fmla="*/ 2147483647 h 109"/>
                <a:gd name="T18" fmla="*/ 2147483647 w 166"/>
                <a:gd name="T19" fmla="*/ 2147483647 h 109"/>
                <a:gd name="T20" fmla="*/ 2147483647 w 166"/>
                <a:gd name="T21" fmla="*/ 2147483647 h 109"/>
                <a:gd name="T22" fmla="*/ 2147483647 w 166"/>
                <a:gd name="T23" fmla="*/ 2147483647 h 109"/>
                <a:gd name="T24" fmla="*/ 2147483647 w 166"/>
                <a:gd name="T25" fmla="*/ 2147483647 h 109"/>
                <a:gd name="T26" fmla="*/ 2147483647 w 166"/>
                <a:gd name="T27" fmla="*/ 2147483647 h 109"/>
                <a:gd name="T28" fmla="*/ 2147483647 w 166"/>
                <a:gd name="T29" fmla="*/ 2147483647 h 109"/>
                <a:gd name="T30" fmla="*/ 2147483647 w 166"/>
                <a:gd name="T31" fmla="*/ 2147483647 h 109"/>
                <a:gd name="T32" fmla="*/ 2147483647 w 166"/>
                <a:gd name="T33" fmla="*/ 2147483647 h 109"/>
                <a:gd name="T34" fmla="*/ 2147483647 w 166"/>
                <a:gd name="T35" fmla="*/ 2147483647 h 109"/>
                <a:gd name="T36" fmla="*/ 2147483647 w 166"/>
                <a:gd name="T37" fmla="*/ 2147483647 h 109"/>
                <a:gd name="T38" fmla="*/ 2147483647 w 166"/>
                <a:gd name="T39" fmla="*/ 2147483647 h 109"/>
                <a:gd name="T40" fmla="*/ 2147483647 w 166"/>
                <a:gd name="T41" fmla="*/ 2147483647 h 109"/>
                <a:gd name="T42" fmla="*/ 2147483647 w 166"/>
                <a:gd name="T43" fmla="*/ 2147483647 h 109"/>
                <a:gd name="T44" fmla="*/ 2147483647 w 166"/>
                <a:gd name="T45" fmla="*/ 2147483647 h 109"/>
                <a:gd name="T46" fmla="*/ 2147483647 w 166"/>
                <a:gd name="T47" fmla="*/ 2147483647 h 109"/>
                <a:gd name="T48" fmla="*/ 2147483647 w 166"/>
                <a:gd name="T49" fmla="*/ 2147483647 h 109"/>
                <a:gd name="T50" fmla="*/ 2147483647 w 166"/>
                <a:gd name="T51" fmla="*/ 2147483647 h 109"/>
                <a:gd name="T52" fmla="*/ 2147483647 w 166"/>
                <a:gd name="T53" fmla="*/ 2147483647 h 109"/>
                <a:gd name="T54" fmla="*/ 2147483647 w 166"/>
                <a:gd name="T55" fmla="*/ 2147483647 h 109"/>
                <a:gd name="T56" fmla="*/ 2147483647 w 166"/>
                <a:gd name="T57" fmla="*/ 2147483647 h 109"/>
                <a:gd name="T58" fmla="*/ 2147483647 w 166"/>
                <a:gd name="T59" fmla="*/ 2147483647 h 109"/>
                <a:gd name="T60" fmla="*/ 2147483647 w 166"/>
                <a:gd name="T61" fmla="*/ 2147483647 h 109"/>
                <a:gd name="T62" fmla="*/ 2147483647 w 166"/>
                <a:gd name="T63" fmla="*/ 2147483647 h 109"/>
                <a:gd name="T64" fmla="*/ 2147483647 w 166"/>
                <a:gd name="T65" fmla="*/ 2147483647 h 109"/>
                <a:gd name="T66" fmla="*/ 2147483647 w 166"/>
                <a:gd name="T67" fmla="*/ 2147483647 h 109"/>
                <a:gd name="T68" fmla="*/ 2147483647 w 166"/>
                <a:gd name="T69" fmla="*/ 2147483647 h 109"/>
                <a:gd name="T70" fmla="*/ 2147483647 w 166"/>
                <a:gd name="T71" fmla="*/ 2147483647 h 109"/>
                <a:gd name="T72" fmla="*/ 2147483647 w 166"/>
                <a:gd name="T73" fmla="*/ 2147483647 h 109"/>
                <a:gd name="T74" fmla="*/ 0 w 166"/>
                <a:gd name="T75" fmla="*/ 2147483647 h 1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109"/>
                <a:gd name="T116" fmla="*/ 166 w 166"/>
                <a:gd name="T117" fmla="*/ 109 h 1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109">
                  <a:moveTo>
                    <a:pt x="0" y="34"/>
                  </a:moveTo>
                  <a:lnTo>
                    <a:pt x="39" y="29"/>
                  </a:lnTo>
                  <a:lnTo>
                    <a:pt x="20" y="10"/>
                  </a:lnTo>
                  <a:lnTo>
                    <a:pt x="52" y="5"/>
                  </a:lnTo>
                  <a:lnTo>
                    <a:pt x="25" y="0"/>
                  </a:lnTo>
                  <a:lnTo>
                    <a:pt x="70" y="8"/>
                  </a:lnTo>
                  <a:lnTo>
                    <a:pt x="81" y="29"/>
                  </a:lnTo>
                  <a:lnTo>
                    <a:pt x="107" y="29"/>
                  </a:lnTo>
                  <a:lnTo>
                    <a:pt x="115" y="42"/>
                  </a:lnTo>
                  <a:lnTo>
                    <a:pt x="115" y="32"/>
                  </a:lnTo>
                  <a:lnTo>
                    <a:pt x="128" y="34"/>
                  </a:lnTo>
                  <a:lnTo>
                    <a:pt x="123" y="42"/>
                  </a:lnTo>
                  <a:lnTo>
                    <a:pt x="138" y="47"/>
                  </a:lnTo>
                  <a:lnTo>
                    <a:pt x="128" y="60"/>
                  </a:lnTo>
                  <a:lnTo>
                    <a:pt x="154" y="60"/>
                  </a:lnTo>
                  <a:lnTo>
                    <a:pt x="165" y="71"/>
                  </a:lnTo>
                  <a:lnTo>
                    <a:pt x="133" y="76"/>
                  </a:lnTo>
                  <a:lnTo>
                    <a:pt x="125" y="89"/>
                  </a:lnTo>
                  <a:lnTo>
                    <a:pt x="120" y="76"/>
                  </a:lnTo>
                  <a:lnTo>
                    <a:pt x="112" y="108"/>
                  </a:lnTo>
                  <a:lnTo>
                    <a:pt x="91" y="92"/>
                  </a:lnTo>
                  <a:lnTo>
                    <a:pt x="102" y="108"/>
                  </a:lnTo>
                  <a:lnTo>
                    <a:pt x="65" y="105"/>
                  </a:lnTo>
                  <a:lnTo>
                    <a:pt x="49" y="97"/>
                  </a:lnTo>
                  <a:lnTo>
                    <a:pt x="68" y="92"/>
                  </a:lnTo>
                  <a:lnTo>
                    <a:pt x="49" y="9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36" y="79"/>
                  </a:lnTo>
                  <a:lnTo>
                    <a:pt x="89" y="71"/>
                  </a:lnTo>
                  <a:lnTo>
                    <a:pt x="25" y="71"/>
                  </a:lnTo>
                  <a:lnTo>
                    <a:pt x="13" y="63"/>
                  </a:lnTo>
                  <a:lnTo>
                    <a:pt x="36" y="58"/>
                  </a:lnTo>
                  <a:lnTo>
                    <a:pt x="2" y="47"/>
                  </a:lnTo>
                  <a:lnTo>
                    <a:pt x="10" y="47"/>
                  </a:lnTo>
                  <a:lnTo>
                    <a:pt x="2" y="39"/>
                  </a:lnTo>
                  <a:lnTo>
                    <a:pt x="39" y="39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6" name="Freeform 78"/>
            <p:cNvSpPr>
              <a:spLocks/>
            </p:cNvSpPr>
            <p:nvPr/>
          </p:nvSpPr>
          <p:spPr bwMode="auto">
            <a:xfrm>
              <a:off x="1857499" y="2159549"/>
              <a:ext cx="53975" cy="30162"/>
            </a:xfrm>
            <a:custGeom>
              <a:avLst/>
              <a:gdLst>
                <a:gd name="T0" fmla="*/ 0 w 34"/>
                <a:gd name="T1" fmla="*/ 2147483647 h 19"/>
                <a:gd name="T2" fmla="*/ 2147483647 w 34"/>
                <a:gd name="T3" fmla="*/ 0 h 19"/>
                <a:gd name="T4" fmla="*/ 2147483647 w 34"/>
                <a:gd name="T5" fmla="*/ 2147483647 h 19"/>
                <a:gd name="T6" fmla="*/ 2147483647 w 34"/>
                <a:gd name="T7" fmla="*/ 2147483647 h 19"/>
                <a:gd name="T8" fmla="*/ 0 w 34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9"/>
                <a:gd name="T17" fmla="*/ 34 w 3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9">
                  <a:moveTo>
                    <a:pt x="0" y="12"/>
                  </a:moveTo>
                  <a:lnTo>
                    <a:pt x="6" y="0"/>
                  </a:lnTo>
                  <a:lnTo>
                    <a:pt x="29" y="2"/>
                  </a:lnTo>
                  <a:lnTo>
                    <a:pt x="33" y="18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7" name="Freeform 79"/>
            <p:cNvSpPr>
              <a:spLocks/>
            </p:cNvSpPr>
            <p:nvPr/>
          </p:nvSpPr>
          <p:spPr bwMode="auto">
            <a:xfrm>
              <a:off x="1857499" y="2159549"/>
              <a:ext cx="63500" cy="39687"/>
            </a:xfrm>
            <a:custGeom>
              <a:avLst/>
              <a:gdLst>
                <a:gd name="T0" fmla="*/ 0 w 40"/>
                <a:gd name="T1" fmla="*/ 2147483647 h 25"/>
                <a:gd name="T2" fmla="*/ 2147483647 w 40"/>
                <a:gd name="T3" fmla="*/ 0 h 25"/>
                <a:gd name="T4" fmla="*/ 2147483647 w 40"/>
                <a:gd name="T5" fmla="*/ 2147483647 h 25"/>
                <a:gd name="T6" fmla="*/ 2147483647 w 40"/>
                <a:gd name="T7" fmla="*/ 2147483647 h 25"/>
                <a:gd name="T8" fmla="*/ 0 w 40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5"/>
                <a:gd name="T17" fmla="*/ 40 w 4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5">
                  <a:moveTo>
                    <a:pt x="0" y="16"/>
                  </a:moveTo>
                  <a:lnTo>
                    <a:pt x="7" y="0"/>
                  </a:lnTo>
                  <a:lnTo>
                    <a:pt x="34" y="3"/>
                  </a:lnTo>
                  <a:lnTo>
                    <a:pt x="39" y="2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8" name="Freeform 80"/>
            <p:cNvSpPr>
              <a:spLocks/>
            </p:cNvSpPr>
            <p:nvPr/>
          </p:nvSpPr>
          <p:spPr bwMode="auto">
            <a:xfrm>
              <a:off x="1860674" y="2046836"/>
              <a:ext cx="58738" cy="26988"/>
            </a:xfrm>
            <a:custGeom>
              <a:avLst/>
              <a:gdLst>
                <a:gd name="T0" fmla="*/ 0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0 h 17"/>
                <a:gd name="T8" fmla="*/ 0 w 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9"/>
                  </a:moveTo>
                  <a:lnTo>
                    <a:pt x="7" y="16"/>
                  </a:lnTo>
                  <a:lnTo>
                    <a:pt x="36" y="9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49" name="Freeform 81"/>
            <p:cNvSpPr>
              <a:spLocks/>
            </p:cNvSpPr>
            <p:nvPr/>
          </p:nvSpPr>
          <p:spPr bwMode="auto">
            <a:xfrm>
              <a:off x="1860674" y="2046836"/>
              <a:ext cx="68263" cy="26988"/>
            </a:xfrm>
            <a:custGeom>
              <a:avLst/>
              <a:gdLst>
                <a:gd name="T0" fmla="*/ 0 w 43"/>
                <a:gd name="T1" fmla="*/ 2147483647 h 17"/>
                <a:gd name="T2" fmla="*/ 2147483647 w 43"/>
                <a:gd name="T3" fmla="*/ 2147483647 h 17"/>
                <a:gd name="T4" fmla="*/ 2147483647 w 43"/>
                <a:gd name="T5" fmla="*/ 2147483647 h 17"/>
                <a:gd name="T6" fmla="*/ 2147483647 w 43"/>
                <a:gd name="T7" fmla="*/ 0 h 17"/>
                <a:gd name="T8" fmla="*/ 0 w 43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0" y="8"/>
                  </a:moveTo>
                  <a:lnTo>
                    <a:pt x="8" y="16"/>
                  </a:lnTo>
                  <a:lnTo>
                    <a:pt x="42" y="8"/>
                  </a:lnTo>
                  <a:lnTo>
                    <a:pt x="11" y="0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50" name="Freeform 82"/>
            <p:cNvSpPr>
              <a:spLocks/>
            </p:cNvSpPr>
            <p:nvPr/>
          </p:nvSpPr>
          <p:spPr bwMode="auto">
            <a:xfrm>
              <a:off x="1868612" y="2230986"/>
              <a:ext cx="117475" cy="79375"/>
            </a:xfrm>
            <a:custGeom>
              <a:avLst/>
              <a:gdLst>
                <a:gd name="T0" fmla="*/ 0 w 74"/>
                <a:gd name="T1" fmla="*/ 2147483647 h 50"/>
                <a:gd name="T2" fmla="*/ 2147483647 w 74"/>
                <a:gd name="T3" fmla="*/ 2147483647 h 50"/>
                <a:gd name="T4" fmla="*/ 2147483647 w 74"/>
                <a:gd name="T5" fmla="*/ 2147483647 h 50"/>
                <a:gd name="T6" fmla="*/ 2147483647 w 74"/>
                <a:gd name="T7" fmla="*/ 2147483647 h 50"/>
                <a:gd name="T8" fmla="*/ 2147483647 w 74"/>
                <a:gd name="T9" fmla="*/ 2147483647 h 50"/>
                <a:gd name="T10" fmla="*/ 2147483647 w 74"/>
                <a:gd name="T11" fmla="*/ 2147483647 h 50"/>
                <a:gd name="T12" fmla="*/ 2147483647 w 74"/>
                <a:gd name="T13" fmla="*/ 2147483647 h 50"/>
                <a:gd name="T14" fmla="*/ 2147483647 w 74"/>
                <a:gd name="T15" fmla="*/ 2147483647 h 50"/>
                <a:gd name="T16" fmla="*/ 2147483647 w 74"/>
                <a:gd name="T17" fmla="*/ 2147483647 h 50"/>
                <a:gd name="T18" fmla="*/ 2147483647 w 74"/>
                <a:gd name="T19" fmla="*/ 0 h 50"/>
                <a:gd name="T20" fmla="*/ 2147483647 w 74"/>
                <a:gd name="T21" fmla="*/ 2147483647 h 50"/>
                <a:gd name="T22" fmla="*/ 0 w 74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0"/>
                <a:gd name="T38" fmla="*/ 74 w 74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0">
                  <a:moveTo>
                    <a:pt x="0" y="6"/>
                  </a:moveTo>
                  <a:lnTo>
                    <a:pt x="3" y="33"/>
                  </a:lnTo>
                  <a:lnTo>
                    <a:pt x="12" y="35"/>
                  </a:lnTo>
                  <a:lnTo>
                    <a:pt x="7" y="49"/>
                  </a:lnTo>
                  <a:lnTo>
                    <a:pt x="19" y="49"/>
                  </a:lnTo>
                  <a:lnTo>
                    <a:pt x="32" y="37"/>
                  </a:lnTo>
                  <a:lnTo>
                    <a:pt x="19" y="33"/>
                  </a:lnTo>
                  <a:lnTo>
                    <a:pt x="51" y="33"/>
                  </a:lnTo>
                  <a:lnTo>
                    <a:pt x="73" y="2"/>
                  </a:lnTo>
                  <a:lnTo>
                    <a:pt x="6" y="0"/>
                  </a:lnTo>
                  <a:lnTo>
                    <a:pt x="17" y="9"/>
                  </a:lnTo>
                  <a:lnTo>
                    <a:pt x="0" y="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51" name="Freeform 83"/>
            <p:cNvSpPr>
              <a:spLocks/>
            </p:cNvSpPr>
            <p:nvPr/>
          </p:nvSpPr>
          <p:spPr bwMode="auto">
            <a:xfrm>
              <a:off x="1868612" y="2230986"/>
              <a:ext cx="127000" cy="88900"/>
            </a:xfrm>
            <a:custGeom>
              <a:avLst/>
              <a:gdLst>
                <a:gd name="T0" fmla="*/ 0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2147483647 h 56"/>
                <a:gd name="T22" fmla="*/ 0 w 80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56"/>
                <a:gd name="T38" fmla="*/ 80 w 80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56">
                  <a:moveTo>
                    <a:pt x="0" y="7"/>
                  </a:moveTo>
                  <a:lnTo>
                    <a:pt x="3" y="37"/>
                  </a:lnTo>
                  <a:lnTo>
                    <a:pt x="13" y="39"/>
                  </a:lnTo>
                  <a:lnTo>
                    <a:pt x="8" y="55"/>
                  </a:lnTo>
                  <a:lnTo>
                    <a:pt x="21" y="55"/>
                  </a:lnTo>
                  <a:lnTo>
                    <a:pt x="35" y="42"/>
                  </a:lnTo>
                  <a:lnTo>
                    <a:pt x="21" y="37"/>
                  </a:lnTo>
                  <a:lnTo>
                    <a:pt x="55" y="37"/>
                  </a:lnTo>
                  <a:lnTo>
                    <a:pt x="79" y="2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0" y="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52" name="Freeform 84"/>
            <p:cNvSpPr>
              <a:spLocks/>
            </p:cNvSpPr>
            <p:nvPr/>
          </p:nvSpPr>
          <p:spPr bwMode="auto">
            <a:xfrm>
              <a:off x="1960687" y="1759499"/>
              <a:ext cx="703262" cy="363537"/>
            </a:xfrm>
            <a:custGeom>
              <a:avLst/>
              <a:gdLst>
                <a:gd name="T0" fmla="*/ 2147483647 w 443"/>
                <a:gd name="T1" fmla="*/ 2147483647 h 229"/>
                <a:gd name="T2" fmla="*/ 2147483647 w 443"/>
                <a:gd name="T3" fmla="*/ 2147483647 h 229"/>
                <a:gd name="T4" fmla="*/ 2147483647 w 443"/>
                <a:gd name="T5" fmla="*/ 2147483647 h 229"/>
                <a:gd name="T6" fmla="*/ 2147483647 w 443"/>
                <a:gd name="T7" fmla="*/ 2147483647 h 229"/>
                <a:gd name="T8" fmla="*/ 2147483647 w 443"/>
                <a:gd name="T9" fmla="*/ 2147483647 h 229"/>
                <a:gd name="T10" fmla="*/ 2147483647 w 443"/>
                <a:gd name="T11" fmla="*/ 2147483647 h 229"/>
                <a:gd name="T12" fmla="*/ 2147483647 w 443"/>
                <a:gd name="T13" fmla="*/ 2147483647 h 229"/>
                <a:gd name="T14" fmla="*/ 2147483647 w 443"/>
                <a:gd name="T15" fmla="*/ 2147483647 h 229"/>
                <a:gd name="T16" fmla="*/ 2147483647 w 443"/>
                <a:gd name="T17" fmla="*/ 2147483647 h 229"/>
                <a:gd name="T18" fmla="*/ 2147483647 w 443"/>
                <a:gd name="T19" fmla="*/ 2147483647 h 229"/>
                <a:gd name="T20" fmla="*/ 2147483647 w 443"/>
                <a:gd name="T21" fmla="*/ 2147483647 h 229"/>
                <a:gd name="T22" fmla="*/ 2147483647 w 443"/>
                <a:gd name="T23" fmla="*/ 2147483647 h 229"/>
                <a:gd name="T24" fmla="*/ 2147483647 w 443"/>
                <a:gd name="T25" fmla="*/ 2147483647 h 229"/>
                <a:gd name="T26" fmla="*/ 2147483647 w 443"/>
                <a:gd name="T27" fmla="*/ 2147483647 h 229"/>
                <a:gd name="T28" fmla="*/ 2147483647 w 443"/>
                <a:gd name="T29" fmla="*/ 2147483647 h 229"/>
                <a:gd name="T30" fmla="*/ 2147483647 w 443"/>
                <a:gd name="T31" fmla="*/ 2147483647 h 229"/>
                <a:gd name="T32" fmla="*/ 2147483647 w 443"/>
                <a:gd name="T33" fmla="*/ 2147483647 h 229"/>
                <a:gd name="T34" fmla="*/ 2147483647 w 443"/>
                <a:gd name="T35" fmla="*/ 2147483647 h 229"/>
                <a:gd name="T36" fmla="*/ 2147483647 w 443"/>
                <a:gd name="T37" fmla="*/ 2147483647 h 229"/>
                <a:gd name="T38" fmla="*/ 2147483647 w 443"/>
                <a:gd name="T39" fmla="*/ 2147483647 h 229"/>
                <a:gd name="T40" fmla="*/ 2147483647 w 443"/>
                <a:gd name="T41" fmla="*/ 2147483647 h 229"/>
                <a:gd name="T42" fmla="*/ 2147483647 w 443"/>
                <a:gd name="T43" fmla="*/ 2147483647 h 229"/>
                <a:gd name="T44" fmla="*/ 2147483647 w 443"/>
                <a:gd name="T45" fmla="*/ 2147483647 h 229"/>
                <a:gd name="T46" fmla="*/ 2147483647 w 443"/>
                <a:gd name="T47" fmla="*/ 2147483647 h 229"/>
                <a:gd name="T48" fmla="*/ 2147483647 w 443"/>
                <a:gd name="T49" fmla="*/ 2147483647 h 229"/>
                <a:gd name="T50" fmla="*/ 2147483647 w 443"/>
                <a:gd name="T51" fmla="*/ 2147483647 h 229"/>
                <a:gd name="T52" fmla="*/ 2147483647 w 443"/>
                <a:gd name="T53" fmla="*/ 2147483647 h 229"/>
                <a:gd name="T54" fmla="*/ 2147483647 w 443"/>
                <a:gd name="T55" fmla="*/ 2147483647 h 229"/>
                <a:gd name="T56" fmla="*/ 2147483647 w 443"/>
                <a:gd name="T57" fmla="*/ 2147483647 h 229"/>
                <a:gd name="T58" fmla="*/ 2147483647 w 443"/>
                <a:gd name="T59" fmla="*/ 2147483647 h 229"/>
                <a:gd name="T60" fmla="*/ 2147483647 w 443"/>
                <a:gd name="T61" fmla="*/ 2147483647 h 229"/>
                <a:gd name="T62" fmla="*/ 2147483647 w 443"/>
                <a:gd name="T63" fmla="*/ 2147483647 h 229"/>
                <a:gd name="T64" fmla="*/ 2147483647 w 443"/>
                <a:gd name="T65" fmla="*/ 2147483647 h 229"/>
                <a:gd name="T66" fmla="*/ 2147483647 w 443"/>
                <a:gd name="T67" fmla="*/ 2147483647 h 229"/>
                <a:gd name="T68" fmla="*/ 2147483647 w 443"/>
                <a:gd name="T69" fmla="*/ 2147483647 h 229"/>
                <a:gd name="T70" fmla="*/ 2147483647 w 443"/>
                <a:gd name="T71" fmla="*/ 2147483647 h 229"/>
                <a:gd name="T72" fmla="*/ 2147483647 w 443"/>
                <a:gd name="T73" fmla="*/ 2147483647 h 229"/>
                <a:gd name="T74" fmla="*/ 2147483647 w 443"/>
                <a:gd name="T75" fmla="*/ 0 h 229"/>
                <a:gd name="T76" fmla="*/ 2147483647 w 443"/>
                <a:gd name="T77" fmla="*/ 2147483647 h 229"/>
                <a:gd name="T78" fmla="*/ 2147483647 w 443"/>
                <a:gd name="T79" fmla="*/ 2147483647 h 229"/>
                <a:gd name="T80" fmla="*/ 2147483647 w 443"/>
                <a:gd name="T81" fmla="*/ 2147483647 h 229"/>
                <a:gd name="T82" fmla="*/ 2147483647 w 443"/>
                <a:gd name="T83" fmla="*/ 2147483647 h 229"/>
                <a:gd name="T84" fmla="*/ 2147483647 w 443"/>
                <a:gd name="T85" fmla="*/ 2147483647 h 229"/>
                <a:gd name="T86" fmla="*/ 2147483647 w 443"/>
                <a:gd name="T87" fmla="*/ 2147483647 h 2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3"/>
                <a:gd name="T133" fmla="*/ 0 h 229"/>
                <a:gd name="T134" fmla="*/ 443 w 443"/>
                <a:gd name="T135" fmla="*/ 229 h 2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3" h="229">
                  <a:moveTo>
                    <a:pt x="0" y="55"/>
                  </a:moveTo>
                  <a:lnTo>
                    <a:pt x="37" y="55"/>
                  </a:lnTo>
                  <a:lnTo>
                    <a:pt x="24" y="64"/>
                  </a:lnTo>
                  <a:lnTo>
                    <a:pt x="80" y="59"/>
                  </a:lnTo>
                  <a:lnTo>
                    <a:pt x="29" y="64"/>
                  </a:lnTo>
                  <a:lnTo>
                    <a:pt x="44" y="67"/>
                  </a:lnTo>
                  <a:lnTo>
                    <a:pt x="29" y="69"/>
                  </a:lnTo>
                  <a:lnTo>
                    <a:pt x="37" y="74"/>
                  </a:lnTo>
                  <a:lnTo>
                    <a:pt x="106" y="67"/>
                  </a:lnTo>
                  <a:lnTo>
                    <a:pt x="37" y="77"/>
                  </a:lnTo>
                  <a:lnTo>
                    <a:pt x="64" y="90"/>
                  </a:lnTo>
                  <a:lnTo>
                    <a:pt x="93" y="74"/>
                  </a:lnTo>
                  <a:lnTo>
                    <a:pt x="139" y="72"/>
                  </a:lnTo>
                  <a:lnTo>
                    <a:pt x="93" y="77"/>
                  </a:lnTo>
                  <a:lnTo>
                    <a:pt x="80" y="90"/>
                  </a:lnTo>
                  <a:lnTo>
                    <a:pt x="111" y="93"/>
                  </a:lnTo>
                  <a:lnTo>
                    <a:pt x="139" y="77"/>
                  </a:lnTo>
                  <a:lnTo>
                    <a:pt x="121" y="90"/>
                  </a:lnTo>
                  <a:lnTo>
                    <a:pt x="139" y="90"/>
                  </a:lnTo>
                  <a:lnTo>
                    <a:pt x="174" y="82"/>
                  </a:lnTo>
                  <a:lnTo>
                    <a:pt x="169" y="69"/>
                  </a:lnTo>
                  <a:lnTo>
                    <a:pt x="204" y="59"/>
                  </a:lnTo>
                  <a:lnTo>
                    <a:pt x="179" y="82"/>
                  </a:lnTo>
                  <a:lnTo>
                    <a:pt x="236" y="74"/>
                  </a:lnTo>
                  <a:lnTo>
                    <a:pt x="124" y="97"/>
                  </a:lnTo>
                  <a:lnTo>
                    <a:pt x="150" y="121"/>
                  </a:lnTo>
                  <a:lnTo>
                    <a:pt x="171" y="121"/>
                  </a:lnTo>
                  <a:lnTo>
                    <a:pt x="161" y="126"/>
                  </a:lnTo>
                  <a:lnTo>
                    <a:pt x="113" y="100"/>
                  </a:lnTo>
                  <a:lnTo>
                    <a:pt x="78" y="97"/>
                  </a:lnTo>
                  <a:lnTo>
                    <a:pt x="78" y="108"/>
                  </a:lnTo>
                  <a:lnTo>
                    <a:pt x="93" y="110"/>
                  </a:lnTo>
                  <a:lnTo>
                    <a:pt x="78" y="113"/>
                  </a:lnTo>
                  <a:lnTo>
                    <a:pt x="124" y="138"/>
                  </a:lnTo>
                  <a:lnTo>
                    <a:pt x="101" y="141"/>
                  </a:lnTo>
                  <a:lnTo>
                    <a:pt x="150" y="141"/>
                  </a:lnTo>
                  <a:lnTo>
                    <a:pt x="124" y="146"/>
                  </a:lnTo>
                  <a:lnTo>
                    <a:pt x="137" y="154"/>
                  </a:lnTo>
                  <a:lnTo>
                    <a:pt x="96" y="143"/>
                  </a:lnTo>
                  <a:lnTo>
                    <a:pt x="72" y="148"/>
                  </a:lnTo>
                  <a:lnTo>
                    <a:pt x="62" y="170"/>
                  </a:lnTo>
                  <a:lnTo>
                    <a:pt x="86" y="162"/>
                  </a:lnTo>
                  <a:lnTo>
                    <a:pt x="83" y="170"/>
                  </a:lnTo>
                  <a:lnTo>
                    <a:pt x="91" y="170"/>
                  </a:lnTo>
                  <a:lnTo>
                    <a:pt x="104" y="154"/>
                  </a:lnTo>
                  <a:lnTo>
                    <a:pt x="99" y="167"/>
                  </a:lnTo>
                  <a:lnTo>
                    <a:pt x="113" y="170"/>
                  </a:lnTo>
                  <a:lnTo>
                    <a:pt x="88" y="174"/>
                  </a:lnTo>
                  <a:lnTo>
                    <a:pt x="101" y="174"/>
                  </a:lnTo>
                  <a:lnTo>
                    <a:pt x="91" y="176"/>
                  </a:lnTo>
                  <a:lnTo>
                    <a:pt x="101" y="187"/>
                  </a:lnTo>
                  <a:lnTo>
                    <a:pt x="121" y="184"/>
                  </a:lnTo>
                  <a:lnTo>
                    <a:pt x="137" y="171"/>
                  </a:lnTo>
                  <a:lnTo>
                    <a:pt x="106" y="192"/>
                  </a:lnTo>
                  <a:lnTo>
                    <a:pt x="78" y="176"/>
                  </a:lnTo>
                  <a:lnTo>
                    <a:pt x="49" y="179"/>
                  </a:lnTo>
                  <a:lnTo>
                    <a:pt x="72" y="200"/>
                  </a:lnTo>
                  <a:lnTo>
                    <a:pt x="37" y="208"/>
                  </a:lnTo>
                  <a:lnTo>
                    <a:pt x="38" y="220"/>
                  </a:lnTo>
                  <a:lnTo>
                    <a:pt x="46" y="210"/>
                  </a:lnTo>
                  <a:lnTo>
                    <a:pt x="46" y="220"/>
                  </a:lnTo>
                  <a:lnTo>
                    <a:pt x="75" y="215"/>
                  </a:lnTo>
                  <a:lnTo>
                    <a:pt x="93" y="225"/>
                  </a:lnTo>
                  <a:lnTo>
                    <a:pt x="104" y="222"/>
                  </a:lnTo>
                  <a:lnTo>
                    <a:pt x="96" y="215"/>
                  </a:lnTo>
                  <a:lnTo>
                    <a:pt x="124" y="220"/>
                  </a:lnTo>
                  <a:lnTo>
                    <a:pt x="121" y="210"/>
                  </a:lnTo>
                  <a:lnTo>
                    <a:pt x="129" y="220"/>
                  </a:lnTo>
                  <a:lnTo>
                    <a:pt x="137" y="217"/>
                  </a:lnTo>
                  <a:lnTo>
                    <a:pt x="134" y="212"/>
                  </a:lnTo>
                  <a:lnTo>
                    <a:pt x="155" y="217"/>
                  </a:lnTo>
                  <a:lnTo>
                    <a:pt x="155" y="228"/>
                  </a:lnTo>
                  <a:lnTo>
                    <a:pt x="194" y="217"/>
                  </a:lnTo>
                  <a:lnTo>
                    <a:pt x="199" y="208"/>
                  </a:lnTo>
                  <a:lnTo>
                    <a:pt x="184" y="208"/>
                  </a:lnTo>
                  <a:lnTo>
                    <a:pt x="181" y="197"/>
                  </a:lnTo>
                  <a:lnTo>
                    <a:pt x="139" y="197"/>
                  </a:lnTo>
                  <a:lnTo>
                    <a:pt x="197" y="192"/>
                  </a:lnTo>
                  <a:lnTo>
                    <a:pt x="204" y="184"/>
                  </a:lnTo>
                  <a:lnTo>
                    <a:pt x="197" y="174"/>
                  </a:lnTo>
                  <a:lnTo>
                    <a:pt x="230" y="174"/>
                  </a:lnTo>
                  <a:lnTo>
                    <a:pt x="236" y="170"/>
                  </a:lnTo>
                  <a:lnTo>
                    <a:pt x="214" y="167"/>
                  </a:lnTo>
                  <a:lnTo>
                    <a:pt x="244" y="164"/>
                  </a:lnTo>
                  <a:lnTo>
                    <a:pt x="222" y="159"/>
                  </a:lnTo>
                  <a:lnTo>
                    <a:pt x="249" y="151"/>
                  </a:lnTo>
                  <a:lnTo>
                    <a:pt x="246" y="146"/>
                  </a:lnTo>
                  <a:lnTo>
                    <a:pt x="204" y="143"/>
                  </a:lnTo>
                  <a:lnTo>
                    <a:pt x="228" y="138"/>
                  </a:lnTo>
                  <a:lnTo>
                    <a:pt x="202" y="136"/>
                  </a:lnTo>
                  <a:lnTo>
                    <a:pt x="249" y="141"/>
                  </a:lnTo>
                  <a:lnTo>
                    <a:pt x="249" y="133"/>
                  </a:lnTo>
                  <a:lnTo>
                    <a:pt x="202" y="131"/>
                  </a:lnTo>
                  <a:lnTo>
                    <a:pt x="261" y="126"/>
                  </a:lnTo>
                  <a:lnTo>
                    <a:pt x="249" y="113"/>
                  </a:lnTo>
                  <a:lnTo>
                    <a:pt x="290" y="121"/>
                  </a:lnTo>
                  <a:lnTo>
                    <a:pt x="306" y="108"/>
                  </a:lnTo>
                  <a:lnTo>
                    <a:pt x="282" y="105"/>
                  </a:lnTo>
                  <a:lnTo>
                    <a:pt x="314" y="102"/>
                  </a:lnTo>
                  <a:lnTo>
                    <a:pt x="308" y="95"/>
                  </a:lnTo>
                  <a:lnTo>
                    <a:pt x="321" y="97"/>
                  </a:lnTo>
                  <a:lnTo>
                    <a:pt x="396" y="62"/>
                  </a:lnTo>
                  <a:lnTo>
                    <a:pt x="314" y="72"/>
                  </a:lnTo>
                  <a:lnTo>
                    <a:pt x="359" y="59"/>
                  </a:lnTo>
                  <a:lnTo>
                    <a:pt x="329" y="59"/>
                  </a:lnTo>
                  <a:lnTo>
                    <a:pt x="326" y="52"/>
                  </a:lnTo>
                  <a:lnTo>
                    <a:pt x="375" y="55"/>
                  </a:lnTo>
                  <a:lnTo>
                    <a:pt x="442" y="34"/>
                  </a:lnTo>
                  <a:lnTo>
                    <a:pt x="442" y="26"/>
                  </a:lnTo>
                  <a:lnTo>
                    <a:pt x="411" y="26"/>
                  </a:lnTo>
                  <a:lnTo>
                    <a:pt x="405" y="11"/>
                  </a:lnTo>
                  <a:lnTo>
                    <a:pt x="329" y="21"/>
                  </a:lnTo>
                  <a:lnTo>
                    <a:pt x="365" y="8"/>
                  </a:lnTo>
                  <a:lnTo>
                    <a:pt x="261" y="0"/>
                  </a:lnTo>
                  <a:lnTo>
                    <a:pt x="254" y="8"/>
                  </a:lnTo>
                  <a:lnTo>
                    <a:pt x="261" y="16"/>
                  </a:lnTo>
                  <a:lnTo>
                    <a:pt x="244" y="5"/>
                  </a:lnTo>
                  <a:lnTo>
                    <a:pt x="197" y="5"/>
                  </a:lnTo>
                  <a:lnTo>
                    <a:pt x="230" y="21"/>
                  </a:lnTo>
                  <a:lnTo>
                    <a:pt x="217" y="26"/>
                  </a:lnTo>
                  <a:lnTo>
                    <a:pt x="202" y="11"/>
                  </a:lnTo>
                  <a:lnTo>
                    <a:pt x="161" y="8"/>
                  </a:lnTo>
                  <a:lnTo>
                    <a:pt x="169" y="19"/>
                  </a:lnTo>
                  <a:lnTo>
                    <a:pt x="137" y="16"/>
                  </a:lnTo>
                  <a:lnTo>
                    <a:pt x="155" y="23"/>
                  </a:lnTo>
                  <a:lnTo>
                    <a:pt x="129" y="19"/>
                  </a:lnTo>
                  <a:lnTo>
                    <a:pt x="134" y="23"/>
                  </a:lnTo>
                  <a:lnTo>
                    <a:pt x="121" y="26"/>
                  </a:lnTo>
                  <a:lnTo>
                    <a:pt x="155" y="44"/>
                  </a:lnTo>
                  <a:lnTo>
                    <a:pt x="83" y="26"/>
                  </a:lnTo>
                  <a:lnTo>
                    <a:pt x="64" y="34"/>
                  </a:lnTo>
                  <a:lnTo>
                    <a:pt x="93" y="44"/>
                  </a:lnTo>
                  <a:lnTo>
                    <a:pt x="46" y="36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54" name="Freeform 86"/>
            <p:cNvSpPr>
              <a:spLocks/>
            </p:cNvSpPr>
            <p:nvPr/>
          </p:nvSpPr>
          <p:spPr bwMode="auto">
            <a:xfrm>
              <a:off x="2001962" y="2238924"/>
              <a:ext cx="658812" cy="471487"/>
            </a:xfrm>
            <a:custGeom>
              <a:avLst/>
              <a:gdLst>
                <a:gd name="T0" fmla="*/ 2147483647 w 415"/>
                <a:gd name="T1" fmla="*/ 2147483647 h 297"/>
                <a:gd name="T2" fmla="*/ 2147483647 w 415"/>
                <a:gd name="T3" fmla="*/ 0 h 297"/>
                <a:gd name="T4" fmla="*/ 2147483647 w 415"/>
                <a:gd name="T5" fmla="*/ 2147483647 h 297"/>
                <a:gd name="T6" fmla="*/ 2147483647 w 415"/>
                <a:gd name="T7" fmla="*/ 2147483647 h 297"/>
                <a:gd name="T8" fmla="*/ 2147483647 w 415"/>
                <a:gd name="T9" fmla="*/ 2147483647 h 297"/>
                <a:gd name="T10" fmla="*/ 2147483647 w 415"/>
                <a:gd name="T11" fmla="*/ 2147483647 h 297"/>
                <a:gd name="T12" fmla="*/ 2147483647 w 415"/>
                <a:gd name="T13" fmla="*/ 2147483647 h 297"/>
                <a:gd name="T14" fmla="*/ 2147483647 w 415"/>
                <a:gd name="T15" fmla="*/ 2147483647 h 297"/>
                <a:gd name="T16" fmla="*/ 2147483647 w 415"/>
                <a:gd name="T17" fmla="*/ 2147483647 h 297"/>
                <a:gd name="T18" fmla="*/ 2147483647 w 415"/>
                <a:gd name="T19" fmla="*/ 2147483647 h 297"/>
                <a:gd name="T20" fmla="*/ 2147483647 w 415"/>
                <a:gd name="T21" fmla="*/ 2147483647 h 297"/>
                <a:gd name="T22" fmla="*/ 2147483647 w 415"/>
                <a:gd name="T23" fmla="*/ 2147483647 h 297"/>
                <a:gd name="T24" fmla="*/ 2147483647 w 415"/>
                <a:gd name="T25" fmla="*/ 2147483647 h 297"/>
                <a:gd name="T26" fmla="*/ 2147483647 w 415"/>
                <a:gd name="T27" fmla="*/ 2147483647 h 297"/>
                <a:gd name="T28" fmla="*/ 2147483647 w 415"/>
                <a:gd name="T29" fmla="*/ 2147483647 h 297"/>
                <a:gd name="T30" fmla="*/ 2147483647 w 415"/>
                <a:gd name="T31" fmla="*/ 2147483647 h 297"/>
                <a:gd name="T32" fmla="*/ 2147483647 w 415"/>
                <a:gd name="T33" fmla="*/ 2147483647 h 297"/>
                <a:gd name="T34" fmla="*/ 2147483647 w 415"/>
                <a:gd name="T35" fmla="*/ 2147483647 h 297"/>
                <a:gd name="T36" fmla="*/ 2147483647 w 415"/>
                <a:gd name="T37" fmla="*/ 2147483647 h 297"/>
                <a:gd name="T38" fmla="*/ 2147483647 w 415"/>
                <a:gd name="T39" fmla="*/ 2147483647 h 297"/>
                <a:gd name="T40" fmla="*/ 2147483647 w 415"/>
                <a:gd name="T41" fmla="*/ 2147483647 h 297"/>
                <a:gd name="T42" fmla="*/ 2147483647 w 415"/>
                <a:gd name="T43" fmla="*/ 2147483647 h 297"/>
                <a:gd name="T44" fmla="*/ 2147483647 w 415"/>
                <a:gd name="T45" fmla="*/ 2147483647 h 297"/>
                <a:gd name="T46" fmla="*/ 2147483647 w 415"/>
                <a:gd name="T47" fmla="*/ 2147483647 h 297"/>
                <a:gd name="T48" fmla="*/ 2147483647 w 415"/>
                <a:gd name="T49" fmla="*/ 2147483647 h 297"/>
                <a:gd name="T50" fmla="*/ 2147483647 w 415"/>
                <a:gd name="T51" fmla="*/ 2147483647 h 297"/>
                <a:gd name="T52" fmla="*/ 2147483647 w 415"/>
                <a:gd name="T53" fmla="*/ 2147483647 h 297"/>
                <a:gd name="T54" fmla="*/ 2147483647 w 415"/>
                <a:gd name="T55" fmla="*/ 2147483647 h 297"/>
                <a:gd name="T56" fmla="*/ 2147483647 w 415"/>
                <a:gd name="T57" fmla="*/ 2147483647 h 297"/>
                <a:gd name="T58" fmla="*/ 2147483647 w 415"/>
                <a:gd name="T59" fmla="*/ 2147483647 h 297"/>
                <a:gd name="T60" fmla="*/ 2147483647 w 415"/>
                <a:gd name="T61" fmla="*/ 2147483647 h 297"/>
                <a:gd name="T62" fmla="*/ 2147483647 w 415"/>
                <a:gd name="T63" fmla="*/ 2147483647 h 297"/>
                <a:gd name="T64" fmla="*/ 2147483647 w 415"/>
                <a:gd name="T65" fmla="*/ 2147483647 h 297"/>
                <a:gd name="T66" fmla="*/ 2147483647 w 415"/>
                <a:gd name="T67" fmla="*/ 2147483647 h 297"/>
                <a:gd name="T68" fmla="*/ 2147483647 w 415"/>
                <a:gd name="T69" fmla="*/ 2147483647 h 297"/>
                <a:gd name="T70" fmla="*/ 2147483647 w 415"/>
                <a:gd name="T71" fmla="*/ 2147483647 h 297"/>
                <a:gd name="T72" fmla="*/ 2147483647 w 415"/>
                <a:gd name="T73" fmla="*/ 2147483647 h 297"/>
                <a:gd name="T74" fmla="*/ 2147483647 w 415"/>
                <a:gd name="T75" fmla="*/ 2147483647 h 297"/>
                <a:gd name="T76" fmla="*/ 2147483647 w 415"/>
                <a:gd name="T77" fmla="*/ 2147483647 h 297"/>
                <a:gd name="T78" fmla="*/ 2147483647 w 415"/>
                <a:gd name="T79" fmla="*/ 2147483647 h 297"/>
                <a:gd name="T80" fmla="*/ 2147483647 w 415"/>
                <a:gd name="T81" fmla="*/ 2147483647 h 297"/>
                <a:gd name="T82" fmla="*/ 2147483647 w 415"/>
                <a:gd name="T83" fmla="*/ 2147483647 h 297"/>
                <a:gd name="T84" fmla="*/ 2147483647 w 415"/>
                <a:gd name="T85" fmla="*/ 2147483647 h 297"/>
                <a:gd name="T86" fmla="*/ 2147483647 w 415"/>
                <a:gd name="T87" fmla="*/ 2147483647 h 297"/>
                <a:gd name="T88" fmla="*/ 2147483647 w 415"/>
                <a:gd name="T89" fmla="*/ 2147483647 h 297"/>
                <a:gd name="T90" fmla="*/ 2147483647 w 415"/>
                <a:gd name="T91" fmla="*/ 2147483647 h 297"/>
                <a:gd name="T92" fmla="*/ 2147483647 w 415"/>
                <a:gd name="T93" fmla="*/ 2147483647 h 297"/>
                <a:gd name="T94" fmla="*/ 2147483647 w 415"/>
                <a:gd name="T95" fmla="*/ 2147483647 h 297"/>
                <a:gd name="T96" fmla="*/ 2147483647 w 415"/>
                <a:gd name="T97" fmla="*/ 2147483647 h 297"/>
                <a:gd name="T98" fmla="*/ 2147483647 w 415"/>
                <a:gd name="T99" fmla="*/ 2147483647 h 297"/>
                <a:gd name="T100" fmla="*/ 2147483647 w 415"/>
                <a:gd name="T101" fmla="*/ 2147483647 h 297"/>
                <a:gd name="T102" fmla="*/ 2147483647 w 415"/>
                <a:gd name="T103" fmla="*/ 2147483647 h 297"/>
                <a:gd name="T104" fmla="*/ 0 w 415"/>
                <a:gd name="T105" fmla="*/ 2147483647 h 2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5"/>
                <a:gd name="T160" fmla="*/ 0 h 297"/>
                <a:gd name="T161" fmla="*/ 415 w 415"/>
                <a:gd name="T162" fmla="*/ 297 h 2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5" h="297">
                  <a:moveTo>
                    <a:pt x="0" y="67"/>
                  </a:moveTo>
                  <a:lnTo>
                    <a:pt x="3" y="33"/>
                  </a:lnTo>
                  <a:lnTo>
                    <a:pt x="21" y="10"/>
                  </a:lnTo>
                  <a:lnTo>
                    <a:pt x="49" y="0"/>
                  </a:lnTo>
                  <a:lnTo>
                    <a:pt x="73" y="2"/>
                  </a:lnTo>
                  <a:lnTo>
                    <a:pt x="49" y="33"/>
                  </a:lnTo>
                  <a:lnTo>
                    <a:pt x="54" y="51"/>
                  </a:lnTo>
                  <a:lnTo>
                    <a:pt x="73" y="70"/>
                  </a:lnTo>
                  <a:lnTo>
                    <a:pt x="49" y="77"/>
                  </a:lnTo>
                  <a:lnTo>
                    <a:pt x="75" y="74"/>
                  </a:lnTo>
                  <a:lnTo>
                    <a:pt x="75" y="62"/>
                  </a:lnTo>
                  <a:lnTo>
                    <a:pt x="60" y="49"/>
                  </a:lnTo>
                  <a:lnTo>
                    <a:pt x="75" y="38"/>
                  </a:lnTo>
                  <a:lnTo>
                    <a:pt x="62" y="25"/>
                  </a:lnTo>
                  <a:lnTo>
                    <a:pt x="88" y="31"/>
                  </a:lnTo>
                  <a:lnTo>
                    <a:pt x="65" y="24"/>
                  </a:lnTo>
                  <a:lnTo>
                    <a:pt x="91" y="24"/>
                  </a:lnTo>
                  <a:lnTo>
                    <a:pt x="73" y="13"/>
                  </a:lnTo>
                  <a:lnTo>
                    <a:pt x="94" y="13"/>
                  </a:lnTo>
                  <a:lnTo>
                    <a:pt x="106" y="2"/>
                  </a:lnTo>
                  <a:lnTo>
                    <a:pt x="124" y="2"/>
                  </a:lnTo>
                  <a:lnTo>
                    <a:pt x="124" y="18"/>
                  </a:lnTo>
                  <a:lnTo>
                    <a:pt x="137" y="24"/>
                  </a:lnTo>
                  <a:lnTo>
                    <a:pt x="132" y="51"/>
                  </a:lnTo>
                  <a:lnTo>
                    <a:pt x="148" y="36"/>
                  </a:lnTo>
                  <a:lnTo>
                    <a:pt x="158" y="43"/>
                  </a:lnTo>
                  <a:lnTo>
                    <a:pt x="178" y="31"/>
                  </a:lnTo>
                  <a:lnTo>
                    <a:pt x="215" y="36"/>
                  </a:lnTo>
                  <a:lnTo>
                    <a:pt x="228" y="51"/>
                  </a:lnTo>
                  <a:lnTo>
                    <a:pt x="218" y="59"/>
                  </a:lnTo>
                  <a:lnTo>
                    <a:pt x="241" y="57"/>
                  </a:lnTo>
                  <a:lnTo>
                    <a:pt x="230" y="65"/>
                  </a:lnTo>
                  <a:lnTo>
                    <a:pt x="246" y="70"/>
                  </a:lnTo>
                  <a:lnTo>
                    <a:pt x="256" y="59"/>
                  </a:lnTo>
                  <a:lnTo>
                    <a:pt x="269" y="65"/>
                  </a:lnTo>
                  <a:lnTo>
                    <a:pt x="271" y="72"/>
                  </a:lnTo>
                  <a:lnTo>
                    <a:pt x="261" y="74"/>
                  </a:lnTo>
                  <a:lnTo>
                    <a:pt x="282" y="74"/>
                  </a:lnTo>
                  <a:lnTo>
                    <a:pt x="280" y="84"/>
                  </a:lnTo>
                  <a:lnTo>
                    <a:pt x="293" y="79"/>
                  </a:lnTo>
                  <a:lnTo>
                    <a:pt x="285" y="87"/>
                  </a:lnTo>
                  <a:lnTo>
                    <a:pt x="313" y="87"/>
                  </a:lnTo>
                  <a:lnTo>
                    <a:pt x="298" y="101"/>
                  </a:lnTo>
                  <a:lnTo>
                    <a:pt x="311" y="101"/>
                  </a:lnTo>
                  <a:lnTo>
                    <a:pt x="305" y="106"/>
                  </a:lnTo>
                  <a:lnTo>
                    <a:pt x="318" y="98"/>
                  </a:lnTo>
                  <a:lnTo>
                    <a:pt x="331" y="106"/>
                  </a:lnTo>
                  <a:lnTo>
                    <a:pt x="308" y="113"/>
                  </a:lnTo>
                  <a:lnTo>
                    <a:pt x="341" y="121"/>
                  </a:lnTo>
                  <a:lnTo>
                    <a:pt x="311" y="123"/>
                  </a:lnTo>
                  <a:lnTo>
                    <a:pt x="326" y="128"/>
                  </a:lnTo>
                  <a:lnTo>
                    <a:pt x="313" y="139"/>
                  </a:lnTo>
                  <a:lnTo>
                    <a:pt x="349" y="154"/>
                  </a:lnTo>
                  <a:lnTo>
                    <a:pt x="365" y="152"/>
                  </a:lnTo>
                  <a:lnTo>
                    <a:pt x="375" y="175"/>
                  </a:lnTo>
                  <a:lnTo>
                    <a:pt x="390" y="173"/>
                  </a:lnTo>
                  <a:lnTo>
                    <a:pt x="388" y="180"/>
                  </a:lnTo>
                  <a:lnTo>
                    <a:pt x="414" y="185"/>
                  </a:lnTo>
                  <a:lnTo>
                    <a:pt x="411" y="195"/>
                  </a:lnTo>
                  <a:lnTo>
                    <a:pt x="398" y="192"/>
                  </a:lnTo>
                  <a:lnTo>
                    <a:pt x="406" y="200"/>
                  </a:lnTo>
                  <a:lnTo>
                    <a:pt x="398" y="214"/>
                  </a:lnTo>
                  <a:lnTo>
                    <a:pt x="385" y="206"/>
                  </a:lnTo>
                  <a:lnTo>
                    <a:pt x="382" y="226"/>
                  </a:lnTo>
                  <a:lnTo>
                    <a:pt x="336" y="190"/>
                  </a:lnTo>
                  <a:lnTo>
                    <a:pt x="318" y="192"/>
                  </a:lnTo>
                  <a:lnTo>
                    <a:pt x="333" y="203"/>
                  </a:lnTo>
                  <a:lnTo>
                    <a:pt x="323" y="214"/>
                  </a:lnTo>
                  <a:lnTo>
                    <a:pt x="331" y="211"/>
                  </a:lnTo>
                  <a:lnTo>
                    <a:pt x="339" y="228"/>
                  </a:lnTo>
                  <a:lnTo>
                    <a:pt x="365" y="233"/>
                  </a:lnTo>
                  <a:lnTo>
                    <a:pt x="363" y="244"/>
                  </a:lnTo>
                  <a:lnTo>
                    <a:pt x="373" y="257"/>
                  </a:lnTo>
                  <a:lnTo>
                    <a:pt x="368" y="280"/>
                  </a:lnTo>
                  <a:lnTo>
                    <a:pt x="305" y="255"/>
                  </a:lnTo>
                  <a:lnTo>
                    <a:pt x="349" y="296"/>
                  </a:lnTo>
                  <a:lnTo>
                    <a:pt x="271" y="270"/>
                  </a:lnTo>
                  <a:lnTo>
                    <a:pt x="261" y="260"/>
                  </a:lnTo>
                  <a:lnTo>
                    <a:pt x="271" y="257"/>
                  </a:lnTo>
                  <a:lnTo>
                    <a:pt x="248" y="250"/>
                  </a:lnTo>
                  <a:lnTo>
                    <a:pt x="241" y="233"/>
                  </a:lnTo>
                  <a:lnTo>
                    <a:pt x="223" y="228"/>
                  </a:lnTo>
                  <a:lnTo>
                    <a:pt x="223" y="239"/>
                  </a:lnTo>
                  <a:lnTo>
                    <a:pt x="210" y="233"/>
                  </a:lnTo>
                  <a:lnTo>
                    <a:pt x="191" y="241"/>
                  </a:lnTo>
                  <a:lnTo>
                    <a:pt x="173" y="233"/>
                  </a:lnTo>
                  <a:lnTo>
                    <a:pt x="183" y="216"/>
                  </a:lnTo>
                  <a:lnTo>
                    <a:pt x="241" y="216"/>
                  </a:lnTo>
                  <a:lnTo>
                    <a:pt x="225" y="198"/>
                  </a:lnTo>
                  <a:lnTo>
                    <a:pt x="256" y="173"/>
                  </a:lnTo>
                  <a:lnTo>
                    <a:pt x="233" y="136"/>
                  </a:lnTo>
                  <a:lnTo>
                    <a:pt x="220" y="133"/>
                  </a:lnTo>
                  <a:lnTo>
                    <a:pt x="228" y="125"/>
                  </a:lnTo>
                  <a:lnTo>
                    <a:pt x="194" y="139"/>
                  </a:lnTo>
                  <a:lnTo>
                    <a:pt x="191" y="125"/>
                  </a:lnTo>
                  <a:lnTo>
                    <a:pt x="207" y="121"/>
                  </a:lnTo>
                  <a:lnTo>
                    <a:pt x="181" y="108"/>
                  </a:lnTo>
                  <a:lnTo>
                    <a:pt x="178" y="98"/>
                  </a:lnTo>
                  <a:lnTo>
                    <a:pt x="155" y="90"/>
                  </a:lnTo>
                  <a:lnTo>
                    <a:pt x="163" y="106"/>
                  </a:lnTo>
                  <a:lnTo>
                    <a:pt x="119" y="101"/>
                  </a:lnTo>
                  <a:lnTo>
                    <a:pt x="132" y="111"/>
                  </a:lnTo>
                  <a:lnTo>
                    <a:pt x="27" y="95"/>
                  </a:lnTo>
                  <a:lnTo>
                    <a:pt x="8" y="74"/>
                  </a:lnTo>
                  <a:lnTo>
                    <a:pt x="41" y="77"/>
                  </a:lnTo>
                  <a:lnTo>
                    <a:pt x="0" y="6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56" name="Freeform 88"/>
            <p:cNvSpPr>
              <a:spLocks/>
            </p:cNvSpPr>
            <p:nvPr/>
          </p:nvSpPr>
          <p:spPr bwMode="auto">
            <a:xfrm>
              <a:off x="2068637" y="2567536"/>
              <a:ext cx="146050" cy="95250"/>
            </a:xfrm>
            <a:custGeom>
              <a:avLst/>
              <a:gdLst>
                <a:gd name="T0" fmla="*/ 0 w 92"/>
                <a:gd name="T1" fmla="*/ 2147483647 h 60"/>
                <a:gd name="T2" fmla="*/ 2147483647 w 92"/>
                <a:gd name="T3" fmla="*/ 2147483647 h 60"/>
                <a:gd name="T4" fmla="*/ 2147483647 w 92"/>
                <a:gd name="T5" fmla="*/ 0 h 60"/>
                <a:gd name="T6" fmla="*/ 2147483647 w 92"/>
                <a:gd name="T7" fmla="*/ 2147483647 h 60"/>
                <a:gd name="T8" fmla="*/ 2147483647 w 92"/>
                <a:gd name="T9" fmla="*/ 2147483647 h 60"/>
                <a:gd name="T10" fmla="*/ 2147483647 w 92"/>
                <a:gd name="T11" fmla="*/ 2147483647 h 60"/>
                <a:gd name="T12" fmla="*/ 2147483647 w 92"/>
                <a:gd name="T13" fmla="*/ 2147483647 h 60"/>
                <a:gd name="T14" fmla="*/ 2147483647 w 92"/>
                <a:gd name="T15" fmla="*/ 2147483647 h 60"/>
                <a:gd name="T16" fmla="*/ 2147483647 w 92"/>
                <a:gd name="T17" fmla="*/ 2147483647 h 60"/>
                <a:gd name="T18" fmla="*/ 2147483647 w 92"/>
                <a:gd name="T19" fmla="*/ 2147483647 h 60"/>
                <a:gd name="T20" fmla="*/ 0 w 92"/>
                <a:gd name="T21" fmla="*/ 2147483647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60"/>
                <a:gd name="T35" fmla="*/ 92 w 92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60">
                  <a:moveTo>
                    <a:pt x="0" y="50"/>
                  </a:moveTo>
                  <a:lnTo>
                    <a:pt x="15" y="38"/>
                  </a:lnTo>
                  <a:lnTo>
                    <a:pt x="23" y="0"/>
                  </a:lnTo>
                  <a:lnTo>
                    <a:pt x="30" y="15"/>
                  </a:lnTo>
                  <a:lnTo>
                    <a:pt x="52" y="17"/>
                  </a:lnTo>
                  <a:lnTo>
                    <a:pt x="91" y="45"/>
                  </a:lnTo>
                  <a:lnTo>
                    <a:pt x="86" y="53"/>
                  </a:lnTo>
                  <a:lnTo>
                    <a:pt x="50" y="38"/>
                  </a:lnTo>
                  <a:lnTo>
                    <a:pt x="27" y="59"/>
                  </a:lnTo>
                  <a:lnTo>
                    <a:pt x="23" y="45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57" name="Freeform 89"/>
            <p:cNvSpPr>
              <a:spLocks/>
            </p:cNvSpPr>
            <p:nvPr/>
          </p:nvSpPr>
          <p:spPr bwMode="auto">
            <a:xfrm>
              <a:off x="2068637" y="2567536"/>
              <a:ext cx="155575" cy="104775"/>
            </a:xfrm>
            <a:custGeom>
              <a:avLst/>
              <a:gdLst>
                <a:gd name="T0" fmla="*/ 0 w 98"/>
                <a:gd name="T1" fmla="*/ 2147483647 h 66"/>
                <a:gd name="T2" fmla="*/ 2147483647 w 98"/>
                <a:gd name="T3" fmla="*/ 2147483647 h 66"/>
                <a:gd name="T4" fmla="*/ 2147483647 w 98"/>
                <a:gd name="T5" fmla="*/ 0 h 66"/>
                <a:gd name="T6" fmla="*/ 2147483647 w 98"/>
                <a:gd name="T7" fmla="*/ 2147483647 h 66"/>
                <a:gd name="T8" fmla="*/ 2147483647 w 98"/>
                <a:gd name="T9" fmla="*/ 2147483647 h 66"/>
                <a:gd name="T10" fmla="*/ 2147483647 w 98"/>
                <a:gd name="T11" fmla="*/ 2147483647 h 66"/>
                <a:gd name="T12" fmla="*/ 2147483647 w 98"/>
                <a:gd name="T13" fmla="*/ 2147483647 h 66"/>
                <a:gd name="T14" fmla="*/ 2147483647 w 98"/>
                <a:gd name="T15" fmla="*/ 2147483647 h 66"/>
                <a:gd name="T16" fmla="*/ 2147483647 w 98"/>
                <a:gd name="T17" fmla="*/ 2147483647 h 66"/>
                <a:gd name="T18" fmla="*/ 2147483647 w 98"/>
                <a:gd name="T19" fmla="*/ 2147483647 h 66"/>
                <a:gd name="T20" fmla="*/ 0 w 98"/>
                <a:gd name="T21" fmla="*/ 2147483647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66"/>
                <a:gd name="T35" fmla="*/ 98 w 98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66">
                  <a:moveTo>
                    <a:pt x="0" y="55"/>
                  </a:moveTo>
                  <a:lnTo>
                    <a:pt x="16" y="42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55" y="19"/>
                  </a:lnTo>
                  <a:lnTo>
                    <a:pt x="97" y="50"/>
                  </a:lnTo>
                  <a:lnTo>
                    <a:pt x="92" y="58"/>
                  </a:lnTo>
                  <a:lnTo>
                    <a:pt x="53" y="42"/>
                  </a:lnTo>
                  <a:lnTo>
                    <a:pt x="29" y="65"/>
                  </a:lnTo>
                  <a:lnTo>
                    <a:pt x="24" y="50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58" name="Freeform 90"/>
            <p:cNvSpPr>
              <a:spLocks/>
            </p:cNvSpPr>
            <p:nvPr/>
          </p:nvSpPr>
          <p:spPr bwMode="auto">
            <a:xfrm>
              <a:off x="2722687" y="3058074"/>
              <a:ext cx="141287" cy="146050"/>
            </a:xfrm>
            <a:custGeom>
              <a:avLst/>
              <a:gdLst>
                <a:gd name="T0" fmla="*/ 0 w 89"/>
                <a:gd name="T1" fmla="*/ 2147483647 h 92"/>
                <a:gd name="T2" fmla="*/ 2147483647 w 89"/>
                <a:gd name="T3" fmla="*/ 2147483647 h 92"/>
                <a:gd name="T4" fmla="*/ 2147483647 w 89"/>
                <a:gd name="T5" fmla="*/ 0 h 92"/>
                <a:gd name="T6" fmla="*/ 2147483647 w 89"/>
                <a:gd name="T7" fmla="*/ 2147483647 h 92"/>
                <a:gd name="T8" fmla="*/ 2147483647 w 89"/>
                <a:gd name="T9" fmla="*/ 2147483647 h 92"/>
                <a:gd name="T10" fmla="*/ 2147483647 w 89"/>
                <a:gd name="T11" fmla="*/ 2147483647 h 92"/>
                <a:gd name="T12" fmla="*/ 2147483647 w 89"/>
                <a:gd name="T13" fmla="*/ 2147483647 h 92"/>
                <a:gd name="T14" fmla="*/ 2147483647 w 89"/>
                <a:gd name="T15" fmla="*/ 2147483647 h 92"/>
                <a:gd name="T16" fmla="*/ 2147483647 w 89"/>
                <a:gd name="T17" fmla="*/ 2147483647 h 92"/>
                <a:gd name="T18" fmla="*/ 2147483647 w 89"/>
                <a:gd name="T19" fmla="*/ 2147483647 h 92"/>
                <a:gd name="T20" fmla="*/ 2147483647 w 89"/>
                <a:gd name="T21" fmla="*/ 2147483647 h 92"/>
                <a:gd name="T22" fmla="*/ 2147483647 w 89"/>
                <a:gd name="T23" fmla="*/ 2147483647 h 92"/>
                <a:gd name="T24" fmla="*/ 2147483647 w 89"/>
                <a:gd name="T25" fmla="*/ 2147483647 h 92"/>
                <a:gd name="T26" fmla="*/ 2147483647 w 89"/>
                <a:gd name="T27" fmla="*/ 2147483647 h 92"/>
                <a:gd name="T28" fmla="*/ 2147483647 w 89"/>
                <a:gd name="T29" fmla="*/ 2147483647 h 92"/>
                <a:gd name="T30" fmla="*/ 2147483647 w 89"/>
                <a:gd name="T31" fmla="*/ 2147483647 h 92"/>
                <a:gd name="T32" fmla="*/ 2147483647 w 89"/>
                <a:gd name="T33" fmla="*/ 2147483647 h 92"/>
                <a:gd name="T34" fmla="*/ 2147483647 w 89"/>
                <a:gd name="T35" fmla="*/ 2147483647 h 92"/>
                <a:gd name="T36" fmla="*/ 2147483647 w 89"/>
                <a:gd name="T37" fmla="*/ 2147483647 h 92"/>
                <a:gd name="T38" fmla="*/ 2147483647 w 89"/>
                <a:gd name="T39" fmla="*/ 2147483647 h 92"/>
                <a:gd name="T40" fmla="*/ 0 w 89"/>
                <a:gd name="T41" fmla="*/ 214748364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92"/>
                <a:gd name="T65" fmla="*/ 89 w 89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92">
                  <a:moveTo>
                    <a:pt x="0" y="71"/>
                  </a:moveTo>
                  <a:lnTo>
                    <a:pt x="37" y="6"/>
                  </a:lnTo>
                  <a:lnTo>
                    <a:pt x="49" y="0"/>
                  </a:lnTo>
                  <a:lnTo>
                    <a:pt x="35" y="38"/>
                  </a:lnTo>
                  <a:lnTo>
                    <a:pt x="44" y="30"/>
                  </a:lnTo>
                  <a:lnTo>
                    <a:pt x="54" y="42"/>
                  </a:lnTo>
                  <a:lnTo>
                    <a:pt x="79" y="42"/>
                  </a:lnTo>
                  <a:lnTo>
                    <a:pt x="71" y="57"/>
                  </a:lnTo>
                  <a:lnTo>
                    <a:pt x="83" y="57"/>
                  </a:lnTo>
                  <a:lnTo>
                    <a:pt x="76" y="69"/>
                  </a:lnTo>
                  <a:lnTo>
                    <a:pt x="86" y="62"/>
                  </a:lnTo>
                  <a:lnTo>
                    <a:pt x="88" y="74"/>
                  </a:lnTo>
                  <a:lnTo>
                    <a:pt x="79" y="91"/>
                  </a:lnTo>
                  <a:lnTo>
                    <a:pt x="79" y="80"/>
                  </a:lnTo>
                  <a:lnTo>
                    <a:pt x="71" y="86"/>
                  </a:lnTo>
                  <a:lnTo>
                    <a:pt x="71" y="67"/>
                  </a:lnTo>
                  <a:lnTo>
                    <a:pt x="49" y="86"/>
                  </a:lnTo>
                  <a:lnTo>
                    <a:pt x="62" y="74"/>
                  </a:lnTo>
                  <a:lnTo>
                    <a:pt x="41" y="74"/>
                  </a:lnTo>
                  <a:lnTo>
                    <a:pt x="47" y="69"/>
                  </a:lnTo>
                  <a:lnTo>
                    <a:pt x="0" y="7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59" name="Freeform 91"/>
            <p:cNvSpPr>
              <a:spLocks/>
            </p:cNvSpPr>
            <p:nvPr/>
          </p:nvSpPr>
          <p:spPr bwMode="auto">
            <a:xfrm>
              <a:off x="2722687" y="3058074"/>
              <a:ext cx="150812" cy="155575"/>
            </a:xfrm>
            <a:custGeom>
              <a:avLst/>
              <a:gdLst>
                <a:gd name="T0" fmla="*/ 0 w 95"/>
                <a:gd name="T1" fmla="*/ 2147483647 h 98"/>
                <a:gd name="T2" fmla="*/ 2147483647 w 95"/>
                <a:gd name="T3" fmla="*/ 2147483647 h 98"/>
                <a:gd name="T4" fmla="*/ 2147483647 w 95"/>
                <a:gd name="T5" fmla="*/ 0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2147483647 h 98"/>
                <a:gd name="T34" fmla="*/ 2147483647 w 95"/>
                <a:gd name="T35" fmla="*/ 2147483647 h 98"/>
                <a:gd name="T36" fmla="*/ 2147483647 w 95"/>
                <a:gd name="T37" fmla="*/ 2147483647 h 98"/>
                <a:gd name="T38" fmla="*/ 2147483647 w 95"/>
                <a:gd name="T39" fmla="*/ 2147483647 h 98"/>
                <a:gd name="T40" fmla="*/ 0 w 95"/>
                <a:gd name="T41" fmla="*/ 2147483647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98"/>
                <a:gd name="T65" fmla="*/ 95 w 9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98">
                  <a:moveTo>
                    <a:pt x="0" y="76"/>
                  </a:moveTo>
                  <a:lnTo>
                    <a:pt x="39" y="6"/>
                  </a:lnTo>
                  <a:lnTo>
                    <a:pt x="52" y="0"/>
                  </a:lnTo>
                  <a:lnTo>
                    <a:pt x="37" y="40"/>
                  </a:lnTo>
                  <a:lnTo>
                    <a:pt x="47" y="32"/>
                  </a:lnTo>
                  <a:lnTo>
                    <a:pt x="58" y="45"/>
                  </a:lnTo>
                  <a:lnTo>
                    <a:pt x="84" y="45"/>
                  </a:lnTo>
                  <a:lnTo>
                    <a:pt x="76" y="61"/>
                  </a:lnTo>
                  <a:lnTo>
                    <a:pt x="89" y="61"/>
                  </a:lnTo>
                  <a:lnTo>
                    <a:pt x="81" y="74"/>
                  </a:lnTo>
                  <a:lnTo>
                    <a:pt x="92" y="66"/>
                  </a:lnTo>
                  <a:lnTo>
                    <a:pt x="94" y="79"/>
                  </a:lnTo>
                  <a:lnTo>
                    <a:pt x="84" y="97"/>
                  </a:lnTo>
                  <a:lnTo>
                    <a:pt x="84" y="85"/>
                  </a:lnTo>
                  <a:lnTo>
                    <a:pt x="76" y="92"/>
                  </a:lnTo>
                  <a:lnTo>
                    <a:pt x="76" y="71"/>
                  </a:lnTo>
                  <a:lnTo>
                    <a:pt x="52" y="92"/>
                  </a:lnTo>
                  <a:lnTo>
                    <a:pt x="66" y="79"/>
                  </a:lnTo>
                  <a:lnTo>
                    <a:pt x="44" y="79"/>
                  </a:lnTo>
                  <a:lnTo>
                    <a:pt x="50" y="74"/>
                  </a:lnTo>
                  <a:lnTo>
                    <a:pt x="0" y="7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0" name="Freeform 92"/>
            <p:cNvSpPr>
              <a:spLocks/>
            </p:cNvSpPr>
            <p:nvPr/>
          </p:nvSpPr>
          <p:spPr bwMode="auto">
            <a:xfrm>
              <a:off x="4446712" y="4124874"/>
              <a:ext cx="292100" cy="182562"/>
            </a:xfrm>
            <a:custGeom>
              <a:avLst/>
              <a:gdLst>
                <a:gd name="T0" fmla="*/ 0 w 184"/>
                <a:gd name="T1" fmla="*/ 2147483647 h 115"/>
                <a:gd name="T2" fmla="*/ 2147483647 w 184"/>
                <a:gd name="T3" fmla="*/ 2147483647 h 115"/>
                <a:gd name="T4" fmla="*/ 2147483647 w 184"/>
                <a:gd name="T5" fmla="*/ 2147483647 h 115"/>
                <a:gd name="T6" fmla="*/ 2147483647 w 184"/>
                <a:gd name="T7" fmla="*/ 2147483647 h 115"/>
                <a:gd name="T8" fmla="*/ 2147483647 w 184"/>
                <a:gd name="T9" fmla="*/ 2147483647 h 115"/>
                <a:gd name="T10" fmla="*/ 2147483647 w 184"/>
                <a:gd name="T11" fmla="*/ 0 h 115"/>
                <a:gd name="T12" fmla="*/ 2147483647 w 184"/>
                <a:gd name="T13" fmla="*/ 2147483647 h 115"/>
                <a:gd name="T14" fmla="*/ 2147483647 w 184"/>
                <a:gd name="T15" fmla="*/ 2147483647 h 115"/>
                <a:gd name="T16" fmla="*/ 2147483647 w 184"/>
                <a:gd name="T17" fmla="*/ 2147483647 h 115"/>
                <a:gd name="T18" fmla="*/ 2147483647 w 184"/>
                <a:gd name="T19" fmla="*/ 2147483647 h 115"/>
                <a:gd name="T20" fmla="*/ 2147483647 w 184"/>
                <a:gd name="T21" fmla="*/ 2147483647 h 115"/>
                <a:gd name="T22" fmla="*/ 2147483647 w 184"/>
                <a:gd name="T23" fmla="*/ 2147483647 h 115"/>
                <a:gd name="T24" fmla="*/ 2147483647 w 184"/>
                <a:gd name="T25" fmla="*/ 2147483647 h 115"/>
                <a:gd name="T26" fmla="*/ 2147483647 w 184"/>
                <a:gd name="T27" fmla="*/ 2147483647 h 115"/>
                <a:gd name="T28" fmla="*/ 0 w 184"/>
                <a:gd name="T29" fmla="*/ 2147483647 h 1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4"/>
                <a:gd name="T46" fmla="*/ 0 h 115"/>
                <a:gd name="T47" fmla="*/ 184 w 184"/>
                <a:gd name="T48" fmla="*/ 115 h 1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4" h="115">
                  <a:moveTo>
                    <a:pt x="0" y="89"/>
                  </a:moveTo>
                  <a:lnTo>
                    <a:pt x="10" y="52"/>
                  </a:lnTo>
                  <a:lnTo>
                    <a:pt x="55" y="45"/>
                  </a:lnTo>
                  <a:lnTo>
                    <a:pt x="61" y="29"/>
                  </a:lnTo>
                  <a:lnTo>
                    <a:pt x="83" y="28"/>
                  </a:lnTo>
                  <a:lnTo>
                    <a:pt x="116" y="0"/>
                  </a:lnTo>
                  <a:lnTo>
                    <a:pt x="126" y="29"/>
                  </a:lnTo>
                  <a:lnTo>
                    <a:pt x="152" y="45"/>
                  </a:lnTo>
                  <a:lnTo>
                    <a:pt x="183" y="85"/>
                  </a:lnTo>
                  <a:lnTo>
                    <a:pt x="99" y="94"/>
                  </a:lnTo>
                  <a:lnTo>
                    <a:pt x="69" y="85"/>
                  </a:lnTo>
                  <a:lnTo>
                    <a:pt x="55" y="105"/>
                  </a:lnTo>
                  <a:lnTo>
                    <a:pt x="36" y="105"/>
                  </a:lnTo>
                  <a:lnTo>
                    <a:pt x="19" y="114"/>
                  </a:lnTo>
                  <a:lnTo>
                    <a:pt x="0" y="8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1" name="Freeform 93"/>
            <p:cNvSpPr>
              <a:spLocks/>
            </p:cNvSpPr>
            <p:nvPr/>
          </p:nvSpPr>
          <p:spPr bwMode="auto">
            <a:xfrm>
              <a:off x="4446712" y="4124874"/>
              <a:ext cx="301625" cy="192087"/>
            </a:xfrm>
            <a:custGeom>
              <a:avLst/>
              <a:gdLst>
                <a:gd name="T0" fmla="*/ 0 w 190"/>
                <a:gd name="T1" fmla="*/ 2147483647 h 121"/>
                <a:gd name="T2" fmla="*/ 2147483647 w 190"/>
                <a:gd name="T3" fmla="*/ 2147483647 h 121"/>
                <a:gd name="T4" fmla="*/ 2147483647 w 190"/>
                <a:gd name="T5" fmla="*/ 2147483647 h 121"/>
                <a:gd name="T6" fmla="*/ 2147483647 w 190"/>
                <a:gd name="T7" fmla="*/ 2147483647 h 121"/>
                <a:gd name="T8" fmla="*/ 2147483647 w 190"/>
                <a:gd name="T9" fmla="*/ 2147483647 h 121"/>
                <a:gd name="T10" fmla="*/ 2147483647 w 190"/>
                <a:gd name="T11" fmla="*/ 0 h 121"/>
                <a:gd name="T12" fmla="*/ 2147483647 w 190"/>
                <a:gd name="T13" fmla="*/ 2147483647 h 121"/>
                <a:gd name="T14" fmla="*/ 2147483647 w 190"/>
                <a:gd name="T15" fmla="*/ 2147483647 h 121"/>
                <a:gd name="T16" fmla="*/ 2147483647 w 190"/>
                <a:gd name="T17" fmla="*/ 2147483647 h 121"/>
                <a:gd name="T18" fmla="*/ 2147483647 w 190"/>
                <a:gd name="T19" fmla="*/ 2147483647 h 121"/>
                <a:gd name="T20" fmla="*/ 2147483647 w 190"/>
                <a:gd name="T21" fmla="*/ 2147483647 h 121"/>
                <a:gd name="T22" fmla="*/ 2147483647 w 190"/>
                <a:gd name="T23" fmla="*/ 2147483647 h 121"/>
                <a:gd name="T24" fmla="*/ 2147483647 w 190"/>
                <a:gd name="T25" fmla="*/ 2147483647 h 121"/>
                <a:gd name="T26" fmla="*/ 2147483647 w 190"/>
                <a:gd name="T27" fmla="*/ 2147483647 h 121"/>
                <a:gd name="T28" fmla="*/ 0 w 190"/>
                <a:gd name="T29" fmla="*/ 2147483647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121"/>
                <a:gd name="T47" fmla="*/ 190 w 190"/>
                <a:gd name="T48" fmla="*/ 121 h 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121">
                  <a:moveTo>
                    <a:pt x="0" y="94"/>
                  </a:moveTo>
                  <a:lnTo>
                    <a:pt x="10" y="55"/>
                  </a:lnTo>
                  <a:lnTo>
                    <a:pt x="57" y="47"/>
                  </a:lnTo>
                  <a:lnTo>
                    <a:pt x="63" y="31"/>
                  </a:lnTo>
                  <a:lnTo>
                    <a:pt x="86" y="29"/>
                  </a:lnTo>
                  <a:lnTo>
                    <a:pt x="120" y="0"/>
                  </a:lnTo>
                  <a:lnTo>
                    <a:pt x="130" y="31"/>
                  </a:lnTo>
                  <a:lnTo>
                    <a:pt x="157" y="47"/>
                  </a:lnTo>
                  <a:lnTo>
                    <a:pt x="189" y="89"/>
                  </a:lnTo>
                  <a:lnTo>
                    <a:pt x="102" y="99"/>
                  </a:lnTo>
                  <a:lnTo>
                    <a:pt x="71" y="89"/>
                  </a:lnTo>
                  <a:lnTo>
                    <a:pt x="57" y="110"/>
                  </a:lnTo>
                  <a:lnTo>
                    <a:pt x="37" y="110"/>
                  </a:lnTo>
                  <a:lnTo>
                    <a:pt x="20" y="120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2" name="Freeform 94"/>
            <p:cNvSpPr>
              <a:spLocks/>
            </p:cNvSpPr>
            <p:nvPr/>
          </p:nvSpPr>
          <p:spPr bwMode="auto">
            <a:xfrm>
              <a:off x="5969124" y="4158211"/>
              <a:ext cx="34925" cy="79375"/>
            </a:xfrm>
            <a:custGeom>
              <a:avLst/>
              <a:gdLst>
                <a:gd name="T0" fmla="*/ 0 w 22"/>
                <a:gd name="T1" fmla="*/ 0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0 w 22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50"/>
                <a:gd name="T17" fmla="*/ 22 w 2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50">
                  <a:moveTo>
                    <a:pt x="0" y="0"/>
                  </a:moveTo>
                  <a:lnTo>
                    <a:pt x="4" y="49"/>
                  </a:lnTo>
                  <a:lnTo>
                    <a:pt x="21" y="39"/>
                  </a:lnTo>
                  <a:lnTo>
                    <a:pt x="11" y="9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3" name="Freeform 95"/>
            <p:cNvSpPr>
              <a:spLocks/>
            </p:cNvSpPr>
            <p:nvPr/>
          </p:nvSpPr>
          <p:spPr bwMode="auto">
            <a:xfrm>
              <a:off x="5969124" y="4158211"/>
              <a:ext cx="44450" cy="88900"/>
            </a:xfrm>
            <a:custGeom>
              <a:avLst/>
              <a:gdLst>
                <a:gd name="T0" fmla="*/ 0 w 28"/>
                <a:gd name="T1" fmla="*/ 0 h 56"/>
                <a:gd name="T2" fmla="*/ 2147483647 w 28"/>
                <a:gd name="T3" fmla="*/ 2147483647 h 56"/>
                <a:gd name="T4" fmla="*/ 2147483647 w 28"/>
                <a:gd name="T5" fmla="*/ 2147483647 h 56"/>
                <a:gd name="T6" fmla="*/ 2147483647 w 28"/>
                <a:gd name="T7" fmla="*/ 2147483647 h 56"/>
                <a:gd name="T8" fmla="*/ 0 w 2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6"/>
                <a:gd name="T17" fmla="*/ 28 w 2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6">
                  <a:moveTo>
                    <a:pt x="0" y="0"/>
                  </a:moveTo>
                  <a:lnTo>
                    <a:pt x="5" y="55"/>
                  </a:lnTo>
                  <a:lnTo>
                    <a:pt x="27" y="44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4" name="Freeform 96"/>
            <p:cNvSpPr>
              <a:spLocks/>
            </p:cNvSpPr>
            <p:nvPr/>
          </p:nvSpPr>
          <p:spPr bwMode="auto">
            <a:xfrm>
              <a:off x="4416549" y="3832774"/>
              <a:ext cx="242888" cy="371475"/>
            </a:xfrm>
            <a:custGeom>
              <a:avLst/>
              <a:gdLst>
                <a:gd name="T0" fmla="*/ 0 w 153"/>
                <a:gd name="T1" fmla="*/ 2147483647 h 234"/>
                <a:gd name="T2" fmla="*/ 2147483647 w 153"/>
                <a:gd name="T3" fmla="*/ 2147483647 h 234"/>
                <a:gd name="T4" fmla="*/ 2147483647 w 153"/>
                <a:gd name="T5" fmla="*/ 2147483647 h 234"/>
                <a:gd name="T6" fmla="*/ 2147483647 w 153"/>
                <a:gd name="T7" fmla="*/ 2147483647 h 234"/>
                <a:gd name="T8" fmla="*/ 2147483647 w 153"/>
                <a:gd name="T9" fmla="*/ 2147483647 h 234"/>
                <a:gd name="T10" fmla="*/ 2147483647 w 153"/>
                <a:gd name="T11" fmla="*/ 2147483647 h 234"/>
                <a:gd name="T12" fmla="*/ 2147483647 w 153"/>
                <a:gd name="T13" fmla="*/ 2147483647 h 234"/>
                <a:gd name="T14" fmla="*/ 2147483647 w 153"/>
                <a:gd name="T15" fmla="*/ 2147483647 h 234"/>
                <a:gd name="T16" fmla="*/ 2147483647 w 153"/>
                <a:gd name="T17" fmla="*/ 2147483647 h 234"/>
                <a:gd name="T18" fmla="*/ 2147483647 w 153"/>
                <a:gd name="T19" fmla="*/ 2147483647 h 234"/>
                <a:gd name="T20" fmla="*/ 2147483647 w 153"/>
                <a:gd name="T21" fmla="*/ 2147483647 h 234"/>
                <a:gd name="T22" fmla="*/ 2147483647 w 153"/>
                <a:gd name="T23" fmla="*/ 2147483647 h 234"/>
                <a:gd name="T24" fmla="*/ 2147483647 w 153"/>
                <a:gd name="T25" fmla="*/ 2147483647 h 234"/>
                <a:gd name="T26" fmla="*/ 2147483647 w 153"/>
                <a:gd name="T27" fmla="*/ 2147483647 h 234"/>
                <a:gd name="T28" fmla="*/ 2147483647 w 153"/>
                <a:gd name="T29" fmla="*/ 0 h 234"/>
                <a:gd name="T30" fmla="*/ 2147483647 w 153"/>
                <a:gd name="T31" fmla="*/ 2147483647 h 234"/>
                <a:gd name="T32" fmla="*/ 2147483647 w 153"/>
                <a:gd name="T33" fmla="*/ 2147483647 h 234"/>
                <a:gd name="T34" fmla="*/ 2147483647 w 153"/>
                <a:gd name="T35" fmla="*/ 2147483647 h 234"/>
                <a:gd name="T36" fmla="*/ 2147483647 w 153"/>
                <a:gd name="T37" fmla="*/ 2147483647 h 234"/>
                <a:gd name="T38" fmla="*/ 0 w 153"/>
                <a:gd name="T39" fmla="*/ 2147483647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234"/>
                <a:gd name="T62" fmla="*/ 153 w 153"/>
                <a:gd name="T63" fmla="*/ 234 h 2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234">
                  <a:moveTo>
                    <a:pt x="0" y="134"/>
                  </a:moveTo>
                  <a:lnTo>
                    <a:pt x="23" y="143"/>
                  </a:lnTo>
                  <a:lnTo>
                    <a:pt x="18" y="156"/>
                  </a:lnTo>
                  <a:lnTo>
                    <a:pt x="28" y="194"/>
                  </a:lnTo>
                  <a:lnTo>
                    <a:pt x="8" y="202"/>
                  </a:lnTo>
                  <a:lnTo>
                    <a:pt x="28" y="233"/>
                  </a:lnTo>
                  <a:lnTo>
                    <a:pt x="73" y="225"/>
                  </a:lnTo>
                  <a:lnTo>
                    <a:pt x="79" y="210"/>
                  </a:lnTo>
                  <a:lnTo>
                    <a:pt x="101" y="208"/>
                  </a:lnTo>
                  <a:lnTo>
                    <a:pt x="134" y="179"/>
                  </a:lnTo>
                  <a:lnTo>
                    <a:pt x="121" y="153"/>
                  </a:lnTo>
                  <a:lnTo>
                    <a:pt x="137" y="112"/>
                  </a:lnTo>
                  <a:lnTo>
                    <a:pt x="152" y="112"/>
                  </a:lnTo>
                  <a:lnTo>
                    <a:pt x="152" y="57"/>
                  </a:lnTo>
                  <a:lnTo>
                    <a:pt x="38" y="0"/>
                  </a:lnTo>
                  <a:lnTo>
                    <a:pt x="23" y="2"/>
                  </a:lnTo>
                  <a:lnTo>
                    <a:pt x="23" y="25"/>
                  </a:lnTo>
                  <a:lnTo>
                    <a:pt x="38" y="44"/>
                  </a:lnTo>
                  <a:lnTo>
                    <a:pt x="28" y="95"/>
                  </a:lnTo>
                  <a:lnTo>
                    <a:pt x="0" y="1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5" name="Freeform 97"/>
            <p:cNvSpPr>
              <a:spLocks/>
            </p:cNvSpPr>
            <p:nvPr/>
          </p:nvSpPr>
          <p:spPr bwMode="auto">
            <a:xfrm>
              <a:off x="4416549" y="3832774"/>
              <a:ext cx="252413" cy="381000"/>
            </a:xfrm>
            <a:custGeom>
              <a:avLst/>
              <a:gdLst>
                <a:gd name="T0" fmla="*/ 0 w 159"/>
                <a:gd name="T1" fmla="*/ 2147483647 h 240"/>
                <a:gd name="T2" fmla="*/ 2147483647 w 159"/>
                <a:gd name="T3" fmla="*/ 2147483647 h 240"/>
                <a:gd name="T4" fmla="*/ 2147483647 w 159"/>
                <a:gd name="T5" fmla="*/ 2147483647 h 240"/>
                <a:gd name="T6" fmla="*/ 2147483647 w 159"/>
                <a:gd name="T7" fmla="*/ 2147483647 h 240"/>
                <a:gd name="T8" fmla="*/ 2147483647 w 159"/>
                <a:gd name="T9" fmla="*/ 2147483647 h 240"/>
                <a:gd name="T10" fmla="*/ 2147483647 w 159"/>
                <a:gd name="T11" fmla="*/ 2147483647 h 240"/>
                <a:gd name="T12" fmla="*/ 2147483647 w 159"/>
                <a:gd name="T13" fmla="*/ 2147483647 h 240"/>
                <a:gd name="T14" fmla="*/ 2147483647 w 159"/>
                <a:gd name="T15" fmla="*/ 2147483647 h 240"/>
                <a:gd name="T16" fmla="*/ 2147483647 w 159"/>
                <a:gd name="T17" fmla="*/ 2147483647 h 240"/>
                <a:gd name="T18" fmla="*/ 2147483647 w 159"/>
                <a:gd name="T19" fmla="*/ 2147483647 h 240"/>
                <a:gd name="T20" fmla="*/ 2147483647 w 159"/>
                <a:gd name="T21" fmla="*/ 2147483647 h 240"/>
                <a:gd name="T22" fmla="*/ 2147483647 w 159"/>
                <a:gd name="T23" fmla="*/ 2147483647 h 240"/>
                <a:gd name="T24" fmla="*/ 2147483647 w 159"/>
                <a:gd name="T25" fmla="*/ 2147483647 h 240"/>
                <a:gd name="T26" fmla="*/ 2147483647 w 159"/>
                <a:gd name="T27" fmla="*/ 2147483647 h 240"/>
                <a:gd name="T28" fmla="*/ 2147483647 w 159"/>
                <a:gd name="T29" fmla="*/ 0 h 240"/>
                <a:gd name="T30" fmla="*/ 2147483647 w 159"/>
                <a:gd name="T31" fmla="*/ 2147483647 h 240"/>
                <a:gd name="T32" fmla="*/ 2147483647 w 159"/>
                <a:gd name="T33" fmla="*/ 2147483647 h 240"/>
                <a:gd name="T34" fmla="*/ 2147483647 w 159"/>
                <a:gd name="T35" fmla="*/ 2147483647 h 240"/>
                <a:gd name="T36" fmla="*/ 2147483647 w 159"/>
                <a:gd name="T37" fmla="*/ 2147483647 h 240"/>
                <a:gd name="T38" fmla="*/ 0 w 159"/>
                <a:gd name="T39" fmla="*/ 2147483647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9"/>
                <a:gd name="T61" fmla="*/ 0 h 240"/>
                <a:gd name="T62" fmla="*/ 159 w 159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9" h="240">
                  <a:moveTo>
                    <a:pt x="0" y="137"/>
                  </a:moveTo>
                  <a:lnTo>
                    <a:pt x="24" y="147"/>
                  </a:lnTo>
                  <a:lnTo>
                    <a:pt x="19" y="160"/>
                  </a:lnTo>
                  <a:lnTo>
                    <a:pt x="29" y="199"/>
                  </a:lnTo>
                  <a:lnTo>
                    <a:pt x="8" y="207"/>
                  </a:lnTo>
                  <a:lnTo>
                    <a:pt x="29" y="239"/>
                  </a:lnTo>
                  <a:lnTo>
                    <a:pt x="76" y="231"/>
                  </a:lnTo>
                  <a:lnTo>
                    <a:pt x="82" y="215"/>
                  </a:lnTo>
                  <a:lnTo>
                    <a:pt x="105" y="213"/>
                  </a:lnTo>
                  <a:lnTo>
                    <a:pt x="139" y="184"/>
                  </a:lnTo>
                  <a:lnTo>
                    <a:pt x="126" y="157"/>
                  </a:lnTo>
                  <a:lnTo>
                    <a:pt x="142" y="115"/>
                  </a:lnTo>
                  <a:lnTo>
                    <a:pt x="158" y="115"/>
                  </a:lnTo>
                  <a:lnTo>
                    <a:pt x="158" y="58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4" y="26"/>
                  </a:lnTo>
                  <a:lnTo>
                    <a:pt x="39" y="45"/>
                  </a:lnTo>
                  <a:lnTo>
                    <a:pt x="29" y="97"/>
                  </a:lnTo>
                  <a:lnTo>
                    <a:pt x="0" y="13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6" name="Freeform 98"/>
            <p:cNvSpPr>
              <a:spLocks/>
            </p:cNvSpPr>
            <p:nvPr/>
          </p:nvSpPr>
          <p:spPr bwMode="auto">
            <a:xfrm>
              <a:off x="2343274" y="4797974"/>
              <a:ext cx="184150" cy="974725"/>
            </a:xfrm>
            <a:custGeom>
              <a:avLst/>
              <a:gdLst>
                <a:gd name="T0" fmla="*/ 0 w 116"/>
                <a:gd name="T1" fmla="*/ 2147483647 h 614"/>
                <a:gd name="T2" fmla="*/ 2147483647 w 116"/>
                <a:gd name="T3" fmla="*/ 2147483647 h 614"/>
                <a:gd name="T4" fmla="*/ 2147483647 w 116"/>
                <a:gd name="T5" fmla="*/ 2147483647 h 614"/>
                <a:gd name="T6" fmla="*/ 2147483647 w 116"/>
                <a:gd name="T7" fmla="*/ 2147483647 h 614"/>
                <a:gd name="T8" fmla="*/ 2147483647 w 116"/>
                <a:gd name="T9" fmla="*/ 2147483647 h 614"/>
                <a:gd name="T10" fmla="*/ 2147483647 w 116"/>
                <a:gd name="T11" fmla="*/ 2147483647 h 614"/>
                <a:gd name="T12" fmla="*/ 2147483647 w 116"/>
                <a:gd name="T13" fmla="*/ 2147483647 h 614"/>
                <a:gd name="T14" fmla="*/ 2147483647 w 116"/>
                <a:gd name="T15" fmla="*/ 2147483647 h 614"/>
                <a:gd name="T16" fmla="*/ 2147483647 w 116"/>
                <a:gd name="T17" fmla="*/ 2147483647 h 614"/>
                <a:gd name="T18" fmla="*/ 2147483647 w 116"/>
                <a:gd name="T19" fmla="*/ 2147483647 h 614"/>
                <a:gd name="T20" fmla="*/ 2147483647 w 116"/>
                <a:gd name="T21" fmla="*/ 2147483647 h 614"/>
                <a:gd name="T22" fmla="*/ 2147483647 w 116"/>
                <a:gd name="T23" fmla="*/ 2147483647 h 614"/>
                <a:gd name="T24" fmla="*/ 2147483647 w 116"/>
                <a:gd name="T25" fmla="*/ 0 h 614"/>
                <a:gd name="T26" fmla="*/ 2147483647 w 116"/>
                <a:gd name="T27" fmla="*/ 2147483647 h 614"/>
                <a:gd name="T28" fmla="*/ 2147483647 w 116"/>
                <a:gd name="T29" fmla="*/ 2147483647 h 614"/>
                <a:gd name="T30" fmla="*/ 2147483647 w 116"/>
                <a:gd name="T31" fmla="*/ 2147483647 h 614"/>
                <a:gd name="T32" fmla="*/ 2147483647 w 116"/>
                <a:gd name="T33" fmla="*/ 2147483647 h 614"/>
                <a:gd name="T34" fmla="*/ 2147483647 w 116"/>
                <a:gd name="T35" fmla="*/ 2147483647 h 614"/>
                <a:gd name="T36" fmla="*/ 2147483647 w 116"/>
                <a:gd name="T37" fmla="*/ 2147483647 h 614"/>
                <a:gd name="T38" fmla="*/ 2147483647 w 116"/>
                <a:gd name="T39" fmla="*/ 2147483647 h 614"/>
                <a:gd name="T40" fmla="*/ 2147483647 w 116"/>
                <a:gd name="T41" fmla="*/ 2147483647 h 614"/>
                <a:gd name="T42" fmla="*/ 2147483647 w 116"/>
                <a:gd name="T43" fmla="*/ 2147483647 h 614"/>
                <a:gd name="T44" fmla="*/ 2147483647 w 116"/>
                <a:gd name="T45" fmla="*/ 2147483647 h 614"/>
                <a:gd name="T46" fmla="*/ 2147483647 w 116"/>
                <a:gd name="T47" fmla="*/ 2147483647 h 614"/>
                <a:gd name="T48" fmla="*/ 2147483647 w 116"/>
                <a:gd name="T49" fmla="*/ 2147483647 h 614"/>
                <a:gd name="T50" fmla="*/ 2147483647 w 116"/>
                <a:gd name="T51" fmla="*/ 2147483647 h 614"/>
                <a:gd name="T52" fmla="*/ 2147483647 w 116"/>
                <a:gd name="T53" fmla="*/ 2147483647 h 614"/>
                <a:gd name="T54" fmla="*/ 2147483647 w 116"/>
                <a:gd name="T55" fmla="*/ 2147483647 h 614"/>
                <a:gd name="T56" fmla="*/ 2147483647 w 116"/>
                <a:gd name="T57" fmla="*/ 2147483647 h 614"/>
                <a:gd name="T58" fmla="*/ 2147483647 w 116"/>
                <a:gd name="T59" fmla="*/ 2147483647 h 614"/>
                <a:gd name="T60" fmla="*/ 2147483647 w 116"/>
                <a:gd name="T61" fmla="*/ 2147483647 h 614"/>
                <a:gd name="T62" fmla="*/ 2147483647 w 116"/>
                <a:gd name="T63" fmla="*/ 2147483647 h 614"/>
                <a:gd name="T64" fmla="*/ 2147483647 w 116"/>
                <a:gd name="T65" fmla="*/ 2147483647 h 614"/>
                <a:gd name="T66" fmla="*/ 2147483647 w 116"/>
                <a:gd name="T67" fmla="*/ 2147483647 h 614"/>
                <a:gd name="T68" fmla="*/ 2147483647 w 116"/>
                <a:gd name="T69" fmla="*/ 2147483647 h 614"/>
                <a:gd name="T70" fmla="*/ 2147483647 w 116"/>
                <a:gd name="T71" fmla="*/ 2147483647 h 614"/>
                <a:gd name="T72" fmla="*/ 2147483647 w 116"/>
                <a:gd name="T73" fmla="*/ 2147483647 h 614"/>
                <a:gd name="T74" fmla="*/ 2147483647 w 116"/>
                <a:gd name="T75" fmla="*/ 2147483647 h 614"/>
                <a:gd name="T76" fmla="*/ 2147483647 w 116"/>
                <a:gd name="T77" fmla="*/ 2147483647 h 614"/>
                <a:gd name="T78" fmla="*/ 2147483647 w 116"/>
                <a:gd name="T79" fmla="*/ 2147483647 h 614"/>
                <a:gd name="T80" fmla="*/ 2147483647 w 116"/>
                <a:gd name="T81" fmla="*/ 2147483647 h 614"/>
                <a:gd name="T82" fmla="*/ 2147483647 w 116"/>
                <a:gd name="T83" fmla="*/ 2147483647 h 614"/>
                <a:gd name="T84" fmla="*/ 2147483647 w 116"/>
                <a:gd name="T85" fmla="*/ 2147483647 h 614"/>
                <a:gd name="T86" fmla="*/ 2147483647 w 116"/>
                <a:gd name="T87" fmla="*/ 2147483647 h 614"/>
                <a:gd name="T88" fmla="*/ 2147483647 w 116"/>
                <a:gd name="T89" fmla="*/ 2147483647 h 614"/>
                <a:gd name="T90" fmla="*/ 2147483647 w 116"/>
                <a:gd name="T91" fmla="*/ 2147483647 h 614"/>
                <a:gd name="T92" fmla="*/ 2147483647 w 116"/>
                <a:gd name="T93" fmla="*/ 2147483647 h 614"/>
                <a:gd name="T94" fmla="*/ 0 w 116"/>
                <a:gd name="T95" fmla="*/ 2147483647 h 6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"/>
                <a:gd name="T145" fmla="*/ 0 h 614"/>
                <a:gd name="T146" fmla="*/ 116 w 116"/>
                <a:gd name="T147" fmla="*/ 614 h 6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" h="614">
                  <a:moveTo>
                    <a:pt x="0" y="480"/>
                  </a:moveTo>
                  <a:lnTo>
                    <a:pt x="8" y="462"/>
                  </a:lnTo>
                  <a:lnTo>
                    <a:pt x="23" y="473"/>
                  </a:lnTo>
                  <a:lnTo>
                    <a:pt x="40" y="442"/>
                  </a:lnTo>
                  <a:lnTo>
                    <a:pt x="33" y="429"/>
                  </a:lnTo>
                  <a:lnTo>
                    <a:pt x="45" y="387"/>
                  </a:lnTo>
                  <a:lnTo>
                    <a:pt x="23" y="381"/>
                  </a:lnTo>
                  <a:lnTo>
                    <a:pt x="28" y="312"/>
                  </a:lnTo>
                  <a:lnTo>
                    <a:pt x="55" y="239"/>
                  </a:lnTo>
                  <a:lnTo>
                    <a:pt x="52" y="179"/>
                  </a:lnTo>
                  <a:lnTo>
                    <a:pt x="75" y="62"/>
                  </a:lnTo>
                  <a:lnTo>
                    <a:pt x="70" y="8"/>
                  </a:lnTo>
                  <a:lnTo>
                    <a:pt x="83" y="0"/>
                  </a:lnTo>
                  <a:lnTo>
                    <a:pt x="95" y="27"/>
                  </a:lnTo>
                  <a:lnTo>
                    <a:pt x="105" y="80"/>
                  </a:lnTo>
                  <a:lnTo>
                    <a:pt x="115" y="80"/>
                  </a:lnTo>
                  <a:lnTo>
                    <a:pt x="115" y="99"/>
                  </a:lnTo>
                  <a:lnTo>
                    <a:pt x="98" y="107"/>
                  </a:lnTo>
                  <a:lnTo>
                    <a:pt x="98" y="144"/>
                  </a:lnTo>
                  <a:lnTo>
                    <a:pt x="83" y="161"/>
                  </a:lnTo>
                  <a:lnTo>
                    <a:pt x="70" y="213"/>
                  </a:lnTo>
                  <a:lnTo>
                    <a:pt x="78" y="259"/>
                  </a:lnTo>
                  <a:lnTo>
                    <a:pt x="60" y="301"/>
                  </a:lnTo>
                  <a:lnTo>
                    <a:pt x="48" y="403"/>
                  </a:lnTo>
                  <a:lnTo>
                    <a:pt x="57" y="442"/>
                  </a:lnTo>
                  <a:lnTo>
                    <a:pt x="48" y="445"/>
                  </a:lnTo>
                  <a:lnTo>
                    <a:pt x="52" y="475"/>
                  </a:lnTo>
                  <a:lnTo>
                    <a:pt x="30" y="540"/>
                  </a:lnTo>
                  <a:lnTo>
                    <a:pt x="33" y="554"/>
                  </a:lnTo>
                  <a:lnTo>
                    <a:pt x="43" y="551"/>
                  </a:lnTo>
                  <a:lnTo>
                    <a:pt x="48" y="576"/>
                  </a:lnTo>
                  <a:lnTo>
                    <a:pt x="98" y="582"/>
                  </a:lnTo>
                  <a:lnTo>
                    <a:pt x="66" y="590"/>
                  </a:lnTo>
                  <a:lnTo>
                    <a:pt x="60" y="613"/>
                  </a:lnTo>
                  <a:lnTo>
                    <a:pt x="45" y="608"/>
                  </a:lnTo>
                  <a:lnTo>
                    <a:pt x="60" y="592"/>
                  </a:lnTo>
                  <a:lnTo>
                    <a:pt x="38" y="587"/>
                  </a:lnTo>
                  <a:lnTo>
                    <a:pt x="35" y="568"/>
                  </a:lnTo>
                  <a:lnTo>
                    <a:pt x="30" y="576"/>
                  </a:lnTo>
                  <a:lnTo>
                    <a:pt x="17" y="559"/>
                  </a:lnTo>
                  <a:lnTo>
                    <a:pt x="23" y="551"/>
                  </a:lnTo>
                  <a:lnTo>
                    <a:pt x="12" y="540"/>
                  </a:lnTo>
                  <a:lnTo>
                    <a:pt x="23" y="530"/>
                  </a:lnTo>
                  <a:lnTo>
                    <a:pt x="12" y="498"/>
                  </a:lnTo>
                  <a:lnTo>
                    <a:pt x="30" y="504"/>
                  </a:lnTo>
                  <a:lnTo>
                    <a:pt x="12" y="491"/>
                  </a:lnTo>
                  <a:lnTo>
                    <a:pt x="17" y="475"/>
                  </a:lnTo>
                  <a:lnTo>
                    <a:pt x="0" y="48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7" name="Freeform 99"/>
            <p:cNvSpPr>
              <a:spLocks/>
            </p:cNvSpPr>
            <p:nvPr/>
          </p:nvSpPr>
          <p:spPr bwMode="auto">
            <a:xfrm>
              <a:off x="2343274" y="4797974"/>
              <a:ext cx="193675" cy="984250"/>
            </a:xfrm>
            <a:custGeom>
              <a:avLst/>
              <a:gdLst>
                <a:gd name="T0" fmla="*/ 0 w 122"/>
                <a:gd name="T1" fmla="*/ 2147483647 h 620"/>
                <a:gd name="T2" fmla="*/ 2147483647 w 122"/>
                <a:gd name="T3" fmla="*/ 2147483647 h 620"/>
                <a:gd name="T4" fmla="*/ 2147483647 w 122"/>
                <a:gd name="T5" fmla="*/ 2147483647 h 620"/>
                <a:gd name="T6" fmla="*/ 2147483647 w 122"/>
                <a:gd name="T7" fmla="*/ 2147483647 h 620"/>
                <a:gd name="T8" fmla="*/ 2147483647 w 122"/>
                <a:gd name="T9" fmla="*/ 2147483647 h 620"/>
                <a:gd name="T10" fmla="*/ 2147483647 w 122"/>
                <a:gd name="T11" fmla="*/ 2147483647 h 620"/>
                <a:gd name="T12" fmla="*/ 2147483647 w 122"/>
                <a:gd name="T13" fmla="*/ 2147483647 h 620"/>
                <a:gd name="T14" fmla="*/ 2147483647 w 122"/>
                <a:gd name="T15" fmla="*/ 2147483647 h 620"/>
                <a:gd name="T16" fmla="*/ 2147483647 w 122"/>
                <a:gd name="T17" fmla="*/ 2147483647 h 620"/>
                <a:gd name="T18" fmla="*/ 2147483647 w 122"/>
                <a:gd name="T19" fmla="*/ 2147483647 h 620"/>
                <a:gd name="T20" fmla="*/ 2147483647 w 122"/>
                <a:gd name="T21" fmla="*/ 2147483647 h 620"/>
                <a:gd name="T22" fmla="*/ 2147483647 w 122"/>
                <a:gd name="T23" fmla="*/ 2147483647 h 620"/>
                <a:gd name="T24" fmla="*/ 2147483647 w 122"/>
                <a:gd name="T25" fmla="*/ 0 h 620"/>
                <a:gd name="T26" fmla="*/ 2147483647 w 122"/>
                <a:gd name="T27" fmla="*/ 2147483647 h 620"/>
                <a:gd name="T28" fmla="*/ 2147483647 w 122"/>
                <a:gd name="T29" fmla="*/ 2147483647 h 620"/>
                <a:gd name="T30" fmla="*/ 2147483647 w 122"/>
                <a:gd name="T31" fmla="*/ 2147483647 h 620"/>
                <a:gd name="T32" fmla="*/ 2147483647 w 122"/>
                <a:gd name="T33" fmla="*/ 2147483647 h 620"/>
                <a:gd name="T34" fmla="*/ 2147483647 w 122"/>
                <a:gd name="T35" fmla="*/ 2147483647 h 620"/>
                <a:gd name="T36" fmla="*/ 2147483647 w 122"/>
                <a:gd name="T37" fmla="*/ 2147483647 h 620"/>
                <a:gd name="T38" fmla="*/ 2147483647 w 122"/>
                <a:gd name="T39" fmla="*/ 2147483647 h 620"/>
                <a:gd name="T40" fmla="*/ 2147483647 w 122"/>
                <a:gd name="T41" fmla="*/ 2147483647 h 620"/>
                <a:gd name="T42" fmla="*/ 2147483647 w 122"/>
                <a:gd name="T43" fmla="*/ 2147483647 h 620"/>
                <a:gd name="T44" fmla="*/ 2147483647 w 122"/>
                <a:gd name="T45" fmla="*/ 2147483647 h 620"/>
                <a:gd name="T46" fmla="*/ 2147483647 w 122"/>
                <a:gd name="T47" fmla="*/ 2147483647 h 620"/>
                <a:gd name="T48" fmla="*/ 2147483647 w 122"/>
                <a:gd name="T49" fmla="*/ 2147483647 h 620"/>
                <a:gd name="T50" fmla="*/ 2147483647 w 122"/>
                <a:gd name="T51" fmla="*/ 2147483647 h 620"/>
                <a:gd name="T52" fmla="*/ 2147483647 w 122"/>
                <a:gd name="T53" fmla="*/ 2147483647 h 620"/>
                <a:gd name="T54" fmla="*/ 2147483647 w 122"/>
                <a:gd name="T55" fmla="*/ 2147483647 h 620"/>
                <a:gd name="T56" fmla="*/ 2147483647 w 122"/>
                <a:gd name="T57" fmla="*/ 2147483647 h 620"/>
                <a:gd name="T58" fmla="*/ 2147483647 w 122"/>
                <a:gd name="T59" fmla="*/ 2147483647 h 620"/>
                <a:gd name="T60" fmla="*/ 2147483647 w 122"/>
                <a:gd name="T61" fmla="*/ 2147483647 h 620"/>
                <a:gd name="T62" fmla="*/ 2147483647 w 122"/>
                <a:gd name="T63" fmla="*/ 2147483647 h 620"/>
                <a:gd name="T64" fmla="*/ 2147483647 w 122"/>
                <a:gd name="T65" fmla="*/ 2147483647 h 620"/>
                <a:gd name="T66" fmla="*/ 2147483647 w 122"/>
                <a:gd name="T67" fmla="*/ 2147483647 h 620"/>
                <a:gd name="T68" fmla="*/ 2147483647 w 122"/>
                <a:gd name="T69" fmla="*/ 2147483647 h 620"/>
                <a:gd name="T70" fmla="*/ 2147483647 w 122"/>
                <a:gd name="T71" fmla="*/ 2147483647 h 620"/>
                <a:gd name="T72" fmla="*/ 2147483647 w 122"/>
                <a:gd name="T73" fmla="*/ 2147483647 h 620"/>
                <a:gd name="T74" fmla="*/ 2147483647 w 122"/>
                <a:gd name="T75" fmla="*/ 2147483647 h 620"/>
                <a:gd name="T76" fmla="*/ 2147483647 w 122"/>
                <a:gd name="T77" fmla="*/ 2147483647 h 620"/>
                <a:gd name="T78" fmla="*/ 2147483647 w 122"/>
                <a:gd name="T79" fmla="*/ 2147483647 h 620"/>
                <a:gd name="T80" fmla="*/ 2147483647 w 122"/>
                <a:gd name="T81" fmla="*/ 2147483647 h 620"/>
                <a:gd name="T82" fmla="*/ 2147483647 w 122"/>
                <a:gd name="T83" fmla="*/ 2147483647 h 620"/>
                <a:gd name="T84" fmla="*/ 2147483647 w 122"/>
                <a:gd name="T85" fmla="*/ 2147483647 h 620"/>
                <a:gd name="T86" fmla="*/ 2147483647 w 122"/>
                <a:gd name="T87" fmla="*/ 2147483647 h 620"/>
                <a:gd name="T88" fmla="*/ 2147483647 w 122"/>
                <a:gd name="T89" fmla="*/ 2147483647 h 620"/>
                <a:gd name="T90" fmla="*/ 2147483647 w 122"/>
                <a:gd name="T91" fmla="*/ 2147483647 h 620"/>
                <a:gd name="T92" fmla="*/ 2147483647 w 122"/>
                <a:gd name="T93" fmla="*/ 2147483647 h 620"/>
                <a:gd name="T94" fmla="*/ 0 w 122"/>
                <a:gd name="T95" fmla="*/ 2147483647 h 6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620"/>
                <a:gd name="T146" fmla="*/ 122 w 122"/>
                <a:gd name="T147" fmla="*/ 620 h 6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620">
                  <a:moveTo>
                    <a:pt x="0" y="485"/>
                  </a:moveTo>
                  <a:lnTo>
                    <a:pt x="8" y="467"/>
                  </a:lnTo>
                  <a:lnTo>
                    <a:pt x="24" y="478"/>
                  </a:lnTo>
                  <a:lnTo>
                    <a:pt x="42" y="446"/>
                  </a:lnTo>
                  <a:lnTo>
                    <a:pt x="35" y="433"/>
                  </a:lnTo>
                  <a:lnTo>
                    <a:pt x="47" y="391"/>
                  </a:lnTo>
                  <a:lnTo>
                    <a:pt x="24" y="385"/>
                  </a:lnTo>
                  <a:lnTo>
                    <a:pt x="29" y="315"/>
                  </a:lnTo>
                  <a:lnTo>
                    <a:pt x="58" y="241"/>
                  </a:lnTo>
                  <a:lnTo>
                    <a:pt x="55" y="181"/>
                  </a:lnTo>
                  <a:lnTo>
                    <a:pt x="79" y="63"/>
                  </a:lnTo>
                  <a:lnTo>
                    <a:pt x="74" y="8"/>
                  </a:lnTo>
                  <a:lnTo>
                    <a:pt x="87" y="0"/>
                  </a:lnTo>
                  <a:lnTo>
                    <a:pt x="100" y="27"/>
                  </a:lnTo>
                  <a:lnTo>
                    <a:pt x="111" y="81"/>
                  </a:lnTo>
                  <a:lnTo>
                    <a:pt x="121" y="81"/>
                  </a:lnTo>
                  <a:lnTo>
                    <a:pt x="121" y="100"/>
                  </a:lnTo>
                  <a:lnTo>
                    <a:pt x="103" y="108"/>
                  </a:lnTo>
                  <a:lnTo>
                    <a:pt x="103" y="145"/>
                  </a:lnTo>
                  <a:lnTo>
                    <a:pt x="87" y="163"/>
                  </a:lnTo>
                  <a:lnTo>
                    <a:pt x="74" y="215"/>
                  </a:lnTo>
                  <a:lnTo>
                    <a:pt x="82" y="262"/>
                  </a:lnTo>
                  <a:lnTo>
                    <a:pt x="63" y="304"/>
                  </a:lnTo>
                  <a:lnTo>
                    <a:pt x="50" y="407"/>
                  </a:lnTo>
                  <a:lnTo>
                    <a:pt x="60" y="446"/>
                  </a:lnTo>
                  <a:lnTo>
                    <a:pt x="50" y="449"/>
                  </a:lnTo>
                  <a:lnTo>
                    <a:pt x="55" y="480"/>
                  </a:lnTo>
                  <a:lnTo>
                    <a:pt x="32" y="545"/>
                  </a:lnTo>
                  <a:lnTo>
                    <a:pt x="35" y="559"/>
                  </a:lnTo>
                  <a:lnTo>
                    <a:pt x="45" y="556"/>
                  </a:lnTo>
                  <a:lnTo>
                    <a:pt x="50" y="582"/>
                  </a:lnTo>
                  <a:lnTo>
                    <a:pt x="103" y="588"/>
                  </a:lnTo>
                  <a:lnTo>
                    <a:pt x="69" y="596"/>
                  </a:lnTo>
                  <a:lnTo>
                    <a:pt x="63" y="619"/>
                  </a:lnTo>
                  <a:lnTo>
                    <a:pt x="47" y="614"/>
                  </a:lnTo>
                  <a:lnTo>
                    <a:pt x="63" y="598"/>
                  </a:lnTo>
                  <a:lnTo>
                    <a:pt x="40" y="593"/>
                  </a:lnTo>
                  <a:lnTo>
                    <a:pt x="37" y="574"/>
                  </a:lnTo>
                  <a:lnTo>
                    <a:pt x="32" y="582"/>
                  </a:lnTo>
                  <a:lnTo>
                    <a:pt x="18" y="564"/>
                  </a:lnTo>
                  <a:lnTo>
                    <a:pt x="24" y="556"/>
                  </a:lnTo>
                  <a:lnTo>
                    <a:pt x="13" y="545"/>
                  </a:lnTo>
                  <a:lnTo>
                    <a:pt x="24" y="535"/>
                  </a:lnTo>
                  <a:lnTo>
                    <a:pt x="13" y="503"/>
                  </a:lnTo>
                  <a:lnTo>
                    <a:pt x="32" y="509"/>
                  </a:lnTo>
                  <a:lnTo>
                    <a:pt x="13" y="496"/>
                  </a:lnTo>
                  <a:lnTo>
                    <a:pt x="18" y="480"/>
                  </a:lnTo>
                  <a:lnTo>
                    <a:pt x="0" y="48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8" name="Freeform 100"/>
            <p:cNvSpPr>
              <a:spLocks/>
            </p:cNvSpPr>
            <p:nvPr/>
          </p:nvSpPr>
          <p:spPr bwMode="auto">
            <a:xfrm>
              <a:off x="2348037" y="5618711"/>
              <a:ext cx="26987" cy="28575"/>
            </a:xfrm>
            <a:custGeom>
              <a:avLst/>
              <a:gdLst>
                <a:gd name="T0" fmla="*/ 0 w 17"/>
                <a:gd name="T1" fmla="*/ 2147483647 h 18"/>
                <a:gd name="T2" fmla="*/ 2147483647 w 17"/>
                <a:gd name="T3" fmla="*/ 0 h 18"/>
                <a:gd name="T4" fmla="*/ 2147483647 w 17"/>
                <a:gd name="T5" fmla="*/ 2147483647 h 18"/>
                <a:gd name="T6" fmla="*/ 0 w 1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8"/>
                <a:gd name="T14" fmla="*/ 17 w 1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8">
                  <a:moveTo>
                    <a:pt x="0" y="10"/>
                  </a:moveTo>
                  <a:lnTo>
                    <a:pt x="9" y="0"/>
                  </a:lnTo>
                  <a:lnTo>
                    <a:pt x="16" y="17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69" name="Freeform 101"/>
            <p:cNvSpPr>
              <a:spLocks/>
            </p:cNvSpPr>
            <p:nvPr/>
          </p:nvSpPr>
          <p:spPr bwMode="auto">
            <a:xfrm>
              <a:off x="2348037" y="5618711"/>
              <a:ext cx="26987" cy="38100"/>
            </a:xfrm>
            <a:custGeom>
              <a:avLst/>
              <a:gdLst>
                <a:gd name="T0" fmla="*/ 0 w 17"/>
                <a:gd name="T1" fmla="*/ 2147483647 h 24"/>
                <a:gd name="T2" fmla="*/ 2147483647 w 17"/>
                <a:gd name="T3" fmla="*/ 0 h 24"/>
                <a:gd name="T4" fmla="*/ 2147483647 w 17"/>
                <a:gd name="T5" fmla="*/ 2147483647 h 24"/>
                <a:gd name="T6" fmla="*/ 0 w 17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3"/>
                  </a:moveTo>
                  <a:lnTo>
                    <a:pt x="9" y="0"/>
                  </a:lnTo>
                  <a:lnTo>
                    <a:pt x="16" y="2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0" name="Freeform 102"/>
            <p:cNvSpPr>
              <a:spLocks/>
            </p:cNvSpPr>
            <p:nvPr/>
          </p:nvSpPr>
          <p:spPr bwMode="auto">
            <a:xfrm>
              <a:off x="2368674" y="5421861"/>
              <a:ext cx="26988" cy="38100"/>
            </a:xfrm>
            <a:custGeom>
              <a:avLst/>
              <a:gdLst>
                <a:gd name="T0" fmla="*/ 0 w 17"/>
                <a:gd name="T1" fmla="*/ 2147483647 h 24"/>
                <a:gd name="T2" fmla="*/ 2147483647 w 17"/>
                <a:gd name="T3" fmla="*/ 0 h 24"/>
                <a:gd name="T4" fmla="*/ 2147483647 w 17"/>
                <a:gd name="T5" fmla="*/ 2147483647 h 24"/>
                <a:gd name="T6" fmla="*/ 0 w 17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9"/>
                  </a:moveTo>
                  <a:lnTo>
                    <a:pt x="16" y="0"/>
                  </a:lnTo>
                  <a:lnTo>
                    <a:pt x="16" y="23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1" name="Freeform 103"/>
            <p:cNvSpPr>
              <a:spLocks/>
            </p:cNvSpPr>
            <p:nvPr/>
          </p:nvSpPr>
          <p:spPr bwMode="auto">
            <a:xfrm>
              <a:off x="2368674" y="5421861"/>
              <a:ext cx="26988" cy="47625"/>
            </a:xfrm>
            <a:custGeom>
              <a:avLst/>
              <a:gdLst>
                <a:gd name="T0" fmla="*/ 0 w 17"/>
                <a:gd name="T1" fmla="*/ 2147483647 h 30"/>
                <a:gd name="T2" fmla="*/ 2147483647 w 17"/>
                <a:gd name="T3" fmla="*/ 0 h 30"/>
                <a:gd name="T4" fmla="*/ 2147483647 w 17"/>
                <a:gd name="T5" fmla="*/ 2147483647 h 30"/>
                <a:gd name="T6" fmla="*/ 0 w 17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0" y="24"/>
                  </a:moveTo>
                  <a:lnTo>
                    <a:pt x="16" y="0"/>
                  </a:lnTo>
                  <a:lnTo>
                    <a:pt x="16" y="29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2" name="Freeform 104"/>
            <p:cNvSpPr>
              <a:spLocks/>
            </p:cNvSpPr>
            <p:nvPr/>
          </p:nvSpPr>
          <p:spPr bwMode="auto">
            <a:xfrm>
              <a:off x="2381374" y="5767936"/>
              <a:ext cx="26988" cy="26988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4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3" name="Freeform 105"/>
            <p:cNvSpPr>
              <a:spLocks/>
            </p:cNvSpPr>
            <p:nvPr/>
          </p:nvSpPr>
          <p:spPr bwMode="auto">
            <a:xfrm>
              <a:off x="2381374" y="5767936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0 w 2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0"/>
                  </a:moveTo>
                  <a:lnTo>
                    <a:pt x="21" y="3"/>
                  </a:lnTo>
                  <a:lnTo>
                    <a:pt x="21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4" name="Freeform 106"/>
            <p:cNvSpPr>
              <a:spLocks/>
            </p:cNvSpPr>
            <p:nvPr/>
          </p:nvSpPr>
          <p:spPr bwMode="auto">
            <a:xfrm>
              <a:off x="2389312" y="5721899"/>
              <a:ext cx="38100" cy="3810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0 w 24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2"/>
                  </a:moveTo>
                  <a:lnTo>
                    <a:pt x="9" y="0"/>
                  </a:lnTo>
                  <a:lnTo>
                    <a:pt x="6" y="9"/>
                  </a:lnTo>
                  <a:lnTo>
                    <a:pt x="23" y="13"/>
                  </a:lnTo>
                  <a:lnTo>
                    <a:pt x="13" y="23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5" name="Freeform 107"/>
            <p:cNvSpPr>
              <a:spLocks/>
            </p:cNvSpPr>
            <p:nvPr/>
          </p:nvSpPr>
          <p:spPr bwMode="auto">
            <a:xfrm>
              <a:off x="2389312" y="5721899"/>
              <a:ext cx="47625" cy="47625"/>
            </a:xfrm>
            <a:custGeom>
              <a:avLst/>
              <a:gdLst>
                <a:gd name="T0" fmla="*/ 0 w 30"/>
                <a:gd name="T1" fmla="*/ 2147483647 h 30"/>
                <a:gd name="T2" fmla="*/ 2147483647 w 30"/>
                <a:gd name="T3" fmla="*/ 0 h 30"/>
                <a:gd name="T4" fmla="*/ 2147483647 w 30"/>
                <a:gd name="T5" fmla="*/ 2147483647 h 30"/>
                <a:gd name="T6" fmla="*/ 2147483647 w 30"/>
                <a:gd name="T7" fmla="*/ 2147483647 h 30"/>
                <a:gd name="T8" fmla="*/ 2147483647 w 30"/>
                <a:gd name="T9" fmla="*/ 2147483647 h 30"/>
                <a:gd name="T10" fmla="*/ 0 w 30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30"/>
                <a:gd name="T20" fmla="*/ 30 w 3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30">
                  <a:moveTo>
                    <a:pt x="0" y="3"/>
                  </a:moveTo>
                  <a:lnTo>
                    <a:pt x="11" y="0"/>
                  </a:lnTo>
                  <a:lnTo>
                    <a:pt x="8" y="11"/>
                  </a:lnTo>
                  <a:lnTo>
                    <a:pt x="29" y="16"/>
                  </a:lnTo>
                  <a:lnTo>
                    <a:pt x="16" y="29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6" name="Freeform 108"/>
            <p:cNvSpPr>
              <a:spLocks/>
            </p:cNvSpPr>
            <p:nvPr/>
          </p:nvSpPr>
          <p:spPr bwMode="auto">
            <a:xfrm>
              <a:off x="2422649" y="578063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8"/>
                  </a:moveTo>
                  <a:lnTo>
                    <a:pt x="6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7" name="Freeform 109"/>
            <p:cNvSpPr>
              <a:spLocks/>
            </p:cNvSpPr>
            <p:nvPr/>
          </p:nvSpPr>
          <p:spPr bwMode="auto">
            <a:xfrm>
              <a:off x="2422649" y="578063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0"/>
                  </a:moveTo>
                  <a:lnTo>
                    <a:pt x="6" y="0"/>
                  </a:lnTo>
                  <a:lnTo>
                    <a:pt x="16" y="16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8" name="Freeform 110"/>
            <p:cNvSpPr>
              <a:spLocks/>
            </p:cNvSpPr>
            <p:nvPr/>
          </p:nvSpPr>
          <p:spPr bwMode="auto">
            <a:xfrm>
              <a:off x="2438524" y="5739361"/>
              <a:ext cx="55563" cy="63500"/>
            </a:xfrm>
            <a:custGeom>
              <a:avLst/>
              <a:gdLst>
                <a:gd name="T0" fmla="*/ 0 w 35"/>
                <a:gd name="T1" fmla="*/ 2147483647 h 40"/>
                <a:gd name="T2" fmla="*/ 2147483647 w 35"/>
                <a:gd name="T3" fmla="*/ 2147483647 h 40"/>
                <a:gd name="T4" fmla="*/ 2147483647 w 35"/>
                <a:gd name="T5" fmla="*/ 2147483647 h 40"/>
                <a:gd name="T6" fmla="*/ 2147483647 w 35"/>
                <a:gd name="T7" fmla="*/ 2147483647 h 40"/>
                <a:gd name="T8" fmla="*/ 2147483647 w 35"/>
                <a:gd name="T9" fmla="*/ 2147483647 h 40"/>
                <a:gd name="T10" fmla="*/ 2147483647 w 35"/>
                <a:gd name="T11" fmla="*/ 2147483647 h 40"/>
                <a:gd name="T12" fmla="*/ 2147483647 w 35"/>
                <a:gd name="T13" fmla="*/ 2147483647 h 40"/>
                <a:gd name="T14" fmla="*/ 2147483647 w 35"/>
                <a:gd name="T15" fmla="*/ 0 h 40"/>
                <a:gd name="T16" fmla="*/ 2147483647 w 35"/>
                <a:gd name="T17" fmla="*/ 2147483647 h 40"/>
                <a:gd name="T18" fmla="*/ 0 w 35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0"/>
                <a:gd name="T32" fmla="*/ 35 w 35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0">
                  <a:moveTo>
                    <a:pt x="0" y="34"/>
                  </a:moveTo>
                  <a:lnTo>
                    <a:pt x="8" y="27"/>
                  </a:lnTo>
                  <a:lnTo>
                    <a:pt x="25" y="32"/>
                  </a:lnTo>
                  <a:lnTo>
                    <a:pt x="16" y="20"/>
                  </a:lnTo>
                  <a:lnTo>
                    <a:pt x="25" y="16"/>
                  </a:lnTo>
                  <a:lnTo>
                    <a:pt x="14" y="13"/>
                  </a:lnTo>
                  <a:lnTo>
                    <a:pt x="14" y="3"/>
                  </a:lnTo>
                  <a:lnTo>
                    <a:pt x="34" y="0"/>
                  </a:lnTo>
                  <a:lnTo>
                    <a:pt x="34" y="39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79" name="Freeform 111"/>
            <p:cNvSpPr>
              <a:spLocks/>
            </p:cNvSpPr>
            <p:nvPr/>
          </p:nvSpPr>
          <p:spPr bwMode="auto">
            <a:xfrm>
              <a:off x="2438524" y="5739361"/>
              <a:ext cx="65088" cy="73025"/>
            </a:xfrm>
            <a:custGeom>
              <a:avLst/>
              <a:gdLst>
                <a:gd name="T0" fmla="*/ 0 w 41"/>
                <a:gd name="T1" fmla="*/ 2147483647 h 46"/>
                <a:gd name="T2" fmla="*/ 2147483647 w 41"/>
                <a:gd name="T3" fmla="*/ 2147483647 h 46"/>
                <a:gd name="T4" fmla="*/ 2147483647 w 41"/>
                <a:gd name="T5" fmla="*/ 2147483647 h 46"/>
                <a:gd name="T6" fmla="*/ 2147483647 w 41"/>
                <a:gd name="T7" fmla="*/ 2147483647 h 46"/>
                <a:gd name="T8" fmla="*/ 2147483647 w 41"/>
                <a:gd name="T9" fmla="*/ 2147483647 h 46"/>
                <a:gd name="T10" fmla="*/ 2147483647 w 41"/>
                <a:gd name="T11" fmla="*/ 2147483647 h 46"/>
                <a:gd name="T12" fmla="*/ 2147483647 w 41"/>
                <a:gd name="T13" fmla="*/ 2147483647 h 46"/>
                <a:gd name="T14" fmla="*/ 2147483647 w 41"/>
                <a:gd name="T15" fmla="*/ 0 h 46"/>
                <a:gd name="T16" fmla="*/ 2147483647 w 41"/>
                <a:gd name="T17" fmla="*/ 2147483647 h 46"/>
                <a:gd name="T18" fmla="*/ 0 w 41"/>
                <a:gd name="T19" fmla="*/ 21474836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6"/>
                <a:gd name="T32" fmla="*/ 41 w 41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6">
                  <a:moveTo>
                    <a:pt x="0" y="39"/>
                  </a:moveTo>
                  <a:lnTo>
                    <a:pt x="9" y="31"/>
                  </a:lnTo>
                  <a:lnTo>
                    <a:pt x="29" y="37"/>
                  </a:lnTo>
                  <a:lnTo>
                    <a:pt x="19" y="23"/>
                  </a:lnTo>
                  <a:lnTo>
                    <a:pt x="29" y="18"/>
                  </a:lnTo>
                  <a:lnTo>
                    <a:pt x="17" y="15"/>
                  </a:lnTo>
                  <a:lnTo>
                    <a:pt x="17" y="3"/>
                  </a:lnTo>
                  <a:lnTo>
                    <a:pt x="40" y="0"/>
                  </a:lnTo>
                  <a:lnTo>
                    <a:pt x="40" y="45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0" name="Freeform 112"/>
            <p:cNvSpPr>
              <a:spLocks/>
            </p:cNvSpPr>
            <p:nvPr/>
          </p:nvSpPr>
          <p:spPr bwMode="auto">
            <a:xfrm>
              <a:off x="2473449" y="5826674"/>
              <a:ext cx="41275" cy="26987"/>
            </a:xfrm>
            <a:custGeom>
              <a:avLst/>
              <a:gdLst>
                <a:gd name="T0" fmla="*/ 0 w 26"/>
                <a:gd name="T1" fmla="*/ 0 h 17"/>
                <a:gd name="T2" fmla="*/ 2147483647 w 26"/>
                <a:gd name="T3" fmla="*/ 0 h 17"/>
                <a:gd name="T4" fmla="*/ 2147483647 w 26"/>
                <a:gd name="T5" fmla="*/ 2147483647 h 17"/>
                <a:gd name="T6" fmla="*/ 0 w 2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7"/>
                <a:gd name="T14" fmla="*/ 26 w 2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7">
                  <a:moveTo>
                    <a:pt x="0" y="0"/>
                  </a:moveTo>
                  <a:lnTo>
                    <a:pt x="21" y="0"/>
                  </a:lnTo>
                  <a:lnTo>
                    <a:pt x="25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1" name="Freeform 113"/>
            <p:cNvSpPr>
              <a:spLocks/>
            </p:cNvSpPr>
            <p:nvPr/>
          </p:nvSpPr>
          <p:spPr bwMode="auto">
            <a:xfrm>
              <a:off x="2473449" y="5826674"/>
              <a:ext cx="50800" cy="26987"/>
            </a:xfrm>
            <a:custGeom>
              <a:avLst/>
              <a:gdLst>
                <a:gd name="T0" fmla="*/ 0 w 32"/>
                <a:gd name="T1" fmla="*/ 0 h 17"/>
                <a:gd name="T2" fmla="*/ 2147483647 w 32"/>
                <a:gd name="T3" fmla="*/ 0 h 17"/>
                <a:gd name="T4" fmla="*/ 2147483647 w 32"/>
                <a:gd name="T5" fmla="*/ 2147483647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26" y="0"/>
                  </a:lnTo>
                  <a:lnTo>
                    <a:pt x="31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2" name="Freeform 114"/>
            <p:cNvSpPr>
              <a:spLocks/>
            </p:cNvSpPr>
            <p:nvPr/>
          </p:nvSpPr>
          <p:spPr bwMode="auto">
            <a:xfrm>
              <a:off x="2519487" y="5817149"/>
              <a:ext cx="26987" cy="26987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2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3" name="Freeform 115"/>
            <p:cNvSpPr>
              <a:spLocks/>
            </p:cNvSpPr>
            <p:nvPr/>
          </p:nvSpPr>
          <p:spPr bwMode="auto">
            <a:xfrm>
              <a:off x="2519487" y="5818736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2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4" name="Freeform 116"/>
            <p:cNvSpPr>
              <a:spLocks/>
            </p:cNvSpPr>
            <p:nvPr/>
          </p:nvSpPr>
          <p:spPr bwMode="auto">
            <a:xfrm>
              <a:off x="5824662" y="3000924"/>
              <a:ext cx="1419225" cy="898525"/>
            </a:xfrm>
            <a:custGeom>
              <a:avLst/>
              <a:gdLst>
                <a:gd name="T0" fmla="*/ 2147483647 w 894"/>
                <a:gd name="T1" fmla="*/ 2147483647 h 566"/>
                <a:gd name="T2" fmla="*/ 2147483647 w 894"/>
                <a:gd name="T3" fmla="*/ 2147483647 h 566"/>
                <a:gd name="T4" fmla="*/ 2147483647 w 894"/>
                <a:gd name="T5" fmla="*/ 2147483647 h 566"/>
                <a:gd name="T6" fmla="*/ 2147483647 w 894"/>
                <a:gd name="T7" fmla="*/ 2147483647 h 566"/>
                <a:gd name="T8" fmla="*/ 2147483647 w 894"/>
                <a:gd name="T9" fmla="*/ 2147483647 h 566"/>
                <a:gd name="T10" fmla="*/ 2147483647 w 894"/>
                <a:gd name="T11" fmla="*/ 2147483647 h 566"/>
                <a:gd name="T12" fmla="*/ 2147483647 w 894"/>
                <a:gd name="T13" fmla="*/ 2147483647 h 566"/>
                <a:gd name="T14" fmla="*/ 2147483647 w 894"/>
                <a:gd name="T15" fmla="*/ 2147483647 h 566"/>
                <a:gd name="T16" fmla="*/ 2147483647 w 894"/>
                <a:gd name="T17" fmla="*/ 2147483647 h 566"/>
                <a:gd name="T18" fmla="*/ 2147483647 w 894"/>
                <a:gd name="T19" fmla="*/ 2147483647 h 566"/>
                <a:gd name="T20" fmla="*/ 2147483647 w 894"/>
                <a:gd name="T21" fmla="*/ 2147483647 h 566"/>
                <a:gd name="T22" fmla="*/ 2147483647 w 894"/>
                <a:gd name="T23" fmla="*/ 2147483647 h 566"/>
                <a:gd name="T24" fmla="*/ 2147483647 w 894"/>
                <a:gd name="T25" fmla="*/ 2147483647 h 566"/>
                <a:gd name="T26" fmla="*/ 2147483647 w 894"/>
                <a:gd name="T27" fmla="*/ 2147483647 h 566"/>
                <a:gd name="T28" fmla="*/ 2147483647 w 894"/>
                <a:gd name="T29" fmla="*/ 2147483647 h 566"/>
                <a:gd name="T30" fmla="*/ 2147483647 w 894"/>
                <a:gd name="T31" fmla="*/ 2147483647 h 566"/>
                <a:gd name="T32" fmla="*/ 2147483647 w 894"/>
                <a:gd name="T33" fmla="*/ 2147483647 h 566"/>
                <a:gd name="T34" fmla="*/ 2147483647 w 894"/>
                <a:gd name="T35" fmla="*/ 2147483647 h 566"/>
                <a:gd name="T36" fmla="*/ 2147483647 w 894"/>
                <a:gd name="T37" fmla="*/ 2147483647 h 566"/>
                <a:gd name="T38" fmla="*/ 2147483647 w 894"/>
                <a:gd name="T39" fmla="*/ 2147483647 h 566"/>
                <a:gd name="T40" fmla="*/ 2147483647 w 894"/>
                <a:gd name="T41" fmla="*/ 2147483647 h 566"/>
                <a:gd name="T42" fmla="*/ 2147483647 w 894"/>
                <a:gd name="T43" fmla="*/ 2147483647 h 566"/>
                <a:gd name="T44" fmla="*/ 2147483647 w 894"/>
                <a:gd name="T45" fmla="*/ 2147483647 h 566"/>
                <a:gd name="T46" fmla="*/ 2147483647 w 894"/>
                <a:gd name="T47" fmla="*/ 2147483647 h 566"/>
                <a:gd name="T48" fmla="*/ 2147483647 w 894"/>
                <a:gd name="T49" fmla="*/ 2147483647 h 566"/>
                <a:gd name="T50" fmla="*/ 2147483647 w 894"/>
                <a:gd name="T51" fmla="*/ 2147483647 h 566"/>
                <a:gd name="T52" fmla="*/ 2147483647 w 894"/>
                <a:gd name="T53" fmla="*/ 2147483647 h 566"/>
                <a:gd name="T54" fmla="*/ 2147483647 w 894"/>
                <a:gd name="T55" fmla="*/ 2147483647 h 566"/>
                <a:gd name="T56" fmla="*/ 2147483647 w 894"/>
                <a:gd name="T57" fmla="*/ 2147483647 h 566"/>
                <a:gd name="T58" fmla="*/ 2147483647 w 894"/>
                <a:gd name="T59" fmla="*/ 2147483647 h 566"/>
                <a:gd name="T60" fmla="*/ 2147483647 w 894"/>
                <a:gd name="T61" fmla="*/ 2147483647 h 566"/>
                <a:gd name="T62" fmla="*/ 2147483647 w 894"/>
                <a:gd name="T63" fmla="*/ 2147483647 h 566"/>
                <a:gd name="T64" fmla="*/ 2147483647 w 894"/>
                <a:gd name="T65" fmla="*/ 2147483647 h 566"/>
                <a:gd name="T66" fmla="*/ 2147483647 w 894"/>
                <a:gd name="T67" fmla="*/ 2147483647 h 566"/>
                <a:gd name="T68" fmla="*/ 2147483647 w 894"/>
                <a:gd name="T69" fmla="*/ 2147483647 h 566"/>
                <a:gd name="T70" fmla="*/ 2147483647 w 894"/>
                <a:gd name="T71" fmla="*/ 2147483647 h 566"/>
                <a:gd name="T72" fmla="*/ 2147483647 w 894"/>
                <a:gd name="T73" fmla="*/ 2147483647 h 566"/>
                <a:gd name="T74" fmla="*/ 2147483647 w 894"/>
                <a:gd name="T75" fmla="*/ 2147483647 h 566"/>
                <a:gd name="T76" fmla="*/ 2147483647 w 894"/>
                <a:gd name="T77" fmla="*/ 2147483647 h 566"/>
                <a:gd name="T78" fmla="*/ 2147483647 w 894"/>
                <a:gd name="T79" fmla="*/ 2147483647 h 566"/>
                <a:gd name="T80" fmla="*/ 2147483647 w 894"/>
                <a:gd name="T81" fmla="*/ 2147483647 h 566"/>
                <a:gd name="T82" fmla="*/ 2147483647 w 894"/>
                <a:gd name="T83" fmla="*/ 2147483647 h 566"/>
                <a:gd name="T84" fmla="*/ 2147483647 w 894"/>
                <a:gd name="T85" fmla="*/ 2147483647 h 566"/>
                <a:gd name="T86" fmla="*/ 2147483647 w 894"/>
                <a:gd name="T87" fmla="*/ 2147483647 h 566"/>
                <a:gd name="T88" fmla="*/ 2147483647 w 894"/>
                <a:gd name="T89" fmla="*/ 2147483647 h 566"/>
                <a:gd name="T90" fmla="*/ 2147483647 w 894"/>
                <a:gd name="T91" fmla="*/ 2147483647 h 566"/>
                <a:gd name="T92" fmla="*/ 2147483647 w 894"/>
                <a:gd name="T93" fmla="*/ 2147483647 h 566"/>
                <a:gd name="T94" fmla="*/ 2147483647 w 894"/>
                <a:gd name="T95" fmla="*/ 2147483647 h 566"/>
                <a:gd name="T96" fmla="*/ 2147483647 w 894"/>
                <a:gd name="T97" fmla="*/ 2147483647 h 566"/>
                <a:gd name="T98" fmla="*/ 2147483647 w 894"/>
                <a:gd name="T99" fmla="*/ 2147483647 h 566"/>
                <a:gd name="T100" fmla="*/ 2147483647 w 894"/>
                <a:gd name="T101" fmla="*/ 2147483647 h 566"/>
                <a:gd name="T102" fmla="*/ 0 w 894"/>
                <a:gd name="T103" fmla="*/ 2147483647 h 5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4"/>
                <a:gd name="T157" fmla="*/ 0 h 566"/>
                <a:gd name="T158" fmla="*/ 894 w 894"/>
                <a:gd name="T159" fmla="*/ 566 h 5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4" h="566">
                  <a:moveTo>
                    <a:pt x="0" y="267"/>
                  </a:moveTo>
                  <a:lnTo>
                    <a:pt x="5" y="248"/>
                  </a:lnTo>
                  <a:lnTo>
                    <a:pt x="39" y="243"/>
                  </a:lnTo>
                  <a:lnTo>
                    <a:pt x="93" y="213"/>
                  </a:lnTo>
                  <a:lnTo>
                    <a:pt x="101" y="189"/>
                  </a:lnTo>
                  <a:lnTo>
                    <a:pt x="90" y="163"/>
                  </a:lnTo>
                  <a:lnTo>
                    <a:pt x="127" y="155"/>
                  </a:lnTo>
                  <a:lnTo>
                    <a:pt x="135" y="120"/>
                  </a:lnTo>
                  <a:lnTo>
                    <a:pt x="174" y="125"/>
                  </a:lnTo>
                  <a:lnTo>
                    <a:pt x="177" y="98"/>
                  </a:lnTo>
                  <a:lnTo>
                    <a:pt x="206" y="88"/>
                  </a:lnTo>
                  <a:lnTo>
                    <a:pt x="219" y="106"/>
                  </a:lnTo>
                  <a:lnTo>
                    <a:pt x="241" y="114"/>
                  </a:lnTo>
                  <a:lnTo>
                    <a:pt x="249" y="155"/>
                  </a:lnTo>
                  <a:lnTo>
                    <a:pt x="315" y="173"/>
                  </a:lnTo>
                  <a:lnTo>
                    <a:pt x="344" y="202"/>
                  </a:lnTo>
                  <a:lnTo>
                    <a:pt x="395" y="197"/>
                  </a:lnTo>
                  <a:lnTo>
                    <a:pt x="453" y="220"/>
                  </a:lnTo>
                  <a:lnTo>
                    <a:pt x="533" y="202"/>
                  </a:lnTo>
                  <a:lnTo>
                    <a:pt x="557" y="181"/>
                  </a:lnTo>
                  <a:lnTo>
                    <a:pt x="560" y="163"/>
                  </a:lnTo>
                  <a:lnTo>
                    <a:pt x="583" y="166"/>
                  </a:lnTo>
                  <a:lnTo>
                    <a:pt x="630" y="132"/>
                  </a:lnTo>
                  <a:lnTo>
                    <a:pt x="670" y="130"/>
                  </a:lnTo>
                  <a:lnTo>
                    <a:pt x="649" y="103"/>
                  </a:lnTo>
                  <a:lnTo>
                    <a:pt x="612" y="111"/>
                  </a:lnTo>
                  <a:lnTo>
                    <a:pt x="612" y="85"/>
                  </a:lnTo>
                  <a:lnTo>
                    <a:pt x="625" y="67"/>
                  </a:lnTo>
                  <a:lnTo>
                    <a:pt x="644" y="75"/>
                  </a:lnTo>
                  <a:lnTo>
                    <a:pt x="667" y="67"/>
                  </a:lnTo>
                  <a:lnTo>
                    <a:pt x="684" y="31"/>
                  </a:lnTo>
                  <a:lnTo>
                    <a:pt x="677" y="18"/>
                  </a:lnTo>
                  <a:lnTo>
                    <a:pt x="726" y="0"/>
                  </a:lnTo>
                  <a:lnTo>
                    <a:pt x="758" y="13"/>
                  </a:lnTo>
                  <a:lnTo>
                    <a:pt x="787" y="75"/>
                  </a:lnTo>
                  <a:lnTo>
                    <a:pt x="830" y="91"/>
                  </a:lnTo>
                  <a:lnTo>
                    <a:pt x="838" y="111"/>
                  </a:lnTo>
                  <a:lnTo>
                    <a:pt x="893" y="98"/>
                  </a:lnTo>
                  <a:lnTo>
                    <a:pt x="867" y="158"/>
                  </a:lnTo>
                  <a:lnTo>
                    <a:pt x="835" y="168"/>
                  </a:lnTo>
                  <a:lnTo>
                    <a:pt x="841" y="189"/>
                  </a:lnTo>
                  <a:lnTo>
                    <a:pt x="830" y="205"/>
                  </a:lnTo>
                  <a:lnTo>
                    <a:pt x="825" y="197"/>
                  </a:lnTo>
                  <a:lnTo>
                    <a:pt x="797" y="215"/>
                  </a:lnTo>
                  <a:lnTo>
                    <a:pt x="797" y="223"/>
                  </a:lnTo>
                  <a:lnTo>
                    <a:pt x="779" y="223"/>
                  </a:lnTo>
                  <a:lnTo>
                    <a:pt x="742" y="251"/>
                  </a:lnTo>
                  <a:lnTo>
                    <a:pt x="695" y="270"/>
                  </a:lnTo>
                  <a:lnTo>
                    <a:pt x="711" y="241"/>
                  </a:lnTo>
                  <a:lnTo>
                    <a:pt x="703" y="231"/>
                  </a:lnTo>
                  <a:lnTo>
                    <a:pt x="644" y="264"/>
                  </a:lnTo>
                  <a:lnTo>
                    <a:pt x="641" y="275"/>
                  </a:lnTo>
                  <a:lnTo>
                    <a:pt x="664" y="295"/>
                  </a:lnTo>
                  <a:lnTo>
                    <a:pt x="687" y="288"/>
                  </a:lnTo>
                  <a:lnTo>
                    <a:pt x="713" y="293"/>
                  </a:lnTo>
                  <a:lnTo>
                    <a:pt x="679" y="312"/>
                  </a:lnTo>
                  <a:lnTo>
                    <a:pt x="667" y="334"/>
                  </a:lnTo>
                  <a:lnTo>
                    <a:pt x="705" y="387"/>
                  </a:lnTo>
                  <a:lnTo>
                    <a:pt x="679" y="381"/>
                  </a:lnTo>
                  <a:lnTo>
                    <a:pt x="705" y="399"/>
                  </a:lnTo>
                  <a:lnTo>
                    <a:pt x="679" y="413"/>
                  </a:lnTo>
                  <a:lnTo>
                    <a:pt x="705" y="415"/>
                  </a:lnTo>
                  <a:lnTo>
                    <a:pt x="659" y="496"/>
                  </a:lnTo>
                  <a:lnTo>
                    <a:pt x="625" y="523"/>
                  </a:lnTo>
                  <a:lnTo>
                    <a:pt x="591" y="529"/>
                  </a:lnTo>
                  <a:lnTo>
                    <a:pt x="588" y="529"/>
                  </a:lnTo>
                  <a:lnTo>
                    <a:pt x="583" y="526"/>
                  </a:lnTo>
                  <a:lnTo>
                    <a:pt x="573" y="537"/>
                  </a:lnTo>
                  <a:lnTo>
                    <a:pt x="533" y="547"/>
                  </a:lnTo>
                  <a:lnTo>
                    <a:pt x="531" y="565"/>
                  </a:lnTo>
                  <a:lnTo>
                    <a:pt x="526" y="542"/>
                  </a:lnTo>
                  <a:lnTo>
                    <a:pt x="503" y="544"/>
                  </a:lnTo>
                  <a:lnTo>
                    <a:pt x="461" y="520"/>
                  </a:lnTo>
                  <a:lnTo>
                    <a:pt x="414" y="531"/>
                  </a:lnTo>
                  <a:lnTo>
                    <a:pt x="409" y="531"/>
                  </a:lnTo>
                  <a:lnTo>
                    <a:pt x="409" y="547"/>
                  </a:lnTo>
                  <a:lnTo>
                    <a:pt x="400" y="542"/>
                  </a:lnTo>
                  <a:lnTo>
                    <a:pt x="375" y="534"/>
                  </a:lnTo>
                  <a:lnTo>
                    <a:pt x="368" y="506"/>
                  </a:lnTo>
                  <a:lnTo>
                    <a:pt x="352" y="509"/>
                  </a:lnTo>
                  <a:lnTo>
                    <a:pt x="365" y="464"/>
                  </a:lnTo>
                  <a:lnTo>
                    <a:pt x="365" y="451"/>
                  </a:lnTo>
                  <a:lnTo>
                    <a:pt x="349" y="443"/>
                  </a:lnTo>
                  <a:lnTo>
                    <a:pt x="331" y="438"/>
                  </a:lnTo>
                  <a:lnTo>
                    <a:pt x="325" y="421"/>
                  </a:lnTo>
                  <a:lnTo>
                    <a:pt x="265" y="448"/>
                  </a:lnTo>
                  <a:lnTo>
                    <a:pt x="236" y="440"/>
                  </a:lnTo>
                  <a:lnTo>
                    <a:pt x="222" y="456"/>
                  </a:lnTo>
                  <a:lnTo>
                    <a:pt x="219" y="443"/>
                  </a:lnTo>
                  <a:lnTo>
                    <a:pt x="211" y="448"/>
                  </a:lnTo>
                  <a:lnTo>
                    <a:pt x="177" y="448"/>
                  </a:lnTo>
                  <a:lnTo>
                    <a:pt x="154" y="425"/>
                  </a:lnTo>
                  <a:lnTo>
                    <a:pt x="109" y="410"/>
                  </a:lnTo>
                  <a:lnTo>
                    <a:pt x="77" y="399"/>
                  </a:lnTo>
                  <a:lnTo>
                    <a:pt x="71" y="373"/>
                  </a:lnTo>
                  <a:lnTo>
                    <a:pt x="85" y="370"/>
                  </a:lnTo>
                  <a:lnTo>
                    <a:pt x="77" y="347"/>
                  </a:lnTo>
                  <a:lnTo>
                    <a:pt x="95" y="324"/>
                  </a:lnTo>
                  <a:lnTo>
                    <a:pt x="83" y="314"/>
                  </a:lnTo>
                  <a:lnTo>
                    <a:pt x="57" y="327"/>
                  </a:lnTo>
                  <a:lnTo>
                    <a:pt x="13" y="298"/>
                  </a:lnTo>
                  <a:lnTo>
                    <a:pt x="15" y="295"/>
                  </a:lnTo>
                  <a:lnTo>
                    <a:pt x="15" y="275"/>
                  </a:lnTo>
                  <a:lnTo>
                    <a:pt x="0" y="26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5" name="Freeform 117"/>
            <p:cNvSpPr>
              <a:spLocks/>
            </p:cNvSpPr>
            <p:nvPr/>
          </p:nvSpPr>
          <p:spPr bwMode="auto">
            <a:xfrm>
              <a:off x="5824662" y="3000924"/>
              <a:ext cx="1428750" cy="908050"/>
            </a:xfrm>
            <a:custGeom>
              <a:avLst/>
              <a:gdLst>
                <a:gd name="T0" fmla="*/ 2147483647 w 900"/>
                <a:gd name="T1" fmla="*/ 2147483647 h 572"/>
                <a:gd name="T2" fmla="*/ 2147483647 w 900"/>
                <a:gd name="T3" fmla="*/ 2147483647 h 572"/>
                <a:gd name="T4" fmla="*/ 2147483647 w 900"/>
                <a:gd name="T5" fmla="*/ 2147483647 h 572"/>
                <a:gd name="T6" fmla="*/ 2147483647 w 900"/>
                <a:gd name="T7" fmla="*/ 2147483647 h 572"/>
                <a:gd name="T8" fmla="*/ 2147483647 w 900"/>
                <a:gd name="T9" fmla="*/ 2147483647 h 572"/>
                <a:gd name="T10" fmla="*/ 2147483647 w 900"/>
                <a:gd name="T11" fmla="*/ 2147483647 h 572"/>
                <a:gd name="T12" fmla="*/ 2147483647 w 900"/>
                <a:gd name="T13" fmla="*/ 2147483647 h 572"/>
                <a:gd name="T14" fmla="*/ 2147483647 w 900"/>
                <a:gd name="T15" fmla="*/ 2147483647 h 572"/>
                <a:gd name="T16" fmla="*/ 2147483647 w 900"/>
                <a:gd name="T17" fmla="*/ 2147483647 h 572"/>
                <a:gd name="T18" fmla="*/ 2147483647 w 900"/>
                <a:gd name="T19" fmla="*/ 2147483647 h 572"/>
                <a:gd name="T20" fmla="*/ 2147483647 w 900"/>
                <a:gd name="T21" fmla="*/ 2147483647 h 572"/>
                <a:gd name="T22" fmla="*/ 2147483647 w 900"/>
                <a:gd name="T23" fmla="*/ 2147483647 h 572"/>
                <a:gd name="T24" fmla="*/ 2147483647 w 900"/>
                <a:gd name="T25" fmla="*/ 2147483647 h 572"/>
                <a:gd name="T26" fmla="*/ 2147483647 w 900"/>
                <a:gd name="T27" fmla="*/ 2147483647 h 572"/>
                <a:gd name="T28" fmla="*/ 2147483647 w 900"/>
                <a:gd name="T29" fmla="*/ 2147483647 h 572"/>
                <a:gd name="T30" fmla="*/ 2147483647 w 900"/>
                <a:gd name="T31" fmla="*/ 2147483647 h 572"/>
                <a:gd name="T32" fmla="*/ 2147483647 w 900"/>
                <a:gd name="T33" fmla="*/ 2147483647 h 572"/>
                <a:gd name="T34" fmla="*/ 2147483647 w 900"/>
                <a:gd name="T35" fmla="*/ 2147483647 h 572"/>
                <a:gd name="T36" fmla="*/ 2147483647 w 900"/>
                <a:gd name="T37" fmla="*/ 2147483647 h 572"/>
                <a:gd name="T38" fmla="*/ 2147483647 w 900"/>
                <a:gd name="T39" fmla="*/ 2147483647 h 572"/>
                <a:gd name="T40" fmla="*/ 2147483647 w 900"/>
                <a:gd name="T41" fmla="*/ 2147483647 h 572"/>
                <a:gd name="T42" fmla="*/ 2147483647 w 900"/>
                <a:gd name="T43" fmla="*/ 2147483647 h 572"/>
                <a:gd name="T44" fmla="*/ 2147483647 w 900"/>
                <a:gd name="T45" fmla="*/ 2147483647 h 572"/>
                <a:gd name="T46" fmla="*/ 2147483647 w 900"/>
                <a:gd name="T47" fmla="*/ 2147483647 h 572"/>
                <a:gd name="T48" fmla="*/ 2147483647 w 900"/>
                <a:gd name="T49" fmla="*/ 2147483647 h 572"/>
                <a:gd name="T50" fmla="*/ 2147483647 w 900"/>
                <a:gd name="T51" fmla="*/ 2147483647 h 572"/>
                <a:gd name="T52" fmla="*/ 2147483647 w 900"/>
                <a:gd name="T53" fmla="*/ 2147483647 h 572"/>
                <a:gd name="T54" fmla="*/ 2147483647 w 900"/>
                <a:gd name="T55" fmla="*/ 2147483647 h 572"/>
                <a:gd name="T56" fmla="*/ 2147483647 w 900"/>
                <a:gd name="T57" fmla="*/ 2147483647 h 572"/>
                <a:gd name="T58" fmla="*/ 2147483647 w 900"/>
                <a:gd name="T59" fmla="*/ 2147483647 h 572"/>
                <a:gd name="T60" fmla="*/ 2147483647 w 900"/>
                <a:gd name="T61" fmla="*/ 2147483647 h 572"/>
                <a:gd name="T62" fmla="*/ 2147483647 w 900"/>
                <a:gd name="T63" fmla="*/ 2147483647 h 572"/>
                <a:gd name="T64" fmla="*/ 2147483647 w 900"/>
                <a:gd name="T65" fmla="*/ 2147483647 h 572"/>
                <a:gd name="T66" fmla="*/ 2147483647 w 900"/>
                <a:gd name="T67" fmla="*/ 2147483647 h 572"/>
                <a:gd name="T68" fmla="*/ 2147483647 w 900"/>
                <a:gd name="T69" fmla="*/ 2147483647 h 572"/>
                <a:gd name="T70" fmla="*/ 2147483647 w 900"/>
                <a:gd name="T71" fmla="*/ 2147483647 h 572"/>
                <a:gd name="T72" fmla="*/ 2147483647 w 900"/>
                <a:gd name="T73" fmla="*/ 2147483647 h 572"/>
                <a:gd name="T74" fmla="*/ 2147483647 w 900"/>
                <a:gd name="T75" fmla="*/ 2147483647 h 572"/>
                <a:gd name="T76" fmla="*/ 2147483647 w 900"/>
                <a:gd name="T77" fmla="*/ 2147483647 h 572"/>
                <a:gd name="T78" fmla="*/ 2147483647 w 900"/>
                <a:gd name="T79" fmla="*/ 2147483647 h 572"/>
                <a:gd name="T80" fmla="*/ 2147483647 w 900"/>
                <a:gd name="T81" fmla="*/ 2147483647 h 572"/>
                <a:gd name="T82" fmla="*/ 2147483647 w 900"/>
                <a:gd name="T83" fmla="*/ 2147483647 h 572"/>
                <a:gd name="T84" fmla="*/ 2147483647 w 900"/>
                <a:gd name="T85" fmla="*/ 2147483647 h 572"/>
                <a:gd name="T86" fmla="*/ 2147483647 w 900"/>
                <a:gd name="T87" fmla="*/ 2147483647 h 572"/>
                <a:gd name="T88" fmla="*/ 2147483647 w 900"/>
                <a:gd name="T89" fmla="*/ 2147483647 h 572"/>
                <a:gd name="T90" fmla="*/ 2147483647 w 900"/>
                <a:gd name="T91" fmla="*/ 2147483647 h 572"/>
                <a:gd name="T92" fmla="*/ 2147483647 w 900"/>
                <a:gd name="T93" fmla="*/ 2147483647 h 572"/>
                <a:gd name="T94" fmla="*/ 2147483647 w 900"/>
                <a:gd name="T95" fmla="*/ 2147483647 h 572"/>
                <a:gd name="T96" fmla="*/ 2147483647 w 900"/>
                <a:gd name="T97" fmla="*/ 2147483647 h 572"/>
                <a:gd name="T98" fmla="*/ 2147483647 w 900"/>
                <a:gd name="T99" fmla="*/ 2147483647 h 572"/>
                <a:gd name="T100" fmla="*/ 2147483647 w 900"/>
                <a:gd name="T101" fmla="*/ 2147483647 h 572"/>
                <a:gd name="T102" fmla="*/ 0 w 900"/>
                <a:gd name="T103" fmla="*/ 2147483647 h 5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0"/>
                <a:gd name="T157" fmla="*/ 0 h 572"/>
                <a:gd name="T158" fmla="*/ 900 w 900"/>
                <a:gd name="T159" fmla="*/ 572 h 5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0" h="572">
                  <a:moveTo>
                    <a:pt x="0" y="270"/>
                  </a:moveTo>
                  <a:lnTo>
                    <a:pt x="5" y="251"/>
                  </a:lnTo>
                  <a:lnTo>
                    <a:pt x="39" y="246"/>
                  </a:lnTo>
                  <a:lnTo>
                    <a:pt x="94" y="215"/>
                  </a:lnTo>
                  <a:lnTo>
                    <a:pt x="102" y="191"/>
                  </a:lnTo>
                  <a:lnTo>
                    <a:pt x="91" y="165"/>
                  </a:lnTo>
                  <a:lnTo>
                    <a:pt x="128" y="157"/>
                  </a:lnTo>
                  <a:lnTo>
                    <a:pt x="136" y="121"/>
                  </a:lnTo>
                  <a:lnTo>
                    <a:pt x="175" y="126"/>
                  </a:lnTo>
                  <a:lnTo>
                    <a:pt x="178" y="99"/>
                  </a:lnTo>
                  <a:lnTo>
                    <a:pt x="207" y="89"/>
                  </a:lnTo>
                  <a:lnTo>
                    <a:pt x="220" y="107"/>
                  </a:lnTo>
                  <a:lnTo>
                    <a:pt x="243" y="115"/>
                  </a:lnTo>
                  <a:lnTo>
                    <a:pt x="251" y="157"/>
                  </a:lnTo>
                  <a:lnTo>
                    <a:pt x="317" y="175"/>
                  </a:lnTo>
                  <a:lnTo>
                    <a:pt x="346" y="204"/>
                  </a:lnTo>
                  <a:lnTo>
                    <a:pt x="398" y="199"/>
                  </a:lnTo>
                  <a:lnTo>
                    <a:pt x="456" y="222"/>
                  </a:lnTo>
                  <a:lnTo>
                    <a:pt x="537" y="204"/>
                  </a:lnTo>
                  <a:lnTo>
                    <a:pt x="561" y="183"/>
                  </a:lnTo>
                  <a:lnTo>
                    <a:pt x="564" y="165"/>
                  </a:lnTo>
                  <a:lnTo>
                    <a:pt x="587" y="168"/>
                  </a:lnTo>
                  <a:lnTo>
                    <a:pt x="634" y="133"/>
                  </a:lnTo>
                  <a:lnTo>
                    <a:pt x="674" y="131"/>
                  </a:lnTo>
                  <a:lnTo>
                    <a:pt x="653" y="104"/>
                  </a:lnTo>
                  <a:lnTo>
                    <a:pt x="616" y="112"/>
                  </a:lnTo>
                  <a:lnTo>
                    <a:pt x="616" y="86"/>
                  </a:lnTo>
                  <a:lnTo>
                    <a:pt x="629" y="68"/>
                  </a:lnTo>
                  <a:lnTo>
                    <a:pt x="648" y="76"/>
                  </a:lnTo>
                  <a:lnTo>
                    <a:pt x="671" y="68"/>
                  </a:lnTo>
                  <a:lnTo>
                    <a:pt x="689" y="31"/>
                  </a:lnTo>
                  <a:lnTo>
                    <a:pt x="682" y="18"/>
                  </a:lnTo>
                  <a:lnTo>
                    <a:pt x="731" y="0"/>
                  </a:lnTo>
                  <a:lnTo>
                    <a:pt x="763" y="13"/>
                  </a:lnTo>
                  <a:lnTo>
                    <a:pt x="792" y="76"/>
                  </a:lnTo>
                  <a:lnTo>
                    <a:pt x="836" y="92"/>
                  </a:lnTo>
                  <a:lnTo>
                    <a:pt x="844" y="112"/>
                  </a:lnTo>
                  <a:lnTo>
                    <a:pt x="899" y="99"/>
                  </a:lnTo>
                  <a:lnTo>
                    <a:pt x="873" y="160"/>
                  </a:lnTo>
                  <a:lnTo>
                    <a:pt x="841" y="170"/>
                  </a:lnTo>
                  <a:lnTo>
                    <a:pt x="847" y="191"/>
                  </a:lnTo>
                  <a:lnTo>
                    <a:pt x="836" y="207"/>
                  </a:lnTo>
                  <a:lnTo>
                    <a:pt x="831" y="199"/>
                  </a:lnTo>
                  <a:lnTo>
                    <a:pt x="802" y="217"/>
                  </a:lnTo>
                  <a:lnTo>
                    <a:pt x="802" y="225"/>
                  </a:lnTo>
                  <a:lnTo>
                    <a:pt x="784" y="225"/>
                  </a:lnTo>
                  <a:lnTo>
                    <a:pt x="747" y="254"/>
                  </a:lnTo>
                  <a:lnTo>
                    <a:pt x="700" y="273"/>
                  </a:lnTo>
                  <a:lnTo>
                    <a:pt x="716" y="244"/>
                  </a:lnTo>
                  <a:lnTo>
                    <a:pt x="708" y="233"/>
                  </a:lnTo>
                  <a:lnTo>
                    <a:pt x="648" y="267"/>
                  </a:lnTo>
                  <a:lnTo>
                    <a:pt x="645" y="278"/>
                  </a:lnTo>
                  <a:lnTo>
                    <a:pt x="668" y="298"/>
                  </a:lnTo>
                  <a:lnTo>
                    <a:pt x="692" y="291"/>
                  </a:lnTo>
                  <a:lnTo>
                    <a:pt x="718" y="296"/>
                  </a:lnTo>
                  <a:lnTo>
                    <a:pt x="684" y="315"/>
                  </a:lnTo>
                  <a:lnTo>
                    <a:pt x="671" y="338"/>
                  </a:lnTo>
                  <a:lnTo>
                    <a:pt x="710" y="391"/>
                  </a:lnTo>
                  <a:lnTo>
                    <a:pt x="684" y="385"/>
                  </a:lnTo>
                  <a:lnTo>
                    <a:pt x="710" y="403"/>
                  </a:lnTo>
                  <a:lnTo>
                    <a:pt x="684" y="417"/>
                  </a:lnTo>
                  <a:lnTo>
                    <a:pt x="710" y="419"/>
                  </a:lnTo>
                  <a:lnTo>
                    <a:pt x="663" y="501"/>
                  </a:lnTo>
                  <a:lnTo>
                    <a:pt x="629" y="529"/>
                  </a:lnTo>
                  <a:lnTo>
                    <a:pt x="595" y="535"/>
                  </a:lnTo>
                  <a:lnTo>
                    <a:pt x="592" y="535"/>
                  </a:lnTo>
                  <a:lnTo>
                    <a:pt x="587" y="532"/>
                  </a:lnTo>
                  <a:lnTo>
                    <a:pt x="577" y="543"/>
                  </a:lnTo>
                  <a:lnTo>
                    <a:pt x="537" y="553"/>
                  </a:lnTo>
                  <a:lnTo>
                    <a:pt x="535" y="571"/>
                  </a:lnTo>
                  <a:lnTo>
                    <a:pt x="530" y="548"/>
                  </a:lnTo>
                  <a:lnTo>
                    <a:pt x="506" y="550"/>
                  </a:lnTo>
                  <a:lnTo>
                    <a:pt x="464" y="526"/>
                  </a:lnTo>
                  <a:lnTo>
                    <a:pt x="417" y="537"/>
                  </a:lnTo>
                  <a:lnTo>
                    <a:pt x="412" y="537"/>
                  </a:lnTo>
                  <a:lnTo>
                    <a:pt x="412" y="553"/>
                  </a:lnTo>
                  <a:lnTo>
                    <a:pt x="403" y="548"/>
                  </a:lnTo>
                  <a:lnTo>
                    <a:pt x="378" y="540"/>
                  </a:lnTo>
                  <a:lnTo>
                    <a:pt x="370" y="511"/>
                  </a:lnTo>
                  <a:lnTo>
                    <a:pt x="354" y="514"/>
                  </a:lnTo>
                  <a:lnTo>
                    <a:pt x="367" y="469"/>
                  </a:lnTo>
                  <a:lnTo>
                    <a:pt x="367" y="456"/>
                  </a:lnTo>
                  <a:lnTo>
                    <a:pt x="351" y="448"/>
                  </a:lnTo>
                  <a:lnTo>
                    <a:pt x="333" y="443"/>
                  </a:lnTo>
                  <a:lnTo>
                    <a:pt x="327" y="425"/>
                  </a:lnTo>
                  <a:lnTo>
                    <a:pt x="267" y="453"/>
                  </a:lnTo>
                  <a:lnTo>
                    <a:pt x="238" y="445"/>
                  </a:lnTo>
                  <a:lnTo>
                    <a:pt x="223" y="461"/>
                  </a:lnTo>
                  <a:lnTo>
                    <a:pt x="220" y="448"/>
                  </a:lnTo>
                  <a:lnTo>
                    <a:pt x="212" y="453"/>
                  </a:lnTo>
                  <a:lnTo>
                    <a:pt x="178" y="453"/>
                  </a:lnTo>
                  <a:lnTo>
                    <a:pt x="155" y="430"/>
                  </a:lnTo>
                  <a:lnTo>
                    <a:pt x="110" y="414"/>
                  </a:lnTo>
                  <a:lnTo>
                    <a:pt x="78" y="403"/>
                  </a:lnTo>
                  <a:lnTo>
                    <a:pt x="71" y="377"/>
                  </a:lnTo>
                  <a:lnTo>
                    <a:pt x="86" y="374"/>
                  </a:lnTo>
                  <a:lnTo>
                    <a:pt x="78" y="351"/>
                  </a:lnTo>
                  <a:lnTo>
                    <a:pt x="96" y="327"/>
                  </a:lnTo>
                  <a:lnTo>
                    <a:pt x="84" y="317"/>
                  </a:lnTo>
                  <a:lnTo>
                    <a:pt x="57" y="330"/>
                  </a:lnTo>
                  <a:lnTo>
                    <a:pt x="13" y="301"/>
                  </a:lnTo>
                  <a:lnTo>
                    <a:pt x="15" y="298"/>
                  </a:lnTo>
                  <a:lnTo>
                    <a:pt x="15" y="278"/>
                  </a:lnTo>
                  <a:lnTo>
                    <a:pt x="0" y="27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6" name="Freeform 118"/>
            <p:cNvSpPr>
              <a:spLocks/>
            </p:cNvSpPr>
            <p:nvPr/>
          </p:nvSpPr>
          <p:spPr bwMode="auto">
            <a:xfrm>
              <a:off x="6643812" y="3912149"/>
              <a:ext cx="42862" cy="36512"/>
            </a:xfrm>
            <a:custGeom>
              <a:avLst/>
              <a:gdLst>
                <a:gd name="T0" fmla="*/ 0 w 27"/>
                <a:gd name="T1" fmla="*/ 2147483647 h 23"/>
                <a:gd name="T2" fmla="*/ 2147483647 w 27"/>
                <a:gd name="T3" fmla="*/ 0 h 23"/>
                <a:gd name="T4" fmla="*/ 2147483647 w 27"/>
                <a:gd name="T5" fmla="*/ 2147483647 h 23"/>
                <a:gd name="T6" fmla="*/ 2147483647 w 27"/>
                <a:gd name="T7" fmla="*/ 2147483647 h 23"/>
                <a:gd name="T8" fmla="*/ 0 w 27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4"/>
                  </a:moveTo>
                  <a:lnTo>
                    <a:pt x="9" y="0"/>
                  </a:lnTo>
                  <a:lnTo>
                    <a:pt x="26" y="4"/>
                  </a:lnTo>
                  <a:lnTo>
                    <a:pt x="11" y="22"/>
                  </a:lnTo>
                  <a:lnTo>
                    <a:pt x="0" y="1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7" name="Freeform 119"/>
            <p:cNvSpPr>
              <a:spLocks/>
            </p:cNvSpPr>
            <p:nvPr/>
          </p:nvSpPr>
          <p:spPr bwMode="auto">
            <a:xfrm>
              <a:off x="6643812" y="3912149"/>
              <a:ext cx="52387" cy="46037"/>
            </a:xfrm>
            <a:custGeom>
              <a:avLst/>
              <a:gdLst>
                <a:gd name="T0" fmla="*/ 0 w 33"/>
                <a:gd name="T1" fmla="*/ 2147483647 h 29"/>
                <a:gd name="T2" fmla="*/ 2147483647 w 33"/>
                <a:gd name="T3" fmla="*/ 0 h 29"/>
                <a:gd name="T4" fmla="*/ 2147483647 w 33"/>
                <a:gd name="T5" fmla="*/ 2147483647 h 29"/>
                <a:gd name="T6" fmla="*/ 2147483647 w 33"/>
                <a:gd name="T7" fmla="*/ 2147483647 h 29"/>
                <a:gd name="T8" fmla="*/ 0 w 33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9"/>
                <a:gd name="T17" fmla="*/ 33 w 3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9">
                  <a:moveTo>
                    <a:pt x="0" y="18"/>
                  </a:moveTo>
                  <a:lnTo>
                    <a:pt x="11" y="0"/>
                  </a:lnTo>
                  <a:lnTo>
                    <a:pt x="32" y="5"/>
                  </a:lnTo>
                  <a:lnTo>
                    <a:pt x="14" y="28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8" name="Freeform 120"/>
            <p:cNvSpPr>
              <a:spLocks/>
            </p:cNvSpPr>
            <p:nvPr/>
          </p:nvSpPr>
          <p:spPr bwMode="auto">
            <a:xfrm>
              <a:off x="6907337" y="3786736"/>
              <a:ext cx="33337" cy="68263"/>
            </a:xfrm>
            <a:custGeom>
              <a:avLst/>
              <a:gdLst>
                <a:gd name="T0" fmla="*/ 0 w 21"/>
                <a:gd name="T1" fmla="*/ 2147483647 h 43"/>
                <a:gd name="T2" fmla="*/ 2147483647 w 21"/>
                <a:gd name="T3" fmla="*/ 2147483647 h 43"/>
                <a:gd name="T4" fmla="*/ 2147483647 w 21"/>
                <a:gd name="T5" fmla="*/ 0 h 43"/>
                <a:gd name="T6" fmla="*/ 2147483647 w 21"/>
                <a:gd name="T7" fmla="*/ 2147483647 h 43"/>
                <a:gd name="T8" fmla="*/ 0 w 21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3"/>
                <a:gd name="T17" fmla="*/ 21 w 2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3">
                  <a:moveTo>
                    <a:pt x="0" y="17"/>
                  </a:moveTo>
                  <a:lnTo>
                    <a:pt x="8" y="42"/>
                  </a:lnTo>
                  <a:lnTo>
                    <a:pt x="20" y="0"/>
                  </a:lnTo>
                  <a:lnTo>
                    <a:pt x="9" y="3"/>
                  </a:lnTo>
                  <a:lnTo>
                    <a:pt x="0" y="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89" name="Freeform 121"/>
            <p:cNvSpPr>
              <a:spLocks/>
            </p:cNvSpPr>
            <p:nvPr/>
          </p:nvSpPr>
          <p:spPr bwMode="auto">
            <a:xfrm>
              <a:off x="6907337" y="3786736"/>
              <a:ext cx="42862" cy="77788"/>
            </a:xfrm>
            <a:custGeom>
              <a:avLst/>
              <a:gdLst>
                <a:gd name="T0" fmla="*/ 0 w 27"/>
                <a:gd name="T1" fmla="*/ 2147483647 h 49"/>
                <a:gd name="T2" fmla="*/ 2147483647 w 27"/>
                <a:gd name="T3" fmla="*/ 2147483647 h 49"/>
                <a:gd name="T4" fmla="*/ 2147483647 w 27"/>
                <a:gd name="T5" fmla="*/ 0 h 49"/>
                <a:gd name="T6" fmla="*/ 2147483647 w 27"/>
                <a:gd name="T7" fmla="*/ 2147483647 h 49"/>
                <a:gd name="T8" fmla="*/ 0 w 27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49"/>
                <a:gd name="T17" fmla="*/ 27 w 27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49">
                  <a:moveTo>
                    <a:pt x="0" y="19"/>
                  </a:moveTo>
                  <a:lnTo>
                    <a:pt x="10" y="48"/>
                  </a:lnTo>
                  <a:lnTo>
                    <a:pt x="26" y="0"/>
                  </a:lnTo>
                  <a:lnTo>
                    <a:pt x="12" y="3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0" name="Freeform 122"/>
            <p:cNvSpPr>
              <a:spLocks/>
            </p:cNvSpPr>
            <p:nvPr/>
          </p:nvSpPr>
          <p:spPr bwMode="auto">
            <a:xfrm>
              <a:off x="2263899" y="4094711"/>
              <a:ext cx="271463" cy="379413"/>
            </a:xfrm>
            <a:custGeom>
              <a:avLst/>
              <a:gdLst>
                <a:gd name="T0" fmla="*/ 0 w 171"/>
                <a:gd name="T1" fmla="*/ 2147483647 h 239"/>
                <a:gd name="T2" fmla="*/ 2147483647 w 171"/>
                <a:gd name="T3" fmla="*/ 2147483647 h 239"/>
                <a:gd name="T4" fmla="*/ 2147483647 w 171"/>
                <a:gd name="T5" fmla="*/ 2147483647 h 239"/>
                <a:gd name="T6" fmla="*/ 2147483647 w 171"/>
                <a:gd name="T7" fmla="*/ 2147483647 h 239"/>
                <a:gd name="T8" fmla="*/ 2147483647 w 171"/>
                <a:gd name="T9" fmla="*/ 2147483647 h 239"/>
                <a:gd name="T10" fmla="*/ 2147483647 w 171"/>
                <a:gd name="T11" fmla="*/ 2147483647 h 239"/>
                <a:gd name="T12" fmla="*/ 2147483647 w 171"/>
                <a:gd name="T13" fmla="*/ 2147483647 h 239"/>
                <a:gd name="T14" fmla="*/ 2147483647 w 171"/>
                <a:gd name="T15" fmla="*/ 2147483647 h 239"/>
                <a:gd name="T16" fmla="*/ 2147483647 w 171"/>
                <a:gd name="T17" fmla="*/ 2147483647 h 239"/>
                <a:gd name="T18" fmla="*/ 2147483647 w 171"/>
                <a:gd name="T19" fmla="*/ 2147483647 h 239"/>
                <a:gd name="T20" fmla="*/ 2147483647 w 171"/>
                <a:gd name="T21" fmla="*/ 2147483647 h 239"/>
                <a:gd name="T22" fmla="*/ 2147483647 w 171"/>
                <a:gd name="T23" fmla="*/ 2147483647 h 239"/>
                <a:gd name="T24" fmla="*/ 2147483647 w 171"/>
                <a:gd name="T25" fmla="*/ 2147483647 h 239"/>
                <a:gd name="T26" fmla="*/ 2147483647 w 171"/>
                <a:gd name="T27" fmla="*/ 2147483647 h 239"/>
                <a:gd name="T28" fmla="*/ 2147483647 w 171"/>
                <a:gd name="T29" fmla="*/ 2147483647 h 239"/>
                <a:gd name="T30" fmla="*/ 2147483647 w 171"/>
                <a:gd name="T31" fmla="*/ 2147483647 h 239"/>
                <a:gd name="T32" fmla="*/ 2147483647 w 171"/>
                <a:gd name="T33" fmla="*/ 2147483647 h 239"/>
                <a:gd name="T34" fmla="*/ 2147483647 w 171"/>
                <a:gd name="T35" fmla="*/ 2147483647 h 239"/>
                <a:gd name="T36" fmla="*/ 2147483647 w 171"/>
                <a:gd name="T37" fmla="*/ 2147483647 h 239"/>
                <a:gd name="T38" fmla="*/ 2147483647 w 171"/>
                <a:gd name="T39" fmla="*/ 2147483647 h 239"/>
                <a:gd name="T40" fmla="*/ 2147483647 w 171"/>
                <a:gd name="T41" fmla="*/ 0 h 239"/>
                <a:gd name="T42" fmla="*/ 2147483647 w 171"/>
                <a:gd name="T43" fmla="*/ 2147483647 h 239"/>
                <a:gd name="T44" fmla="*/ 2147483647 w 171"/>
                <a:gd name="T45" fmla="*/ 2147483647 h 239"/>
                <a:gd name="T46" fmla="*/ 2147483647 w 171"/>
                <a:gd name="T47" fmla="*/ 2147483647 h 239"/>
                <a:gd name="T48" fmla="*/ 2147483647 w 171"/>
                <a:gd name="T49" fmla="*/ 2147483647 h 239"/>
                <a:gd name="T50" fmla="*/ 2147483647 w 171"/>
                <a:gd name="T51" fmla="*/ 2147483647 h 239"/>
                <a:gd name="T52" fmla="*/ 2147483647 w 171"/>
                <a:gd name="T53" fmla="*/ 2147483647 h 239"/>
                <a:gd name="T54" fmla="*/ 0 w 171"/>
                <a:gd name="T55" fmla="*/ 2147483647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1"/>
                <a:gd name="T85" fmla="*/ 0 h 239"/>
                <a:gd name="T86" fmla="*/ 171 w 171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1" h="239">
                  <a:moveTo>
                    <a:pt x="0" y="159"/>
                  </a:moveTo>
                  <a:lnTo>
                    <a:pt x="23" y="174"/>
                  </a:lnTo>
                  <a:lnTo>
                    <a:pt x="51" y="181"/>
                  </a:lnTo>
                  <a:lnTo>
                    <a:pt x="84" y="213"/>
                  </a:lnTo>
                  <a:lnTo>
                    <a:pt x="123" y="218"/>
                  </a:lnTo>
                  <a:lnTo>
                    <a:pt x="120" y="233"/>
                  </a:lnTo>
                  <a:lnTo>
                    <a:pt x="128" y="238"/>
                  </a:lnTo>
                  <a:lnTo>
                    <a:pt x="134" y="197"/>
                  </a:lnTo>
                  <a:lnTo>
                    <a:pt x="125" y="172"/>
                  </a:lnTo>
                  <a:lnTo>
                    <a:pt x="137" y="169"/>
                  </a:lnTo>
                  <a:lnTo>
                    <a:pt x="128" y="154"/>
                  </a:lnTo>
                  <a:lnTo>
                    <a:pt x="162" y="151"/>
                  </a:lnTo>
                  <a:lnTo>
                    <a:pt x="170" y="159"/>
                  </a:lnTo>
                  <a:lnTo>
                    <a:pt x="157" y="140"/>
                  </a:lnTo>
                  <a:lnTo>
                    <a:pt x="162" y="90"/>
                  </a:lnTo>
                  <a:lnTo>
                    <a:pt x="134" y="90"/>
                  </a:lnTo>
                  <a:lnTo>
                    <a:pt x="125" y="80"/>
                  </a:lnTo>
                  <a:lnTo>
                    <a:pt x="97" y="77"/>
                  </a:lnTo>
                  <a:lnTo>
                    <a:pt x="79" y="47"/>
                  </a:lnTo>
                  <a:lnTo>
                    <a:pt x="106" y="8"/>
                  </a:lnTo>
                  <a:lnTo>
                    <a:pt x="101" y="0"/>
                  </a:lnTo>
                  <a:lnTo>
                    <a:pt x="54" y="19"/>
                  </a:lnTo>
                  <a:lnTo>
                    <a:pt x="28" y="64"/>
                  </a:lnTo>
                  <a:lnTo>
                    <a:pt x="20" y="54"/>
                  </a:lnTo>
                  <a:lnTo>
                    <a:pt x="14" y="74"/>
                  </a:lnTo>
                  <a:lnTo>
                    <a:pt x="20" y="123"/>
                  </a:lnTo>
                  <a:lnTo>
                    <a:pt x="25" y="123"/>
                  </a:lnTo>
                  <a:lnTo>
                    <a:pt x="0" y="15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1" name="Freeform 123"/>
            <p:cNvSpPr>
              <a:spLocks/>
            </p:cNvSpPr>
            <p:nvPr/>
          </p:nvSpPr>
          <p:spPr bwMode="auto">
            <a:xfrm>
              <a:off x="2263899" y="4094711"/>
              <a:ext cx="280988" cy="388938"/>
            </a:xfrm>
            <a:custGeom>
              <a:avLst/>
              <a:gdLst>
                <a:gd name="T0" fmla="*/ 0 w 177"/>
                <a:gd name="T1" fmla="*/ 2147483647 h 245"/>
                <a:gd name="T2" fmla="*/ 2147483647 w 177"/>
                <a:gd name="T3" fmla="*/ 2147483647 h 245"/>
                <a:gd name="T4" fmla="*/ 2147483647 w 177"/>
                <a:gd name="T5" fmla="*/ 2147483647 h 245"/>
                <a:gd name="T6" fmla="*/ 2147483647 w 177"/>
                <a:gd name="T7" fmla="*/ 2147483647 h 245"/>
                <a:gd name="T8" fmla="*/ 2147483647 w 177"/>
                <a:gd name="T9" fmla="*/ 2147483647 h 245"/>
                <a:gd name="T10" fmla="*/ 2147483647 w 177"/>
                <a:gd name="T11" fmla="*/ 2147483647 h 245"/>
                <a:gd name="T12" fmla="*/ 2147483647 w 177"/>
                <a:gd name="T13" fmla="*/ 2147483647 h 245"/>
                <a:gd name="T14" fmla="*/ 2147483647 w 177"/>
                <a:gd name="T15" fmla="*/ 2147483647 h 245"/>
                <a:gd name="T16" fmla="*/ 2147483647 w 177"/>
                <a:gd name="T17" fmla="*/ 2147483647 h 245"/>
                <a:gd name="T18" fmla="*/ 2147483647 w 177"/>
                <a:gd name="T19" fmla="*/ 2147483647 h 245"/>
                <a:gd name="T20" fmla="*/ 2147483647 w 177"/>
                <a:gd name="T21" fmla="*/ 2147483647 h 245"/>
                <a:gd name="T22" fmla="*/ 2147483647 w 177"/>
                <a:gd name="T23" fmla="*/ 2147483647 h 245"/>
                <a:gd name="T24" fmla="*/ 2147483647 w 177"/>
                <a:gd name="T25" fmla="*/ 2147483647 h 245"/>
                <a:gd name="T26" fmla="*/ 2147483647 w 177"/>
                <a:gd name="T27" fmla="*/ 2147483647 h 245"/>
                <a:gd name="T28" fmla="*/ 2147483647 w 177"/>
                <a:gd name="T29" fmla="*/ 2147483647 h 245"/>
                <a:gd name="T30" fmla="*/ 2147483647 w 177"/>
                <a:gd name="T31" fmla="*/ 2147483647 h 245"/>
                <a:gd name="T32" fmla="*/ 2147483647 w 177"/>
                <a:gd name="T33" fmla="*/ 2147483647 h 245"/>
                <a:gd name="T34" fmla="*/ 2147483647 w 177"/>
                <a:gd name="T35" fmla="*/ 2147483647 h 245"/>
                <a:gd name="T36" fmla="*/ 2147483647 w 177"/>
                <a:gd name="T37" fmla="*/ 2147483647 h 245"/>
                <a:gd name="T38" fmla="*/ 2147483647 w 177"/>
                <a:gd name="T39" fmla="*/ 2147483647 h 245"/>
                <a:gd name="T40" fmla="*/ 2147483647 w 177"/>
                <a:gd name="T41" fmla="*/ 0 h 245"/>
                <a:gd name="T42" fmla="*/ 2147483647 w 177"/>
                <a:gd name="T43" fmla="*/ 2147483647 h 245"/>
                <a:gd name="T44" fmla="*/ 2147483647 w 177"/>
                <a:gd name="T45" fmla="*/ 2147483647 h 245"/>
                <a:gd name="T46" fmla="*/ 2147483647 w 177"/>
                <a:gd name="T47" fmla="*/ 2147483647 h 245"/>
                <a:gd name="T48" fmla="*/ 2147483647 w 177"/>
                <a:gd name="T49" fmla="*/ 2147483647 h 245"/>
                <a:gd name="T50" fmla="*/ 2147483647 w 177"/>
                <a:gd name="T51" fmla="*/ 2147483647 h 245"/>
                <a:gd name="T52" fmla="*/ 2147483647 w 177"/>
                <a:gd name="T53" fmla="*/ 2147483647 h 245"/>
                <a:gd name="T54" fmla="*/ 0 w 177"/>
                <a:gd name="T55" fmla="*/ 2147483647 h 2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245"/>
                <a:gd name="T86" fmla="*/ 177 w 177"/>
                <a:gd name="T87" fmla="*/ 245 h 2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245">
                  <a:moveTo>
                    <a:pt x="0" y="163"/>
                  </a:moveTo>
                  <a:lnTo>
                    <a:pt x="24" y="178"/>
                  </a:lnTo>
                  <a:lnTo>
                    <a:pt x="53" y="186"/>
                  </a:lnTo>
                  <a:lnTo>
                    <a:pt x="87" y="218"/>
                  </a:lnTo>
                  <a:lnTo>
                    <a:pt x="127" y="223"/>
                  </a:lnTo>
                  <a:lnTo>
                    <a:pt x="124" y="239"/>
                  </a:lnTo>
                  <a:lnTo>
                    <a:pt x="132" y="244"/>
                  </a:lnTo>
                  <a:lnTo>
                    <a:pt x="139" y="202"/>
                  </a:lnTo>
                  <a:lnTo>
                    <a:pt x="129" y="176"/>
                  </a:lnTo>
                  <a:lnTo>
                    <a:pt x="142" y="173"/>
                  </a:lnTo>
                  <a:lnTo>
                    <a:pt x="132" y="158"/>
                  </a:lnTo>
                  <a:lnTo>
                    <a:pt x="168" y="155"/>
                  </a:lnTo>
                  <a:lnTo>
                    <a:pt x="176" y="163"/>
                  </a:lnTo>
                  <a:lnTo>
                    <a:pt x="163" y="144"/>
                  </a:lnTo>
                  <a:lnTo>
                    <a:pt x="168" y="92"/>
                  </a:lnTo>
                  <a:lnTo>
                    <a:pt x="139" y="92"/>
                  </a:lnTo>
                  <a:lnTo>
                    <a:pt x="129" y="82"/>
                  </a:lnTo>
                  <a:lnTo>
                    <a:pt x="100" y="79"/>
                  </a:lnTo>
                  <a:lnTo>
                    <a:pt x="82" y="48"/>
                  </a:lnTo>
                  <a:lnTo>
                    <a:pt x="110" y="8"/>
                  </a:lnTo>
                  <a:lnTo>
                    <a:pt x="105" y="0"/>
                  </a:lnTo>
                  <a:lnTo>
                    <a:pt x="56" y="19"/>
                  </a:lnTo>
                  <a:lnTo>
                    <a:pt x="29" y="66"/>
                  </a:lnTo>
                  <a:lnTo>
                    <a:pt x="21" y="55"/>
                  </a:lnTo>
                  <a:lnTo>
                    <a:pt x="14" y="76"/>
                  </a:lnTo>
                  <a:lnTo>
                    <a:pt x="21" y="126"/>
                  </a:lnTo>
                  <a:lnTo>
                    <a:pt x="26" y="126"/>
                  </a:lnTo>
                  <a:lnTo>
                    <a:pt x="0" y="16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2" name="Freeform 124"/>
            <p:cNvSpPr>
              <a:spLocks/>
            </p:cNvSpPr>
            <p:nvPr/>
          </p:nvSpPr>
          <p:spPr bwMode="auto">
            <a:xfrm>
              <a:off x="4362574" y="4299499"/>
              <a:ext cx="166688" cy="190500"/>
            </a:xfrm>
            <a:custGeom>
              <a:avLst/>
              <a:gdLst>
                <a:gd name="T0" fmla="*/ 0 w 105"/>
                <a:gd name="T1" fmla="*/ 2147483647 h 120"/>
                <a:gd name="T2" fmla="*/ 2147483647 w 105"/>
                <a:gd name="T3" fmla="*/ 2147483647 h 120"/>
                <a:gd name="T4" fmla="*/ 2147483647 w 105"/>
                <a:gd name="T5" fmla="*/ 2147483647 h 120"/>
                <a:gd name="T6" fmla="*/ 2147483647 w 105"/>
                <a:gd name="T7" fmla="*/ 2147483647 h 120"/>
                <a:gd name="T8" fmla="*/ 2147483647 w 105"/>
                <a:gd name="T9" fmla="*/ 2147483647 h 120"/>
                <a:gd name="T10" fmla="*/ 2147483647 w 105"/>
                <a:gd name="T11" fmla="*/ 2147483647 h 120"/>
                <a:gd name="T12" fmla="*/ 2147483647 w 105"/>
                <a:gd name="T13" fmla="*/ 2147483647 h 120"/>
                <a:gd name="T14" fmla="*/ 2147483647 w 105"/>
                <a:gd name="T15" fmla="*/ 0 h 120"/>
                <a:gd name="T16" fmla="*/ 2147483647 w 105"/>
                <a:gd name="T17" fmla="*/ 0 h 120"/>
                <a:gd name="T18" fmla="*/ 2147483647 w 105"/>
                <a:gd name="T19" fmla="*/ 2147483647 h 120"/>
                <a:gd name="T20" fmla="*/ 2147483647 w 105"/>
                <a:gd name="T21" fmla="*/ 2147483647 h 120"/>
                <a:gd name="T22" fmla="*/ 2147483647 w 105"/>
                <a:gd name="T23" fmla="*/ 2147483647 h 120"/>
                <a:gd name="T24" fmla="*/ 2147483647 w 105"/>
                <a:gd name="T25" fmla="*/ 2147483647 h 120"/>
                <a:gd name="T26" fmla="*/ 2147483647 w 105"/>
                <a:gd name="T27" fmla="*/ 2147483647 h 120"/>
                <a:gd name="T28" fmla="*/ 2147483647 w 105"/>
                <a:gd name="T29" fmla="*/ 2147483647 h 120"/>
                <a:gd name="T30" fmla="*/ 2147483647 w 105"/>
                <a:gd name="T31" fmla="*/ 2147483647 h 120"/>
                <a:gd name="T32" fmla="*/ 0 w 105"/>
                <a:gd name="T33" fmla="*/ 2147483647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20"/>
                <a:gd name="T53" fmla="*/ 105 w 105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20">
                  <a:moveTo>
                    <a:pt x="0" y="108"/>
                  </a:moveTo>
                  <a:lnTo>
                    <a:pt x="15" y="119"/>
                  </a:lnTo>
                  <a:lnTo>
                    <a:pt x="27" y="117"/>
                  </a:lnTo>
                  <a:lnTo>
                    <a:pt x="50" y="117"/>
                  </a:lnTo>
                  <a:lnTo>
                    <a:pt x="67" y="105"/>
                  </a:lnTo>
                  <a:lnTo>
                    <a:pt x="72" y="79"/>
                  </a:lnTo>
                  <a:lnTo>
                    <a:pt x="92" y="62"/>
                  </a:lnTo>
                  <a:lnTo>
                    <a:pt x="104" y="0"/>
                  </a:lnTo>
                  <a:lnTo>
                    <a:pt x="85" y="0"/>
                  </a:lnTo>
                  <a:lnTo>
                    <a:pt x="69" y="10"/>
                  </a:lnTo>
                  <a:lnTo>
                    <a:pt x="67" y="30"/>
                  </a:lnTo>
                  <a:lnTo>
                    <a:pt x="29" y="22"/>
                  </a:lnTo>
                  <a:lnTo>
                    <a:pt x="27" y="34"/>
                  </a:lnTo>
                  <a:lnTo>
                    <a:pt x="47" y="34"/>
                  </a:lnTo>
                  <a:lnTo>
                    <a:pt x="40" y="82"/>
                  </a:lnTo>
                  <a:lnTo>
                    <a:pt x="23" y="77"/>
                  </a:lnTo>
                  <a:lnTo>
                    <a:pt x="0" y="10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3" name="Freeform 125"/>
            <p:cNvSpPr>
              <a:spLocks/>
            </p:cNvSpPr>
            <p:nvPr/>
          </p:nvSpPr>
          <p:spPr bwMode="auto">
            <a:xfrm>
              <a:off x="4362574" y="4299499"/>
              <a:ext cx="176213" cy="200025"/>
            </a:xfrm>
            <a:custGeom>
              <a:avLst/>
              <a:gdLst>
                <a:gd name="T0" fmla="*/ 0 w 111"/>
                <a:gd name="T1" fmla="*/ 2147483647 h 126"/>
                <a:gd name="T2" fmla="*/ 2147483647 w 111"/>
                <a:gd name="T3" fmla="*/ 2147483647 h 126"/>
                <a:gd name="T4" fmla="*/ 2147483647 w 111"/>
                <a:gd name="T5" fmla="*/ 2147483647 h 126"/>
                <a:gd name="T6" fmla="*/ 2147483647 w 111"/>
                <a:gd name="T7" fmla="*/ 2147483647 h 126"/>
                <a:gd name="T8" fmla="*/ 2147483647 w 111"/>
                <a:gd name="T9" fmla="*/ 2147483647 h 126"/>
                <a:gd name="T10" fmla="*/ 2147483647 w 111"/>
                <a:gd name="T11" fmla="*/ 2147483647 h 126"/>
                <a:gd name="T12" fmla="*/ 2147483647 w 111"/>
                <a:gd name="T13" fmla="*/ 2147483647 h 126"/>
                <a:gd name="T14" fmla="*/ 2147483647 w 111"/>
                <a:gd name="T15" fmla="*/ 0 h 126"/>
                <a:gd name="T16" fmla="*/ 2147483647 w 111"/>
                <a:gd name="T17" fmla="*/ 0 h 126"/>
                <a:gd name="T18" fmla="*/ 2147483647 w 111"/>
                <a:gd name="T19" fmla="*/ 2147483647 h 126"/>
                <a:gd name="T20" fmla="*/ 2147483647 w 111"/>
                <a:gd name="T21" fmla="*/ 2147483647 h 126"/>
                <a:gd name="T22" fmla="*/ 2147483647 w 111"/>
                <a:gd name="T23" fmla="*/ 2147483647 h 126"/>
                <a:gd name="T24" fmla="*/ 2147483647 w 111"/>
                <a:gd name="T25" fmla="*/ 2147483647 h 126"/>
                <a:gd name="T26" fmla="*/ 2147483647 w 111"/>
                <a:gd name="T27" fmla="*/ 2147483647 h 126"/>
                <a:gd name="T28" fmla="*/ 2147483647 w 111"/>
                <a:gd name="T29" fmla="*/ 2147483647 h 126"/>
                <a:gd name="T30" fmla="*/ 2147483647 w 111"/>
                <a:gd name="T31" fmla="*/ 2147483647 h 126"/>
                <a:gd name="T32" fmla="*/ 0 w 111"/>
                <a:gd name="T33" fmla="*/ 2147483647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26"/>
                <a:gd name="T53" fmla="*/ 111 w 111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26">
                  <a:moveTo>
                    <a:pt x="0" y="113"/>
                  </a:moveTo>
                  <a:lnTo>
                    <a:pt x="16" y="125"/>
                  </a:lnTo>
                  <a:lnTo>
                    <a:pt x="29" y="123"/>
                  </a:lnTo>
                  <a:lnTo>
                    <a:pt x="53" y="123"/>
                  </a:lnTo>
                  <a:lnTo>
                    <a:pt x="71" y="110"/>
                  </a:lnTo>
                  <a:lnTo>
                    <a:pt x="76" y="83"/>
                  </a:lnTo>
                  <a:lnTo>
                    <a:pt x="97" y="65"/>
                  </a:lnTo>
                  <a:lnTo>
                    <a:pt x="110" y="0"/>
                  </a:lnTo>
                  <a:lnTo>
                    <a:pt x="90" y="0"/>
                  </a:lnTo>
                  <a:lnTo>
                    <a:pt x="73" y="10"/>
                  </a:lnTo>
                  <a:lnTo>
                    <a:pt x="71" y="31"/>
                  </a:lnTo>
                  <a:lnTo>
                    <a:pt x="31" y="23"/>
                  </a:lnTo>
                  <a:lnTo>
                    <a:pt x="29" y="36"/>
                  </a:lnTo>
                  <a:lnTo>
                    <a:pt x="50" y="36"/>
                  </a:lnTo>
                  <a:lnTo>
                    <a:pt x="42" y="86"/>
                  </a:lnTo>
                  <a:lnTo>
                    <a:pt x="24" y="81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4" name="Freeform 126"/>
            <p:cNvSpPr>
              <a:spLocks/>
            </p:cNvSpPr>
            <p:nvPr/>
          </p:nvSpPr>
          <p:spPr bwMode="auto">
            <a:xfrm>
              <a:off x="4392737" y="4266161"/>
              <a:ext cx="436562" cy="423863"/>
            </a:xfrm>
            <a:custGeom>
              <a:avLst/>
              <a:gdLst>
                <a:gd name="T0" fmla="*/ 0 w 275"/>
                <a:gd name="T1" fmla="*/ 2147483647 h 267"/>
                <a:gd name="T2" fmla="*/ 0 w 275"/>
                <a:gd name="T3" fmla="*/ 2147483647 h 267"/>
                <a:gd name="T4" fmla="*/ 2147483647 w 275"/>
                <a:gd name="T5" fmla="*/ 2147483647 h 267"/>
                <a:gd name="T6" fmla="*/ 2147483647 w 275"/>
                <a:gd name="T7" fmla="*/ 2147483647 h 267"/>
                <a:gd name="T8" fmla="*/ 2147483647 w 275"/>
                <a:gd name="T9" fmla="*/ 2147483647 h 267"/>
                <a:gd name="T10" fmla="*/ 2147483647 w 275"/>
                <a:gd name="T11" fmla="*/ 2147483647 h 267"/>
                <a:gd name="T12" fmla="*/ 2147483647 w 275"/>
                <a:gd name="T13" fmla="*/ 2147483647 h 267"/>
                <a:gd name="T14" fmla="*/ 2147483647 w 275"/>
                <a:gd name="T15" fmla="*/ 2147483647 h 267"/>
                <a:gd name="T16" fmla="*/ 2147483647 w 275"/>
                <a:gd name="T17" fmla="*/ 2147483647 h 267"/>
                <a:gd name="T18" fmla="*/ 2147483647 w 275"/>
                <a:gd name="T19" fmla="*/ 2147483647 h 267"/>
                <a:gd name="T20" fmla="*/ 2147483647 w 275"/>
                <a:gd name="T21" fmla="*/ 2147483647 h 267"/>
                <a:gd name="T22" fmla="*/ 2147483647 w 275"/>
                <a:gd name="T23" fmla="*/ 2147483647 h 267"/>
                <a:gd name="T24" fmla="*/ 2147483647 w 275"/>
                <a:gd name="T25" fmla="*/ 2147483647 h 267"/>
                <a:gd name="T26" fmla="*/ 2147483647 w 275"/>
                <a:gd name="T27" fmla="*/ 2147483647 h 267"/>
                <a:gd name="T28" fmla="*/ 2147483647 w 275"/>
                <a:gd name="T29" fmla="*/ 2147483647 h 267"/>
                <a:gd name="T30" fmla="*/ 2147483647 w 275"/>
                <a:gd name="T31" fmla="*/ 2147483647 h 267"/>
                <a:gd name="T32" fmla="*/ 2147483647 w 275"/>
                <a:gd name="T33" fmla="*/ 2147483647 h 267"/>
                <a:gd name="T34" fmla="*/ 2147483647 w 275"/>
                <a:gd name="T35" fmla="*/ 2147483647 h 267"/>
                <a:gd name="T36" fmla="*/ 2147483647 w 275"/>
                <a:gd name="T37" fmla="*/ 2147483647 h 267"/>
                <a:gd name="T38" fmla="*/ 2147483647 w 275"/>
                <a:gd name="T39" fmla="*/ 2147483647 h 267"/>
                <a:gd name="T40" fmla="*/ 2147483647 w 275"/>
                <a:gd name="T41" fmla="*/ 2147483647 h 267"/>
                <a:gd name="T42" fmla="*/ 2147483647 w 275"/>
                <a:gd name="T43" fmla="*/ 2147483647 h 267"/>
                <a:gd name="T44" fmla="*/ 2147483647 w 275"/>
                <a:gd name="T45" fmla="*/ 0 h 267"/>
                <a:gd name="T46" fmla="*/ 2147483647 w 275"/>
                <a:gd name="T47" fmla="*/ 2147483647 h 267"/>
                <a:gd name="T48" fmla="*/ 2147483647 w 275"/>
                <a:gd name="T49" fmla="*/ 0 h 267"/>
                <a:gd name="T50" fmla="*/ 2147483647 w 275"/>
                <a:gd name="T51" fmla="*/ 2147483647 h 267"/>
                <a:gd name="T52" fmla="*/ 2147483647 w 275"/>
                <a:gd name="T53" fmla="*/ 2147483647 h 267"/>
                <a:gd name="T54" fmla="*/ 2147483647 w 275"/>
                <a:gd name="T55" fmla="*/ 2147483647 h 267"/>
                <a:gd name="T56" fmla="*/ 2147483647 w 275"/>
                <a:gd name="T57" fmla="*/ 2147483647 h 267"/>
                <a:gd name="T58" fmla="*/ 2147483647 w 275"/>
                <a:gd name="T59" fmla="*/ 2147483647 h 267"/>
                <a:gd name="T60" fmla="*/ 2147483647 w 275"/>
                <a:gd name="T61" fmla="*/ 2147483647 h 267"/>
                <a:gd name="T62" fmla="*/ 0 w 275"/>
                <a:gd name="T63" fmla="*/ 2147483647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267"/>
                <a:gd name="T98" fmla="*/ 275 w 275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267">
                  <a:moveTo>
                    <a:pt x="0" y="158"/>
                  </a:moveTo>
                  <a:lnTo>
                    <a:pt x="0" y="164"/>
                  </a:lnTo>
                  <a:lnTo>
                    <a:pt x="56" y="156"/>
                  </a:lnTo>
                  <a:lnTo>
                    <a:pt x="79" y="192"/>
                  </a:lnTo>
                  <a:lnTo>
                    <a:pt x="100" y="190"/>
                  </a:lnTo>
                  <a:lnTo>
                    <a:pt x="103" y="174"/>
                  </a:lnTo>
                  <a:lnTo>
                    <a:pt x="122" y="171"/>
                  </a:lnTo>
                  <a:lnTo>
                    <a:pt x="136" y="179"/>
                  </a:lnTo>
                  <a:lnTo>
                    <a:pt x="138" y="233"/>
                  </a:lnTo>
                  <a:lnTo>
                    <a:pt x="169" y="231"/>
                  </a:lnTo>
                  <a:lnTo>
                    <a:pt x="249" y="266"/>
                  </a:lnTo>
                  <a:lnTo>
                    <a:pt x="249" y="248"/>
                  </a:lnTo>
                  <a:lnTo>
                    <a:pt x="233" y="244"/>
                  </a:lnTo>
                  <a:lnTo>
                    <a:pt x="236" y="205"/>
                  </a:lnTo>
                  <a:lnTo>
                    <a:pt x="264" y="192"/>
                  </a:lnTo>
                  <a:lnTo>
                    <a:pt x="246" y="166"/>
                  </a:lnTo>
                  <a:lnTo>
                    <a:pt x="246" y="123"/>
                  </a:lnTo>
                  <a:lnTo>
                    <a:pt x="241" y="112"/>
                  </a:lnTo>
                  <a:lnTo>
                    <a:pt x="251" y="92"/>
                  </a:lnTo>
                  <a:lnTo>
                    <a:pt x="264" y="56"/>
                  </a:lnTo>
                  <a:lnTo>
                    <a:pt x="274" y="41"/>
                  </a:lnTo>
                  <a:lnTo>
                    <a:pt x="269" y="21"/>
                  </a:lnTo>
                  <a:lnTo>
                    <a:pt x="218" y="0"/>
                  </a:lnTo>
                  <a:lnTo>
                    <a:pt x="133" y="10"/>
                  </a:lnTo>
                  <a:lnTo>
                    <a:pt x="103" y="0"/>
                  </a:lnTo>
                  <a:lnTo>
                    <a:pt x="89" y="21"/>
                  </a:lnTo>
                  <a:lnTo>
                    <a:pt x="76" y="84"/>
                  </a:lnTo>
                  <a:lnTo>
                    <a:pt x="56" y="102"/>
                  </a:lnTo>
                  <a:lnTo>
                    <a:pt x="51" y="128"/>
                  </a:lnTo>
                  <a:lnTo>
                    <a:pt x="33" y="141"/>
                  </a:lnTo>
                  <a:lnTo>
                    <a:pt x="10" y="141"/>
                  </a:lnTo>
                  <a:lnTo>
                    <a:pt x="0" y="15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5" name="Freeform 127"/>
            <p:cNvSpPr>
              <a:spLocks/>
            </p:cNvSpPr>
            <p:nvPr/>
          </p:nvSpPr>
          <p:spPr bwMode="auto">
            <a:xfrm>
              <a:off x="4392737" y="4266161"/>
              <a:ext cx="446087" cy="433388"/>
            </a:xfrm>
            <a:custGeom>
              <a:avLst/>
              <a:gdLst>
                <a:gd name="T0" fmla="*/ 0 w 281"/>
                <a:gd name="T1" fmla="*/ 2147483647 h 273"/>
                <a:gd name="T2" fmla="*/ 0 w 281"/>
                <a:gd name="T3" fmla="*/ 2147483647 h 273"/>
                <a:gd name="T4" fmla="*/ 2147483647 w 281"/>
                <a:gd name="T5" fmla="*/ 2147483647 h 273"/>
                <a:gd name="T6" fmla="*/ 2147483647 w 281"/>
                <a:gd name="T7" fmla="*/ 2147483647 h 273"/>
                <a:gd name="T8" fmla="*/ 2147483647 w 281"/>
                <a:gd name="T9" fmla="*/ 2147483647 h 273"/>
                <a:gd name="T10" fmla="*/ 2147483647 w 281"/>
                <a:gd name="T11" fmla="*/ 2147483647 h 273"/>
                <a:gd name="T12" fmla="*/ 2147483647 w 281"/>
                <a:gd name="T13" fmla="*/ 2147483647 h 273"/>
                <a:gd name="T14" fmla="*/ 2147483647 w 281"/>
                <a:gd name="T15" fmla="*/ 2147483647 h 273"/>
                <a:gd name="T16" fmla="*/ 2147483647 w 281"/>
                <a:gd name="T17" fmla="*/ 2147483647 h 273"/>
                <a:gd name="T18" fmla="*/ 2147483647 w 281"/>
                <a:gd name="T19" fmla="*/ 2147483647 h 273"/>
                <a:gd name="T20" fmla="*/ 2147483647 w 281"/>
                <a:gd name="T21" fmla="*/ 2147483647 h 273"/>
                <a:gd name="T22" fmla="*/ 2147483647 w 281"/>
                <a:gd name="T23" fmla="*/ 2147483647 h 273"/>
                <a:gd name="T24" fmla="*/ 2147483647 w 281"/>
                <a:gd name="T25" fmla="*/ 2147483647 h 273"/>
                <a:gd name="T26" fmla="*/ 2147483647 w 281"/>
                <a:gd name="T27" fmla="*/ 2147483647 h 273"/>
                <a:gd name="T28" fmla="*/ 2147483647 w 281"/>
                <a:gd name="T29" fmla="*/ 2147483647 h 273"/>
                <a:gd name="T30" fmla="*/ 2147483647 w 281"/>
                <a:gd name="T31" fmla="*/ 2147483647 h 273"/>
                <a:gd name="T32" fmla="*/ 2147483647 w 281"/>
                <a:gd name="T33" fmla="*/ 2147483647 h 273"/>
                <a:gd name="T34" fmla="*/ 2147483647 w 281"/>
                <a:gd name="T35" fmla="*/ 2147483647 h 273"/>
                <a:gd name="T36" fmla="*/ 2147483647 w 281"/>
                <a:gd name="T37" fmla="*/ 2147483647 h 273"/>
                <a:gd name="T38" fmla="*/ 2147483647 w 281"/>
                <a:gd name="T39" fmla="*/ 2147483647 h 273"/>
                <a:gd name="T40" fmla="*/ 2147483647 w 281"/>
                <a:gd name="T41" fmla="*/ 2147483647 h 273"/>
                <a:gd name="T42" fmla="*/ 2147483647 w 281"/>
                <a:gd name="T43" fmla="*/ 2147483647 h 273"/>
                <a:gd name="T44" fmla="*/ 2147483647 w 281"/>
                <a:gd name="T45" fmla="*/ 0 h 273"/>
                <a:gd name="T46" fmla="*/ 2147483647 w 281"/>
                <a:gd name="T47" fmla="*/ 2147483647 h 273"/>
                <a:gd name="T48" fmla="*/ 2147483647 w 281"/>
                <a:gd name="T49" fmla="*/ 0 h 273"/>
                <a:gd name="T50" fmla="*/ 2147483647 w 281"/>
                <a:gd name="T51" fmla="*/ 2147483647 h 273"/>
                <a:gd name="T52" fmla="*/ 2147483647 w 281"/>
                <a:gd name="T53" fmla="*/ 2147483647 h 273"/>
                <a:gd name="T54" fmla="*/ 2147483647 w 281"/>
                <a:gd name="T55" fmla="*/ 2147483647 h 273"/>
                <a:gd name="T56" fmla="*/ 2147483647 w 281"/>
                <a:gd name="T57" fmla="*/ 2147483647 h 273"/>
                <a:gd name="T58" fmla="*/ 2147483647 w 281"/>
                <a:gd name="T59" fmla="*/ 2147483647 h 273"/>
                <a:gd name="T60" fmla="*/ 2147483647 w 281"/>
                <a:gd name="T61" fmla="*/ 2147483647 h 273"/>
                <a:gd name="T62" fmla="*/ 0 w 281"/>
                <a:gd name="T63" fmla="*/ 2147483647 h 2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1"/>
                <a:gd name="T97" fmla="*/ 0 h 273"/>
                <a:gd name="T98" fmla="*/ 281 w 281"/>
                <a:gd name="T99" fmla="*/ 273 h 2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1" h="273">
                  <a:moveTo>
                    <a:pt x="0" y="162"/>
                  </a:moveTo>
                  <a:lnTo>
                    <a:pt x="0" y="168"/>
                  </a:lnTo>
                  <a:lnTo>
                    <a:pt x="57" y="160"/>
                  </a:lnTo>
                  <a:lnTo>
                    <a:pt x="81" y="196"/>
                  </a:lnTo>
                  <a:lnTo>
                    <a:pt x="102" y="194"/>
                  </a:lnTo>
                  <a:lnTo>
                    <a:pt x="105" y="178"/>
                  </a:lnTo>
                  <a:lnTo>
                    <a:pt x="125" y="175"/>
                  </a:lnTo>
                  <a:lnTo>
                    <a:pt x="139" y="183"/>
                  </a:lnTo>
                  <a:lnTo>
                    <a:pt x="141" y="238"/>
                  </a:lnTo>
                  <a:lnTo>
                    <a:pt x="173" y="236"/>
                  </a:lnTo>
                  <a:lnTo>
                    <a:pt x="254" y="272"/>
                  </a:lnTo>
                  <a:lnTo>
                    <a:pt x="254" y="254"/>
                  </a:lnTo>
                  <a:lnTo>
                    <a:pt x="238" y="249"/>
                  </a:lnTo>
                  <a:lnTo>
                    <a:pt x="241" y="210"/>
                  </a:lnTo>
                  <a:lnTo>
                    <a:pt x="270" y="196"/>
                  </a:lnTo>
                  <a:lnTo>
                    <a:pt x="251" y="170"/>
                  </a:lnTo>
                  <a:lnTo>
                    <a:pt x="251" y="126"/>
                  </a:lnTo>
                  <a:lnTo>
                    <a:pt x="246" y="115"/>
                  </a:lnTo>
                  <a:lnTo>
                    <a:pt x="257" y="94"/>
                  </a:lnTo>
                  <a:lnTo>
                    <a:pt x="270" y="57"/>
                  </a:lnTo>
                  <a:lnTo>
                    <a:pt x="280" y="42"/>
                  </a:lnTo>
                  <a:lnTo>
                    <a:pt x="275" y="21"/>
                  </a:lnTo>
                  <a:lnTo>
                    <a:pt x="223" y="0"/>
                  </a:lnTo>
                  <a:lnTo>
                    <a:pt x="136" y="10"/>
                  </a:lnTo>
                  <a:lnTo>
                    <a:pt x="105" y="0"/>
                  </a:lnTo>
                  <a:lnTo>
                    <a:pt x="91" y="21"/>
                  </a:lnTo>
                  <a:lnTo>
                    <a:pt x="78" y="86"/>
                  </a:lnTo>
                  <a:lnTo>
                    <a:pt x="57" y="104"/>
                  </a:lnTo>
                  <a:lnTo>
                    <a:pt x="52" y="131"/>
                  </a:lnTo>
                  <a:lnTo>
                    <a:pt x="34" y="144"/>
                  </a:lnTo>
                  <a:lnTo>
                    <a:pt x="10" y="144"/>
                  </a:lnTo>
                  <a:lnTo>
                    <a:pt x="0" y="16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6" name="Freeform 128"/>
            <p:cNvSpPr>
              <a:spLocks/>
            </p:cNvSpPr>
            <p:nvPr/>
          </p:nvSpPr>
          <p:spPr bwMode="auto">
            <a:xfrm>
              <a:off x="2101974" y="4124874"/>
              <a:ext cx="66675" cy="53975"/>
            </a:xfrm>
            <a:custGeom>
              <a:avLst/>
              <a:gdLst>
                <a:gd name="T0" fmla="*/ 0 w 42"/>
                <a:gd name="T1" fmla="*/ 0 h 34"/>
                <a:gd name="T2" fmla="*/ 2147483647 w 42"/>
                <a:gd name="T3" fmla="*/ 2147483647 h 34"/>
                <a:gd name="T4" fmla="*/ 2147483647 w 42"/>
                <a:gd name="T5" fmla="*/ 2147483647 h 34"/>
                <a:gd name="T6" fmla="*/ 2147483647 w 42"/>
                <a:gd name="T7" fmla="*/ 2147483647 h 34"/>
                <a:gd name="T8" fmla="*/ 2147483647 w 42"/>
                <a:gd name="T9" fmla="*/ 2147483647 h 34"/>
                <a:gd name="T10" fmla="*/ 2147483647 w 42"/>
                <a:gd name="T11" fmla="*/ 2147483647 h 34"/>
                <a:gd name="T12" fmla="*/ 0 w 4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4"/>
                <a:gd name="T23" fmla="*/ 42 w 4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4">
                  <a:moveTo>
                    <a:pt x="0" y="0"/>
                  </a:moveTo>
                  <a:lnTo>
                    <a:pt x="3" y="15"/>
                  </a:lnTo>
                  <a:lnTo>
                    <a:pt x="10" y="13"/>
                  </a:lnTo>
                  <a:lnTo>
                    <a:pt x="37" y="33"/>
                  </a:lnTo>
                  <a:lnTo>
                    <a:pt x="41" y="19"/>
                  </a:lnTo>
                  <a:lnTo>
                    <a:pt x="28" y="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7" name="Freeform 129"/>
            <p:cNvSpPr>
              <a:spLocks/>
            </p:cNvSpPr>
            <p:nvPr/>
          </p:nvSpPr>
          <p:spPr bwMode="auto">
            <a:xfrm>
              <a:off x="2101974" y="4124874"/>
              <a:ext cx="76200" cy="63500"/>
            </a:xfrm>
            <a:custGeom>
              <a:avLst/>
              <a:gdLst>
                <a:gd name="T0" fmla="*/ 0 w 48"/>
                <a:gd name="T1" fmla="*/ 0 h 40"/>
                <a:gd name="T2" fmla="*/ 2147483647 w 48"/>
                <a:gd name="T3" fmla="*/ 2147483647 h 40"/>
                <a:gd name="T4" fmla="*/ 2147483647 w 48"/>
                <a:gd name="T5" fmla="*/ 2147483647 h 40"/>
                <a:gd name="T6" fmla="*/ 2147483647 w 48"/>
                <a:gd name="T7" fmla="*/ 2147483647 h 40"/>
                <a:gd name="T8" fmla="*/ 2147483647 w 48"/>
                <a:gd name="T9" fmla="*/ 2147483647 h 40"/>
                <a:gd name="T10" fmla="*/ 2147483647 w 48"/>
                <a:gd name="T11" fmla="*/ 2147483647 h 40"/>
                <a:gd name="T12" fmla="*/ 0 w 48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0"/>
                <a:gd name="T23" fmla="*/ 48 w 48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0">
                  <a:moveTo>
                    <a:pt x="0" y="0"/>
                  </a:moveTo>
                  <a:lnTo>
                    <a:pt x="3" y="18"/>
                  </a:lnTo>
                  <a:lnTo>
                    <a:pt x="11" y="15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32" y="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8" name="Freeform 130"/>
            <p:cNvSpPr>
              <a:spLocks/>
            </p:cNvSpPr>
            <p:nvPr/>
          </p:nvSpPr>
          <p:spPr bwMode="auto">
            <a:xfrm>
              <a:off x="4857874" y="3516861"/>
              <a:ext cx="46038" cy="26988"/>
            </a:xfrm>
            <a:custGeom>
              <a:avLst/>
              <a:gdLst>
                <a:gd name="T0" fmla="*/ 0 w 29"/>
                <a:gd name="T1" fmla="*/ 2147483647 h 17"/>
                <a:gd name="T2" fmla="*/ 2147483647 w 29"/>
                <a:gd name="T3" fmla="*/ 2147483647 h 17"/>
                <a:gd name="T4" fmla="*/ 2147483647 w 29"/>
                <a:gd name="T5" fmla="*/ 0 h 17"/>
                <a:gd name="T6" fmla="*/ 0 w 29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9"/>
                  </a:moveTo>
                  <a:lnTo>
                    <a:pt x="11" y="16"/>
                  </a:lnTo>
                  <a:lnTo>
                    <a:pt x="28" y="0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99" name="Freeform 131"/>
            <p:cNvSpPr>
              <a:spLocks/>
            </p:cNvSpPr>
            <p:nvPr/>
          </p:nvSpPr>
          <p:spPr bwMode="auto">
            <a:xfrm>
              <a:off x="4857874" y="3516861"/>
              <a:ext cx="55563" cy="30163"/>
            </a:xfrm>
            <a:custGeom>
              <a:avLst/>
              <a:gdLst>
                <a:gd name="T0" fmla="*/ 0 w 35"/>
                <a:gd name="T1" fmla="*/ 2147483647 h 19"/>
                <a:gd name="T2" fmla="*/ 2147483647 w 35"/>
                <a:gd name="T3" fmla="*/ 2147483647 h 19"/>
                <a:gd name="T4" fmla="*/ 2147483647 w 35"/>
                <a:gd name="T5" fmla="*/ 0 h 19"/>
                <a:gd name="T6" fmla="*/ 0 w 35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9"/>
                <a:gd name="T14" fmla="*/ 35 w 35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9">
                  <a:moveTo>
                    <a:pt x="0" y="10"/>
                  </a:moveTo>
                  <a:lnTo>
                    <a:pt x="13" y="18"/>
                  </a:lnTo>
                  <a:lnTo>
                    <a:pt x="34" y="0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0" name="Freeform 132"/>
            <p:cNvSpPr>
              <a:spLocks/>
            </p:cNvSpPr>
            <p:nvPr/>
          </p:nvSpPr>
          <p:spPr bwMode="auto">
            <a:xfrm>
              <a:off x="4384799" y="3072361"/>
              <a:ext cx="123825" cy="69850"/>
            </a:xfrm>
            <a:custGeom>
              <a:avLst/>
              <a:gdLst>
                <a:gd name="T0" fmla="*/ 0 w 78"/>
                <a:gd name="T1" fmla="*/ 2147483647 h 44"/>
                <a:gd name="T2" fmla="*/ 2147483647 w 78"/>
                <a:gd name="T3" fmla="*/ 2147483647 h 44"/>
                <a:gd name="T4" fmla="*/ 2147483647 w 78"/>
                <a:gd name="T5" fmla="*/ 2147483647 h 44"/>
                <a:gd name="T6" fmla="*/ 2147483647 w 78"/>
                <a:gd name="T7" fmla="*/ 2147483647 h 44"/>
                <a:gd name="T8" fmla="*/ 2147483647 w 78"/>
                <a:gd name="T9" fmla="*/ 2147483647 h 44"/>
                <a:gd name="T10" fmla="*/ 2147483647 w 78"/>
                <a:gd name="T11" fmla="*/ 2147483647 h 44"/>
                <a:gd name="T12" fmla="*/ 2147483647 w 78"/>
                <a:gd name="T13" fmla="*/ 0 h 44"/>
                <a:gd name="T14" fmla="*/ 0 w 78"/>
                <a:gd name="T15" fmla="*/ 2147483647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44"/>
                <a:gd name="T26" fmla="*/ 78 w 78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44">
                  <a:moveTo>
                    <a:pt x="0" y="15"/>
                  </a:moveTo>
                  <a:lnTo>
                    <a:pt x="23" y="43"/>
                  </a:lnTo>
                  <a:lnTo>
                    <a:pt x="63" y="41"/>
                  </a:lnTo>
                  <a:lnTo>
                    <a:pt x="72" y="32"/>
                  </a:lnTo>
                  <a:lnTo>
                    <a:pt x="77" y="20"/>
                  </a:lnTo>
                  <a:lnTo>
                    <a:pt x="38" y="6"/>
                  </a:lnTo>
                  <a:lnTo>
                    <a:pt x="29" y="0"/>
                  </a:lnTo>
                  <a:lnTo>
                    <a:pt x="0" y="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1" name="Freeform 133"/>
            <p:cNvSpPr>
              <a:spLocks/>
            </p:cNvSpPr>
            <p:nvPr/>
          </p:nvSpPr>
          <p:spPr bwMode="auto">
            <a:xfrm>
              <a:off x="4384799" y="3072361"/>
              <a:ext cx="133350" cy="79375"/>
            </a:xfrm>
            <a:custGeom>
              <a:avLst/>
              <a:gdLst>
                <a:gd name="T0" fmla="*/ 0 w 84"/>
                <a:gd name="T1" fmla="*/ 2147483647 h 50"/>
                <a:gd name="T2" fmla="*/ 2147483647 w 84"/>
                <a:gd name="T3" fmla="*/ 2147483647 h 50"/>
                <a:gd name="T4" fmla="*/ 2147483647 w 84"/>
                <a:gd name="T5" fmla="*/ 2147483647 h 50"/>
                <a:gd name="T6" fmla="*/ 2147483647 w 84"/>
                <a:gd name="T7" fmla="*/ 2147483647 h 50"/>
                <a:gd name="T8" fmla="*/ 2147483647 w 84"/>
                <a:gd name="T9" fmla="*/ 2147483647 h 50"/>
                <a:gd name="T10" fmla="*/ 2147483647 w 84"/>
                <a:gd name="T11" fmla="*/ 2147483647 h 50"/>
                <a:gd name="T12" fmla="*/ 2147483647 w 84"/>
                <a:gd name="T13" fmla="*/ 0 h 50"/>
                <a:gd name="T14" fmla="*/ 0 w 84"/>
                <a:gd name="T15" fmla="*/ 2147483647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50"/>
                <a:gd name="T26" fmla="*/ 84 w 84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50">
                  <a:moveTo>
                    <a:pt x="0" y="17"/>
                  </a:moveTo>
                  <a:lnTo>
                    <a:pt x="25" y="49"/>
                  </a:lnTo>
                  <a:lnTo>
                    <a:pt x="68" y="47"/>
                  </a:lnTo>
                  <a:lnTo>
                    <a:pt x="78" y="36"/>
                  </a:lnTo>
                  <a:lnTo>
                    <a:pt x="83" y="23"/>
                  </a:lnTo>
                  <a:lnTo>
                    <a:pt x="41" y="7"/>
                  </a:lnTo>
                  <a:lnTo>
                    <a:pt x="31" y="0"/>
                  </a:lnTo>
                  <a:lnTo>
                    <a:pt x="0" y="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2" name="Freeform 134"/>
            <p:cNvSpPr>
              <a:spLocks/>
            </p:cNvSpPr>
            <p:nvPr/>
          </p:nvSpPr>
          <p:spPr bwMode="auto">
            <a:xfrm>
              <a:off x="4126037" y="4094711"/>
              <a:ext cx="53975" cy="133350"/>
            </a:xfrm>
            <a:custGeom>
              <a:avLst/>
              <a:gdLst>
                <a:gd name="T0" fmla="*/ 0 w 34"/>
                <a:gd name="T1" fmla="*/ 2147483647 h 84"/>
                <a:gd name="T2" fmla="*/ 2147483647 w 34"/>
                <a:gd name="T3" fmla="*/ 2147483647 h 84"/>
                <a:gd name="T4" fmla="*/ 2147483647 w 34"/>
                <a:gd name="T5" fmla="*/ 2147483647 h 84"/>
                <a:gd name="T6" fmla="*/ 2147483647 w 34"/>
                <a:gd name="T7" fmla="*/ 2147483647 h 84"/>
                <a:gd name="T8" fmla="*/ 2147483647 w 34"/>
                <a:gd name="T9" fmla="*/ 0 h 84"/>
                <a:gd name="T10" fmla="*/ 2147483647 w 34"/>
                <a:gd name="T11" fmla="*/ 2147483647 h 84"/>
                <a:gd name="T12" fmla="*/ 0 w 34"/>
                <a:gd name="T13" fmla="*/ 2147483647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84"/>
                <a:gd name="T23" fmla="*/ 34 w 34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84">
                  <a:moveTo>
                    <a:pt x="0" y="18"/>
                  </a:moveTo>
                  <a:lnTo>
                    <a:pt x="14" y="83"/>
                  </a:lnTo>
                  <a:lnTo>
                    <a:pt x="22" y="83"/>
                  </a:lnTo>
                  <a:lnTo>
                    <a:pt x="33" y="7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18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3" name="Freeform 135"/>
            <p:cNvSpPr>
              <a:spLocks/>
            </p:cNvSpPr>
            <p:nvPr/>
          </p:nvSpPr>
          <p:spPr bwMode="auto">
            <a:xfrm>
              <a:off x="4126037" y="4094711"/>
              <a:ext cx="63500" cy="142875"/>
            </a:xfrm>
            <a:custGeom>
              <a:avLst/>
              <a:gdLst>
                <a:gd name="T0" fmla="*/ 0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2147483647 h 90"/>
                <a:gd name="T6" fmla="*/ 2147483647 w 40"/>
                <a:gd name="T7" fmla="*/ 2147483647 h 90"/>
                <a:gd name="T8" fmla="*/ 2147483647 w 40"/>
                <a:gd name="T9" fmla="*/ 0 h 90"/>
                <a:gd name="T10" fmla="*/ 2147483647 w 40"/>
                <a:gd name="T11" fmla="*/ 2147483647 h 90"/>
                <a:gd name="T12" fmla="*/ 0 w 40"/>
                <a:gd name="T13" fmla="*/ 2147483647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90"/>
                <a:gd name="T23" fmla="*/ 40 w 40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90">
                  <a:moveTo>
                    <a:pt x="0" y="19"/>
                  </a:moveTo>
                  <a:lnTo>
                    <a:pt x="16" y="89"/>
                  </a:lnTo>
                  <a:lnTo>
                    <a:pt x="26" y="89"/>
                  </a:lnTo>
                  <a:lnTo>
                    <a:pt x="39" y="8"/>
                  </a:lnTo>
                  <a:lnTo>
                    <a:pt x="28" y="0"/>
                  </a:lnTo>
                  <a:lnTo>
                    <a:pt x="21" y="6"/>
                  </a:lnTo>
                  <a:lnTo>
                    <a:pt x="0" y="19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4" name="Freeform 136"/>
            <p:cNvSpPr>
              <a:spLocks/>
            </p:cNvSpPr>
            <p:nvPr/>
          </p:nvSpPr>
          <p:spPr bwMode="auto">
            <a:xfrm>
              <a:off x="4291137" y="2862811"/>
              <a:ext cx="55562" cy="88900"/>
            </a:xfrm>
            <a:custGeom>
              <a:avLst/>
              <a:gdLst>
                <a:gd name="T0" fmla="*/ 0 w 35"/>
                <a:gd name="T1" fmla="*/ 2147483647 h 56"/>
                <a:gd name="T2" fmla="*/ 2147483647 w 35"/>
                <a:gd name="T3" fmla="*/ 2147483647 h 56"/>
                <a:gd name="T4" fmla="*/ 2147483647 w 35"/>
                <a:gd name="T5" fmla="*/ 0 h 56"/>
                <a:gd name="T6" fmla="*/ 2147483647 w 35"/>
                <a:gd name="T7" fmla="*/ 2147483647 h 56"/>
                <a:gd name="T8" fmla="*/ 2147483647 w 35"/>
                <a:gd name="T9" fmla="*/ 2147483647 h 56"/>
                <a:gd name="T10" fmla="*/ 2147483647 w 35"/>
                <a:gd name="T11" fmla="*/ 2147483647 h 56"/>
                <a:gd name="T12" fmla="*/ 2147483647 w 35"/>
                <a:gd name="T13" fmla="*/ 2147483647 h 56"/>
                <a:gd name="T14" fmla="*/ 2147483647 w 35"/>
                <a:gd name="T15" fmla="*/ 2147483647 h 56"/>
                <a:gd name="T16" fmla="*/ 0 w 35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56"/>
                <a:gd name="T29" fmla="*/ 35 w 35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56">
                  <a:moveTo>
                    <a:pt x="0" y="41"/>
                  </a:moveTo>
                  <a:lnTo>
                    <a:pt x="3" y="17"/>
                  </a:lnTo>
                  <a:lnTo>
                    <a:pt x="30" y="0"/>
                  </a:lnTo>
                  <a:lnTo>
                    <a:pt x="25" y="22"/>
                  </a:lnTo>
                  <a:lnTo>
                    <a:pt x="34" y="26"/>
                  </a:lnTo>
                  <a:lnTo>
                    <a:pt x="20" y="38"/>
                  </a:lnTo>
                  <a:lnTo>
                    <a:pt x="19" y="55"/>
                  </a:lnTo>
                  <a:lnTo>
                    <a:pt x="7" y="55"/>
                  </a:lnTo>
                  <a:lnTo>
                    <a:pt x="0" y="41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5" name="Freeform 137"/>
            <p:cNvSpPr>
              <a:spLocks/>
            </p:cNvSpPr>
            <p:nvPr/>
          </p:nvSpPr>
          <p:spPr bwMode="auto">
            <a:xfrm>
              <a:off x="4291137" y="2862811"/>
              <a:ext cx="65087" cy="98425"/>
            </a:xfrm>
            <a:custGeom>
              <a:avLst/>
              <a:gdLst>
                <a:gd name="T0" fmla="*/ 0 w 41"/>
                <a:gd name="T1" fmla="*/ 2147483647 h 62"/>
                <a:gd name="T2" fmla="*/ 2147483647 w 41"/>
                <a:gd name="T3" fmla="*/ 2147483647 h 62"/>
                <a:gd name="T4" fmla="*/ 2147483647 w 41"/>
                <a:gd name="T5" fmla="*/ 0 h 62"/>
                <a:gd name="T6" fmla="*/ 2147483647 w 41"/>
                <a:gd name="T7" fmla="*/ 2147483647 h 62"/>
                <a:gd name="T8" fmla="*/ 2147483647 w 41"/>
                <a:gd name="T9" fmla="*/ 2147483647 h 62"/>
                <a:gd name="T10" fmla="*/ 2147483647 w 41"/>
                <a:gd name="T11" fmla="*/ 2147483647 h 62"/>
                <a:gd name="T12" fmla="*/ 2147483647 w 41"/>
                <a:gd name="T13" fmla="*/ 2147483647 h 62"/>
                <a:gd name="T14" fmla="*/ 2147483647 w 41"/>
                <a:gd name="T15" fmla="*/ 2147483647 h 62"/>
                <a:gd name="T16" fmla="*/ 0 w 41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62"/>
                <a:gd name="T29" fmla="*/ 41 w 4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62">
                  <a:moveTo>
                    <a:pt x="0" y="45"/>
                  </a:moveTo>
                  <a:lnTo>
                    <a:pt x="3" y="19"/>
                  </a:lnTo>
                  <a:lnTo>
                    <a:pt x="35" y="0"/>
                  </a:lnTo>
                  <a:lnTo>
                    <a:pt x="29" y="24"/>
                  </a:lnTo>
                  <a:lnTo>
                    <a:pt x="40" y="29"/>
                  </a:lnTo>
                  <a:lnTo>
                    <a:pt x="24" y="42"/>
                  </a:lnTo>
                  <a:lnTo>
                    <a:pt x="22" y="61"/>
                  </a:lnTo>
                  <a:lnTo>
                    <a:pt x="8" y="61"/>
                  </a:lnTo>
                  <a:lnTo>
                    <a:pt x="0" y="45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6" name="Freeform 138"/>
            <p:cNvSpPr>
              <a:spLocks/>
            </p:cNvSpPr>
            <p:nvPr/>
          </p:nvSpPr>
          <p:spPr bwMode="auto">
            <a:xfrm>
              <a:off x="4492749" y="3108874"/>
              <a:ext cx="128588" cy="58737"/>
            </a:xfrm>
            <a:custGeom>
              <a:avLst/>
              <a:gdLst>
                <a:gd name="T0" fmla="*/ 0 w 81"/>
                <a:gd name="T1" fmla="*/ 2147483647 h 37"/>
                <a:gd name="T2" fmla="*/ 2147483647 w 81"/>
                <a:gd name="T3" fmla="*/ 2147483647 h 37"/>
                <a:gd name="T4" fmla="*/ 2147483647 w 81"/>
                <a:gd name="T5" fmla="*/ 2147483647 h 37"/>
                <a:gd name="T6" fmla="*/ 2147483647 w 81"/>
                <a:gd name="T7" fmla="*/ 2147483647 h 37"/>
                <a:gd name="T8" fmla="*/ 2147483647 w 81"/>
                <a:gd name="T9" fmla="*/ 2147483647 h 37"/>
                <a:gd name="T10" fmla="*/ 2147483647 w 81"/>
                <a:gd name="T11" fmla="*/ 2147483647 h 37"/>
                <a:gd name="T12" fmla="*/ 2147483647 w 81"/>
                <a:gd name="T13" fmla="*/ 2147483647 h 37"/>
                <a:gd name="T14" fmla="*/ 2147483647 w 81"/>
                <a:gd name="T15" fmla="*/ 0 h 37"/>
                <a:gd name="T16" fmla="*/ 2147483647 w 81"/>
                <a:gd name="T17" fmla="*/ 2147483647 h 37"/>
                <a:gd name="T18" fmla="*/ 0 w 81"/>
                <a:gd name="T19" fmla="*/ 214748364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37"/>
                <a:gd name="T32" fmla="*/ 81 w 81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37">
                  <a:moveTo>
                    <a:pt x="0" y="21"/>
                  </a:moveTo>
                  <a:lnTo>
                    <a:pt x="7" y="31"/>
                  </a:lnTo>
                  <a:lnTo>
                    <a:pt x="26" y="36"/>
                  </a:lnTo>
                  <a:lnTo>
                    <a:pt x="56" y="25"/>
                  </a:lnTo>
                  <a:lnTo>
                    <a:pt x="73" y="27"/>
                  </a:lnTo>
                  <a:lnTo>
                    <a:pt x="80" y="15"/>
                  </a:lnTo>
                  <a:lnTo>
                    <a:pt x="46" y="11"/>
                  </a:lnTo>
                  <a:lnTo>
                    <a:pt x="14" y="0"/>
                  </a:lnTo>
                  <a:lnTo>
                    <a:pt x="9" y="11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7" name="Freeform 139"/>
            <p:cNvSpPr>
              <a:spLocks/>
            </p:cNvSpPr>
            <p:nvPr/>
          </p:nvSpPr>
          <p:spPr bwMode="auto">
            <a:xfrm>
              <a:off x="4492749" y="3108874"/>
              <a:ext cx="138113" cy="68262"/>
            </a:xfrm>
            <a:custGeom>
              <a:avLst/>
              <a:gdLst>
                <a:gd name="T0" fmla="*/ 0 w 87"/>
                <a:gd name="T1" fmla="*/ 2147483647 h 43"/>
                <a:gd name="T2" fmla="*/ 2147483647 w 87"/>
                <a:gd name="T3" fmla="*/ 2147483647 h 43"/>
                <a:gd name="T4" fmla="*/ 2147483647 w 87"/>
                <a:gd name="T5" fmla="*/ 2147483647 h 43"/>
                <a:gd name="T6" fmla="*/ 2147483647 w 87"/>
                <a:gd name="T7" fmla="*/ 2147483647 h 43"/>
                <a:gd name="T8" fmla="*/ 2147483647 w 87"/>
                <a:gd name="T9" fmla="*/ 2147483647 h 43"/>
                <a:gd name="T10" fmla="*/ 2147483647 w 87"/>
                <a:gd name="T11" fmla="*/ 2147483647 h 43"/>
                <a:gd name="T12" fmla="*/ 2147483647 w 87"/>
                <a:gd name="T13" fmla="*/ 2147483647 h 43"/>
                <a:gd name="T14" fmla="*/ 2147483647 w 87"/>
                <a:gd name="T15" fmla="*/ 0 h 43"/>
                <a:gd name="T16" fmla="*/ 2147483647 w 87"/>
                <a:gd name="T17" fmla="*/ 2147483647 h 43"/>
                <a:gd name="T18" fmla="*/ 0 w 87"/>
                <a:gd name="T19" fmla="*/ 214748364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43"/>
                <a:gd name="T32" fmla="*/ 87 w 87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43">
                  <a:moveTo>
                    <a:pt x="0" y="24"/>
                  </a:moveTo>
                  <a:lnTo>
                    <a:pt x="8" y="36"/>
                  </a:lnTo>
                  <a:lnTo>
                    <a:pt x="28" y="42"/>
                  </a:lnTo>
                  <a:lnTo>
                    <a:pt x="60" y="29"/>
                  </a:lnTo>
                  <a:lnTo>
                    <a:pt x="78" y="31"/>
                  </a:lnTo>
                  <a:lnTo>
                    <a:pt x="86" y="18"/>
                  </a:lnTo>
                  <a:lnTo>
                    <a:pt x="49" y="13"/>
                  </a:lnTo>
                  <a:lnTo>
                    <a:pt x="15" y="0"/>
                  </a:lnTo>
                  <a:lnTo>
                    <a:pt x="10" y="13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8" name="Freeform 140"/>
            <p:cNvSpPr>
              <a:spLocks/>
            </p:cNvSpPr>
            <p:nvPr/>
          </p:nvSpPr>
          <p:spPr bwMode="auto">
            <a:xfrm>
              <a:off x="4337174" y="292948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9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09" name="Freeform 141"/>
            <p:cNvSpPr>
              <a:spLocks/>
            </p:cNvSpPr>
            <p:nvPr/>
          </p:nvSpPr>
          <p:spPr bwMode="auto">
            <a:xfrm>
              <a:off x="4337174" y="292948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9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0" name="Freeform 142"/>
            <p:cNvSpPr>
              <a:spLocks/>
            </p:cNvSpPr>
            <p:nvPr/>
          </p:nvSpPr>
          <p:spPr bwMode="auto">
            <a:xfrm>
              <a:off x="4362574" y="2916786"/>
              <a:ext cx="30163" cy="30163"/>
            </a:xfrm>
            <a:custGeom>
              <a:avLst/>
              <a:gdLst>
                <a:gd name="T0" fmla="*/ 0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0 h 19"/>
                <a:gd name="T8" fmla="*/ 0 w 19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0" y="6"/>
                  </a:moveTo>
                  <a:lnTo>
                    <a:pt x="14" y="18"/>
                  </a:lnTo>
                  <a:lnTo>
                    <a:pt x="18" y="6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1" name="Freeform 143"/>
            <p:cNvSpPr>
              <a:spLocks/>
            </p:cNvSpPr>
            <p:nvPr/>
          </p:nvSpPr>
          <p:spPr bwMode="auto">
            <a:xfrm>
              <a:off x="4362574" y="2916786"/>
              <a:ext cx="39688" cy="39688"/>
            </a:xfrm>
            <a:custGeom>
              <a:avLst/>
              <a:gdLst>
                <a:gd name="T0" fmla="*/ 0 w 25"/>
                <a:gd name="T1" fmla="*/ 2147483647 h 25"/>
                <a:gd name="T2" fmla="*/ 2147483647 w 25"/>
                <a:gd name="T3" fmla="*/ 2147483647 h 25"/>
                <a:gd name="T4" fmla="*/ 2147483647 w 25"/>
                <a:gd name="T5" fmla="*/ 2147483647 h 25"/>
                <a:gd name="T6" fmla="*/ 2147483647 w 25"/>
                <a:gd name="T7" fmla="*/ 0 h 25"/>
                <a:gd name="T8" fmla="*/ 0 w 25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8"/>
                  </a:moveTo>
                  <a:lnTo>
                    <a:pt x="19" y="24"/>
                  </a:lnTo>
                  <a:lnTo>
                    <a:pt x="24" y="8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2" name="Freeform 144"/>
            <p:cNvSpPr>
              <a:spLocks/>
            </p:cNvSpPr>
            <p:nvPr/>
          </p:nvSpPr>
          <p:spPr bwMode="auto">
            <a:xfrm>
              <a:off x="2219449" y="4353474"/>
              <a:ext cx="120650" cy="136525"/>
            </a:xfrm>
            <a:custGeom>
              <a:avLst/>
              <a:gdLst>
                <a:gd name="T0" fmla="*/ 0 w 76"/>
                <a:gd name="T1" fmla="*/ 2147483647 h 86"/>
                <a:gd name="T2" fmla="*/ 0 w 76"/>
                <a:gd name="T3" fmla="*/ 2147483647 h 86"/>
                <a:gd name="T4" fmla="*/ 2147483647 w 76"/>
                <a:gd name="T5" fmla="*/ 2147483647 h 86"/>
                <a:gd name="T6" fmla="*/ 2147483647 w 76"/>
                <a:gd name="T7" fmla="*/ 2147483647 h 86"/>
                <a:gd name="T8" fmla="*/ 2147483647 w 76"/>
                <a:gd name="T9" fmla="*/ 2147483647 h 86"/>
                <a:gd name="T10" fmla="*/ 2147483647 w 76"/>
                <a:gd name="T11" fmla="*/ 2147483647 h 86"/>
                <a:gd name="T12" fmla="*/ 2147483647 w 76"/>
                <a:gd name="T13" fmla="*/ 2147483647 h 86"/>
                <a:gd name="T14" fmla="*/ 2147483647 w 76"/>
                <a:gd name="T15" fmla="*/ 2147483647 h 86"/>
                <a:gd name="T16" fmla="*/ 2147483647 w 76"/>
                <a:gd name="T17" fmla="*/ 2147483647 h 86"/>
                <a:gd name="T18" fmla="*/ 2147483647 w 76"/>
                <a:gd name="T19" fmla="*/ 2147483647 h 86"/>
                <a:gd name="T20" fmla="*/ 2147483647 w 76"/>
                <a:gd name="T21" fmla="*/ 0 h 86"/>
                <a:gd name="T22" fmla="*/ 2147483647 w 76"/>
                <a:gd name="T23" fmla="*/ 2147483647 h 86"/>
                <a:gd name="T24" fmla="*/ 0 w 76"/>
                <a:gd name="T25" fmla="*/ 2147483647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"/>
                <a:gd name="T40" fmla="*/ 0 h 86"/>
                <a:gd name="T41" fmla="*/ 76 w 7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" h="86">
                  <a:moveTo>
                    <a:pt x="0" y="35"/>
                  </a:moveTo>
                  <a:lnTo>
                    <a:pt x="0" y="49"/>
                  </a:lnTo>
                  <a:lnTo>
                    <a:pt x="14" y="56"/>
                  </a:lnTo>
                  <a:lnTo>
                    <a:pt x="5" y="66"/>
                  </a:lnTo>
                  <a:lnTo>
                    <a:pt x="5" y="80"/>
                  </a:lnTo>
                  <a:lnTo>
                    <a:pt x="21" y="85"/>
                  </a:lnTo>
                  <a:lnTo>
                    <a:pt x="39" y="64"/>
                  </a:lnTo>
                  <a:lnTo>
                    <a:pt x="70" y="41"/>
                  </a:lnTo>
                  <a:lnTo>
                    <a:pt x="75" y="21"/>
                  </a:lnTo>
                  <a:lnTo>
                    <a:pt x="48" y="14"/>
                  </a:lnTo>
                  <a:lnTo>
                    <a:pt x="26" y="0"/>
                  </a:lnTo>
                  <a:lnTo>
                    <a:pt x="9" y="7"/>
                  </a:lnTo>
                  <a:lnTo>
                    <a:pt x="0" y="3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3" name="Freeform 145"/>
            <p:cNvSpPr>
              <a:spLocks/>
            </p:cNvSpPr>
            <p:nvPr/>
          </p:nvSpPr>
          <p:spPr bwMode="auto">
            <a:xfrm>
              <a:off x="2219449" y="4353474"/>
              <a:ext cx="130175" cy="146050"/>
            </a:xfrm>
            <a:custGeom>
              <a:avLst/>
              <a:gdLst>
                <a:gd name="T0" fmla="*/ 0 w 82"/>
                <a:gd name="T1" fmla="*/ 2147483647 h 92"/>
                <a:gd name="T2" fmla="*/ 0 w 82"/>
                <a:gd name="T3" fmla="*/ 2147483647 h 92"/>
                <a:gd name="T4" fmla="*/ 2147483647 w 82"/>
                <a:gd name="T5" fmla="*/ 2147483647 h 92"/>
                <a:gd name="T6" fmla="*/ 2147483647 w 82"/>
                <a:gd name="T7" fmla="*/ 2147483647 h 92"/>
                <a:gd name="T8" fmla="*/ 2147483647 w 82"/>
                <a:gd name="T9" fmla="*/ 2147483647 h 92"/>
                <a:gd name="T10" fmla="*/ 2147483647 w 82"/>
                <a:gd name="T11" fmla="*/ 2147483647 h 92"/>
                <a:gd name="T12" fmla="*/ 2147483647 w 82"/>
                <a:gd name="T13" fmla="*/ 2147483647 h 92"/>
                <a:gd name="T14" fmla="*/ 2147483647 w 82"/>
                <a:gd name="T15" fmla="*/ 2147483647 h 92"/>
                <a:gd name="T16" fmla="*/ 2147483647 w 82"/>
                <a:gd name="T17" fmla="*/ 2147483647 h 92"/>
                <a:gd name="T18" fmla="*/ 2147483647 w 82"/>
                <a:gd name="T19" fmla="*/ 2147483647 h 92"/>
                <a:gd name="T20" fmla="*/ 2147483647 w 82"/>
                <a:gd name="T21" fmla="*/ 0 h 92"/>
                <a:gd name="T22" fmla="*/ 2147483647 w 82"/>
                <a:gd name="T23" fmla="*/ 2147483647 h 92"/>
                <a:gd name="T24" fmla="*/ 0 w 82"/>
                <a:gd name="T25" fmla="*/ 2147483647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92"/>
                <a:gd name="T41" fmla="*/ 82 w 82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92">
                  <a:moveTo>
                    <a:pt x="0" y="37"/>
                  </a:moveTo>
                  <a:lnTo>
                    <a:pt x="0" y="52"/>
                  </a:lnTo>
                  <a:lnTo>
                    <a:pt x="15" y="60"/>
                  </a:lnTo>
                  <a:lnTo>
                    <a:pt x="5" y="71"/>
                  </a:lnTo>
                  <a:lnTo>
                    <a:pt x="5" y="86"/>
                  </a:lnTo>
                  <a:lnTo>
                    <a:pt x="23" y="91"/>
                  </a:lnTo>
                  <a:lnTo>
                    <a:pt x="42" y="68"/>
                  </a:lnTo>
                  <a:lnTo>
                    <a:pt x="76" y="44"/>
                  </a:lnTo>
                  <a:lnTo>
                    <a:pt x="81" y="23"/>
                  </a:lnTo>
                  <a:lnTo>
                    <a:pt x="52" y="15"/>
                  </a:lnTo>
                  <a:lnTo>
                    <a:pt x="28" y="0"/>
                  </a:lnTo>
                  <a:lnTo>
                    <a:pt x="10" y="8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4" name="Freeform 146"/>
            <p:cNvSpPr>
              <a:spLocks/>
            </p:cNvSpPr>
            <p:nvPr/>
          </p:nvSpPr>
          <p:spPr bwMode="auto">
            <a:xfrm>
              <a:off x="2001962" y="4045499"/>
              <a:ext cx="46037" cy="26987"/>
            </a:xfrm>
            <a:custGeom>
              <a:avLst/>
              <a:gdLst>
                <a:gd name="T0" fmla="*/ 0 w 29"/>
                <a:gd name="T1" fmla="*/ 2147483647 h 17"/>
                <a:gd name="T2" fmla="*/ 2147483647 w 29"/>
                <a:gd name="T3" fmla="*/ 0 h 17"/>
                <a:gd name="T4" fmla="*/ 2147483647 w 29"/>
                <a:gd name="T5" fmla="*/ 2147483647 h 17"/>
                <a:gd name="T6" fmla="*/ 0 w 29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9"/>
                  </a:moveTo>
                  <a:lnTo>
                    <a:pt x="9" y="0"/>
                  </a:lnTo>
                  <a:lnTo>
                    <a:pt x="28" y="16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5" name="Freeform 147"/>
            <p:cNvSpPr>
              <a:spLocks/>
            </p:cNvSpPr>
            <p:nvPr/>
          </p:nvSpPr>
          <p:spPr bwMode="auto">
            <a:xfrm>
              <a:off x="2001962" y="4045499"/>
              <a:ext cx="55562" cy="30162"/>
            </a:xfrm>
            <a:custGeom>
              <a:avLst/>
              <a:gdLst>
                <a:gd name="T0" fmla="*/ 0 w 35"/>
                <a:gd name="T1" fmla="*/ 2147483647 h 19"/>
                <a:gd name="T2" fmla="*/ 2147483647 w 35"/>
                <a:gd name="T3" fmla="*/ 0 h 19"/>
                <a:gd name="T4" fmla="*/ 2147483647 w 35"/>
                <a:gd name="T5" fmla="*/ 2147483647 h 19"/>
                <a:gd name="T6" fmla="*/ 0 w 35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9"/>
                <a:gd name="T14" fmla="*/ 35 w 35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9">
                  <a:moveTo>
                    <a:pt x="0" y="10"/>
                  </a:moveTo>
                  <a:lnTo>
                    <a:pt x="11" y="0"/>
                  </a:lnTo>
                  <a:lnTo>
                    <a:pt x="34" y="18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6" name="Freeform 148"/>
            <p:cNvSpPr>
              <a:spLocks/>
            </p:cNvSpPr>
            <p:nvPr/>
          </p:nvSpPr>
          <p:spPr bwMode="auto">
            <a:xfrm>
              <a:off x="4329237" y="4332836"/>
              <a:ext cx="30162" cy="26988"/>
            </a:xfrm>
            <a:custGeom>
              <a:avLst/>
              <a:gdLst>
                <a:gd name="T0" fmla="*/ 0 w 19"/>
                <a:gd name="T1" fmla="*/ 2147483647 h 17"/>
                <a:gd name="T2" fmla="*/ 2147483647 w 19"/>
                <a:gd name="T3" fmla="*/ 2147483647 h 17"/>
                <a:gd name="T4" fmla="*/ 2147483647 w 19"/>
                <a:gd name="T5" fmla="*/ 0 h 17"/>
                <a:gd name="T6" fmla="*/ 2147483647 w 19"/>
                <a:gd name="T7" fmla="*/ 2147483647 h 17"/>
                <a:gd name="T8" fmla="*/ 0 w 19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0" y="16"/>
                  </a:moveTo>
                  <a:lnTo>
                    <a:pt x="2" y="1"/>
                  </a:lnTo>
                  <a:lnTo>
                    <a:pt x="18" y="0"/>
                  </a:lnTo>
                  <a:lnTo>
                    <a:pt x="18" y="13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7" name="Freeform 149"/>
            <p:cNvSpPr>
              <a:spLocks/>
            </p:cNvSpPr>
            <p:nvPr/>
          </p:nvSpPr>
          <p:spPr bwMode="auto">
            <a:xfrm>
              <a:off x="4329237" y="4332836"/>
              <a:ext cx="39687" cy="30163"/>
            </a:xfrm>
            <a:custGeom>
              <a:avLst/>
              <a:gdLst>
                <a:gd name="T0" fmla="*/ 0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0 h 19"/>
                <a:gd name="T6" fmla="*/ 2147483647 w 25"/>
                <a:gd name="T7" fmla="*/ 2147483647 h 19"/>
                <a:gd name="T8" fmla="*/ 0 w 25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9"/>
                <a:gd name="T17" fmla="*/ 25 w 2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9">
                  <a:moveTo>
                    <a:pt x="0" y="18"/>
                  </a:moveTo>
                  <a:lnTo>
                    <a:pt x="3" y="2"/>
                  </a:lnTo>
                  <a:lnTo>
                    <a:pt x="24" y="0"/>
                  </a:lnTo>
                  <a:lnTo>
                    <a:pt x="24" y="15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8" name="Freeform 150"/>
            <p:cNvSpPr>
              <a:spLocks/>
            </p:cNvSpPr>
            <p:nvPr/>
          </p:nvSpPr>
          <p:spPr bwMode="auto">
            <a:xfrm>
              <a:off x="4870574" y="3961361"/>
              <a:ext cx="346075" cy="333375"/>
            </a:xfrm>
            <a:custGeom>
              <a:avLst/>
              <a:gdLst>
                <a:gd name="T0" fmla="*/ 0 w 218"/>
                <a:gd name="T1" fmla="*/ 2147483647 h 210"/>
                <a:gd name="T2" fmla="*/ 2147483647 w 218"/>
                <a:gd name="T3" fmla="*/ 2147483647 h 210"/>
                <a:gd name="T4" fmla="*/ 2147483647 w 218"/>
                <a:gd name="T5" fmla="*/ 2147483647 h 210"/>
                <a:gd name="T6" fmla="*/ 2147483647 w 218"/>
                <a:gd name="T7" fmla="*/ 2147483647 h 210"/>
                <a:gd name="T8" fmla="*/ 2147483647 w 218"/>
                <a:gd name="T9" fmla="*/ 2147483647 h 210"/>
                <a:gd name="T10" fmla="*/ 2147483647 w 218"/>
                <a:gd name="T11" fmla="*/ 0 h 210"/>
                <a:gd name="T12" fmla="*/ 2147483647 w 218"/>
                <a:gd name="T13" fmla="*/ 2147483647 h 210"/>
                <a:gd name="T14" fmla="*/ 2147483647 w 218"/>
                <a:gd name="T15" fmla="*/ 2147483647 h 210"/>
                <a:gd name="T16" fmla="*/ 2147483647 w 218"/>
                <a:gd name="T17" fmla="*/ 2147483647 h 210"/>
                <a:gd name="T18" fmla="*/ 2147483647 w 218"/>
                <a:gd name="T19" fmla="*/ 2147483647 h 210"/>
                <a:gd name="T20" fmla="*/ 2147483647 w 218"/>
                <a:gd name="T21" fmla="*/ 2147483647 h 210"/>
                <a:gd name="T22" fmla="*/ 2147483647 w 218"/>
                <a:gd name="T23" fmla="*/ 2147483647 h 210"/>
                <a:gd name="T24" fmla="*/ 2147483647 w 218"/>
                <a:gd name="T25" fmla="*/ 2147483647 h 210"/>
                <a:gd name="T26" fmla="*/ 2147483647 w 218"/>
                <a:gd name="T27" fmla="*/ 2147483647 h 210"/>
                <a:gd name="T28" fmla="*/ 2147483647 w 218"/>
                <a:gd name="T29" fmla="*/ 2147483647 h 210"/>
                <a:gd name="T30" fmla="*/ 2147483647 w 218"/>
                <a:gd name="T31" fmla="*/ 2147483647 h 210"/>
                <a:gd name="T32" fmla="*/ 2147483647 w 218"/>
                <a:gd name="T33" fmla="*/ 2147483647 h 210"/>
                <a:gd name="T34" fmla="*/ 0 w 218"/>
                <a:gd name="T35" fmla="*/ 2147483647 h 2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8"/>
                <a:gd name="T55" fmla="*/ 0 h 210"/>
                <a:gd name="T56" fmla="*/ 218 w 218"/>
                <a:gd name="T57" fmla="*/ 210 h 2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8" h="210">
                  <a:moveTo>
                    <a:pt x="0" y="148"/>
                  </a:moveTo>
                  <a:lnTo>
                    <a:pt x="20" y="135"/>
                  </a:lnTo>
                  <a:lnTo>
                    <a:pt x="20" y="110"/>
                  </a:lnTo>
                  <a:lnTo>
                    <a:pt x="49" y="74"/>
                  </a:lnTo>
                  <a:lnTo>
                    <a:pt x="61" y="14"/>
                  </a:lnTo>
                  <a:lnTo>
                    <a:pt x="82" y="0"/>
                  </a:lnTo>
                  <a:lnTo>
                    <a:pt x="100" y="41"/>
                  </a:lnTo>
                  <a:lnTo>
                    <a:pt x="146" y="77"/>
                  </a:lnTo>
                  <a:lnTo>
                    <a:pt x="130" y="97"/>
                  </a:lnTo>
                  <a:lnTo>
                    <a:pt x="143" y="102"/>
                  </a:lnTo>
                  <a:lnTo>
                    <a:pt x="161" y="128"/>
                  </a:lnTo>
                  <a:lnTo>
                    <a:pt x="217" y="146"/>
                  </a:lnTo>
                  <a:lnTo>
                    <a:pt x="176" y="189"/>
                  </a:lnTo>
                  <a:lnTo>
                    <a:pt x="130" y="204"/>
                  </a:lnTo>
                  <a:lnTo>
                    <a:pt x="90" y="209"/>
                  </a:lnTo>
                  <a:lnTo>
                    <a:pt x="46" y="194"/>
                  </a:lnTo>
                  <a:lnTo>
                    <a:pt x="28" y="163"/>
                  </a:lnTo>
                  <a:lnTo>
                    <a:pt x="0" y="14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19" name="Freeform 151"/>
            <p:cNvSpPr>
              <a:spLocks/>
            </p:cNvSpPr>
            <p:nvPr/>
          </p:nvSpPr>
          <p:spPr bwMode="auto">
            <a:xfrm>
              <a:off x="4870574" y="3961361"/>
              <a:ext cx="355600" cy="342900"/>
            </a:xfrm>
            <a:custGeom>
              <a:avLst/>
              <a:gdLst>
                <a:gd name="T0" fmla="*/ 0 w 224"/>
                <a:gd name="T1" fmla="*/ 2147483647 h 216"/>
                <a:gd name="T2" fmla="*/ 2147483647 w 224"/>
                <a:gd name="T3" fmla="*/ 2147483647 h 216"/>
                <a:gd name="T4" fmla="*/ 2147483647 w 224"/>
                <a:gd name="T5" fmla="*/ 2147483647 h 216"/>
                <a:gd name="T6" fmla="*/ 2147483647 w 224"/>
                <a:gd name="T7" fmla="*/ 2147483647 h 216"/>
                <a:gd name="T8" fmla="*/ 2147483647 w 224"/>
                <a:gd name="T9" fmla="*/ 2147483647 h 216"/>
                <a:gd name="T10" fmla="*/ 2147483647 w 224"/>
                <a:gd name="T11" fmla="*/ 0 h 216"/>
                <a:gd name="T12" fmla="*/ 2147483647 w 224"/>
                <a:gd name="T13" fmla="*/ 2147483647 h 216"/>
                <a:gd name="T14" fmla="*/ 2147483647 w 224"/>
                <a:gd name="T15" fmla="*/ 2147483647 h 216"/>
                <a:gd name="T16" fmla="*/ 2147483647 w 224"/>
                <a:gd name="T17" fmla="*/ 2147483647 h 216"/>
                <a:gd name="T18" fmla="*/ 2147483647 w 224"/>
                <a:gd name="T19" fmla="*/ 2147483647 h 216"/>
                <a:gd name="T20" fmla="*/ 2147483647 w 224"/>
                <a:gd name="T21" fmla="*/ 2147483647 h 216"/>
                <a:gd name="T22" fmla="*/ 2147483647 w 224"/>
                <a:gd name="T23" fmla="*/ 2147483647 h 216"/>
                <a:gd name="T24" fmla="*/ 2147483647 w 224"/>
                <a:gd name="T25" fmla="*/ 2147483647 h 216"/>
                <a:gd name="T26" fmla="*/ 2147483647 w 224"/>
                <a:gd name="T27" fmla="*/ 2147483647 h 216"/>
                <a:gd name="T28" fmla="*/ 2147483647 w 224"/>
                <a:gd name="T29" fmla="*/ 2147483647 h 216"/>
                <a:gd name="T30" fmla="*/ 2147483647 w 224"/>
                <a:gd name="T31" fmla="*/ 2147483647 h 216"/>
                <a:gd name="T32" fmla="*/ 2147483647 w 224"/>
                <a:gd name="T33" fmla="*/ 2147483647 h 216"/>
                <a:gd name="T34" fmla="*/ 0 w 224"/>
                <a:gd name="T35" fmla="*/ 2147483647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216"/>
                <a:gd name="T56" fmla="*/ 224 w 224"/>
                <a:gd name="T57" fmla="*/ 216 h 2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216">
                  <a:moveTo>
                    <a:pt x="0" y="152"/>
                  </a:moveTo>
                  <a:lnTo>
                    <a:pt x="21" y="139"/>
                  </a:lnTo>
                  <a:lnTo>
                    <a:pt x="21" y="113"/>
                  </a:lnTo>
                  <a:lnTo>
                    <a:pt x="50" y="76"/>
                  </a:lnTo>
                  <a:lnTo>
                    <a:pt x="63" y="14"/>
                  </a:lnTo>
                  <a:lnTo>
                    <a:pt x="84" y="0"/>
                  </a:lnTo>
                  <a:lnTo>
                    <a:pt x="103" y="42"/>
                  </a:lnTo>
                  <a:lnTo>
                    <a:pt x="150" y="79"/>
                  </a:lnTo>
                  <a:lnTo>
                    <a:pt x="134" y="100"/>
                  </a:lnTo>
                  <a:lnTo>
                    <a:pt x="147" y="105"/>
                  </a:lnTo>
                  <a:lnTo>
                    <a:pt x="165" y="132"/>
                  </a:lnTo>
                  <a:lnTo>
                    <a:pt x="223" y="150"/>
                  </a:lnTo>
                  <a:lnTo>
                    <a:pt x="181" y="194"/>
                  </a:lnTo>
                  <a:lnTo>
                    <a:pt x="134" y="210"/>
                  </a:lnTo>
                  <a:lnTo>
                    <a:pt x="92" y="215"/>
                  </a:lnTo>
                  <a:lnTo>
                    <a:pt x="47" y="200"/>
                  </a:lnTo>
                  <a:lnTo>
                    <a:pt x="29" y="168"/>
                  </a:lnTo>
                  <a:lnTo>
                    <a:pt x="0" y="15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0" name="Freeform 152"/>
            <p:cNvSpPr>
              <a:spLocks/>
            </p:cNvSpPr>
            <p:nvPr/>
          </p:nvSpPr>
          <p:spPr bwMode="auto">
            <a:xfrm>
              <a:off x="2681412" y="5706024"/>
              <a:ext cx="33337" cy="26987"/>
            </a:xfrm>
            <a:custGeom>
              <a:avLst/>
              <a:gdLst>
                <a:gd name="T0" fmla="*/ 0 w 21"/>
                <a:gd name="T1" fmla="*/ 2147483647 h 17"/>
                <a:gd name="T2" fmla="*/ 2147483647 w 21"/>
                <a:gd name="T3" fmla="*/ 2147483647 h 17"/>
                <a:gd name="T4" fmla="*/ 2147483647 w 21"/>
                <a:gd name="T5" fmla="*/ 0 h 17"/>
                <a:gd name="T6" fmla="*/ 2147483647 w 21"/>
                <a:gd name="T7" fmla="*/ 0 h 17"/>
                <a:gd name="T8" fmla="*/ 0 w 21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6"/>
                  </a:moveTo>
                  <a:lnTo>
                    <a:pt x="12" y="8"/>
                  </a:lnTo>
                  <a:lnTo>
                    <a:pt x="4" y="0"/>
                  </a:lnTo>
                  <a:lnTo>
                    <a:pt x="2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1" name="Freeform 153"/>
            <p:cNvSpPr>
              <a:spLocks/>
            </p:cNvSpPr>
            <p:nvPr/>
          </p:nvSpPr>
          <p:spPr bwMode="auto">
            <a:xfrm>
              <a:off x="2681412" y="5706024"/>
              <a:ext cx="42862" cy="26987"/>
            </a:xfrm>
            <a:custGeom>
              <a:avLst/>
              <a:gdLst>
                <a:gd name="T0" fmla="*/ 0 w 27"/>
                <a:gd name="T1" fmla="*/ 2147483647 h 17"/>
                <a:gd name="T2" fmla="*/ 2147483647 w 27"/>
                <a:gd name="T3" fmla="*/ 2147483647 h 17"/>
                <a:gd name="T4" fmla="*/ 2147483647 w 27"/>
                <a:gd name="T5" fmla="*/ 0 h 17"/>
                <a:gd name="T6" fmla="*/ 2147483647 w 27"/>
                <a:gd name="T7" fmla="*/ 0 h 17"/>
                <a:gd name="T8" fmla="*/ 0 w 2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6"/>
                  </a:moveTo>
                  <a:lnTo>
                    <a:pt x="16" y="8"/>
                  </a:lnTo>
                  <a:lnTo>
                    <a:pt x="5" y="0"/>
                  </a:lnTo>
                  <a:lnTo>
                    <a:pt x="26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2" name="Freeform 154"/>
            <p:cNvSpPr>
              <a:spLocks/>
            </p:cNvSpPr>
            <p:nvPr/>
          </p:nvSpPr>
          <p:spPr bwMode="auto">
            <a:xfrm>
              <a:off x="2714749" y="5701261"/>
              <a:ext cx="28575" cy="26988"/>
            </a:xfrm>
            <a:custGeom>
              <a:avLst/>
              <a:gdLst>
                <a:gd name="T0" fmla="*/ 0 w 18"/>
                <a:gd name="T1" fmla="*/ 2147483647 h 17"/>
                <a:gd name="T2" fmla="*/ 2147483647 w 18"/>
                <a:gd name="T3" fmla="*/ 0 h 17"/>
                <a:gd name="T4" fmla="*/ 2147483647 w 18"/>
                <a:gd name="T5" fmla="*/ 2147483647 h 17"/>
                <a:gd name="T6" fmla="*/ 0 w 18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7" y="0"/>
                  </a:lnTo>
                  <a:lnTo>
                    <a:pt x="17" y="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3" name="Freeform 155"/>
            <p:cNvSpPr>
              <a:spLocks/>
            </p:cNvSpPr>
            <p:nvPr/>
          </p:nvSpPr>
          <p:spPr bwMode="auto">
            <a:xfrm>
              <a:off x="2714749" y="5701261"/>
              <a:ext cx="38100" cy="26988"/>
            </a:xfrm>
            <a:custGeom>
              <a:avLst/>
              <a:gdLst>
                <a:gd name="T0" fmla="*/ 0 w 24"/>
                <a:gd name="T1" fmla="*/ 2147483647 h 17"/>
                <a:gd name="T2" fmla="*/ 2147483647 w 24"/>
                <a:gd name="T3" fmla="*/ 0 h 17"/>
                <a:gd name="T4" fmla="*/ 2147483647 w 24"/>
                <a:gd name="T5" fmla="*/ 2147483647 h 17"/>
                <a:gd name="T6" fmla="*/ 0 w 24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0" y="0"/>
                  </a:lnTo>
                  <a:lnTo>
                    <a:pt x="23" y="5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4" name="Freeform 156"/>
            <p:cNvSpPr>
              <a:spLocks/>
            </p:cNvSpPr>
            <p:nvPr/>
          </p:nvSpPr>
          <p:spPr bwMode="auto">
            <a:xfrm>
              <a:off x="8242424" y="4794799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1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5" name="Freeform 157"/>
            <p:cNvSpPr>
              <a:spLocks/>
            </p:cNvSpPr>
            <p:nvPr/>
          </p:nvSpPr>
          <p:spPr bwMode="auto">
            <a:xfrm>
              <a:off x="8242424" y="4794799"/>
              <a:ext cx="26988" cy="26987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1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6" name="Freeform 158"/>
            <p:cNvSpPr>
              <a:spLocks/>
            </p:cNvSpPr>
            <p:nvPr/>
          </p:nvSpPr>
          <p:spPr bwMode="auto">
            <a:xfrm>
              <a:off x="4587999" y="2405611"/>
              <a:ext cx="241300" cy="374650"/>
            </a:xfrm>
            <a:custGeom>
              <a:avLst/>
              <a:gdLst>
                <a:gd name="T0" fmla="*/ 0 w 152"/>
                <a:gd name="T1" fmla="*/ 2147483647 h 236"/>
                <a:gd name="T2" fmla="*/ 2147483647 w 152"/>
                <a:gd name="T3" fmla="*/ 2147483647 h 236"/>
                <a:gd name="T4" fmla="*/ 2147483647 w 152"/>
                <a:gd name="T5" fmla="*/ 2147483647 h 236"/>
                <a:gd name="T6" fmla="*/ 2147483647 w 152"/>
                <a:gd name="T7" fmla="*/ 2147483647 h 236"/>
                <a:gd name="T8" fmla="*/ 2147483647 w 152"/>
                <a:gd name="T9" fmla="*/ 2147483647 h 236"/>
                <a:gd name="T10" fmla="*/ 2147483647 w 152"/>
                <a:gd name="T11" fmla="*/ 2147483647 h 236"/>
                <a:gd name="T12" fmla="*/ 2147483647 w 152"/>
                <a:gd name="T13" fmla="*/ 0 h 236"/>
                <a:gd name="T14" fmla="*/ 2147483647 w 152"/>
                <a:gd name="T15" fmla="*/ 2147483647 h 236"/>
                <a:gd name="T16" fmla="*/ 2147483647 w 152"/>
                <a:gd name="T17" fmla="*/ 2147483647 h 236"/>
                <a:gd name="T18" fmla="*/ 2147483647 w 152"/>
                <a:gd name="T19" fmla="*/ 2147483647 h 236"/>
                <a:gd name="T20" fmla="*/ 2147483647 w 152"/>
                <a:gd name="T21" fmla="*/ 2147483647 h 236"/>
                <a:gd name="T22" fmla="*/ 2147483647 w 152"/>
                <a:gd name="T23" fmla="*/ 2147483647 h 236"/>
                <a:gd name="T24" fmla="*/ 2147483647 w 152"/>
                <a:gd name="T25" fmla="*/ 2147483647 h 236"/>
                <a:gd name="T26" fmla="*/ 2147483647 w 152"/>
                <a:gd name="T27" fmla="*/ 2147483647 h 236"/>
                <a:gd name="T28" fmla="*/ 2147483647 w 152"/>
                <a:gd name="T29" fmla="*/ 2147483647 h 236"/>
                <a:gd name="T30" fmla="*/ 2147483647 w 152"/>
                <a:gd name="T31" fmla="*/ 2147483647 h 236"/>
                <a:gd name="T32" fmla="*/ 2147483647 w 152"/>
                <a:gd name="T33" fmla="*/ 2147483647 h 236"/>
                <a:gd name="T34" fmla="*/ 2147483647 w 152"/>
                <a:gd name="T35" fmla="*/ 2147483647 h 236"/>
                <a:gd name="T36" fmla="*/ 2147483647 w 152"/>
                <a:gd name="T37" fmla="*/ 2147483647 h 236"/>
                <a:gd name="T38" fmla="*/ 2147483647 w 152"/>
                <a:gd name="T39" fmla="*/ 2147483647 h 236"/>
                <a:gd name="T40" fmla="*/ 2147483647 w 152"/>
                <a:gd name="T41" fmla="*/ 2147483647 h 236"/>
                <a:gd name="T42" fmla="*/ 2147483647 w 152"/>
                <a:gd name="T43" fmla="*/ 2147483647 h 236"/>
                <a:gd name="T44" fmla="*/ 2147483647 w 152"/>
                <a:gd name="T45" fmla="*/ 2147483647 h 236"/>
                <a:gd name="T46" fmla="*/ 0 w 152"/>
                <a:gd name="T47" fmla="*/ 2147483647 h 2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236"/>
                <a:gd name="T74" fmla="*/ 152 w 152"/>
                <a:gd name="T75" fmla="*/ 236 h 2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236">
                  <a:moveTo>
                    <a:pt x="0" y="22"/>
                  </a:moveTo>
                  <a:lnTo>
                    <a:pt x="7" y="15"/>
                  </a:lnTo>
                  <a:lnTo>
                    <a:pt x="25" y="33"/>
                  </a:lnTo>
                  <a:lnTo>
                    <a:pt x="56" y="33"/>
                  </a:lnTo>
                  <a:lnTo>
                    <a:pt x="73" y="22"/>
                  </a:lnTo>
                  <a:lnTo>
                    <a:pt x="75" y="5"/>
                  </a:lnTo>
                  <a:lnTo>
                    <a:pt x="106" y="0"/>
                  </a:lnTo>
                  <a:lnTo>
                    <a:pt x="118" y="8"/>
                  </a:lnTo>
                  <a:lnTo>
                    <a:pt x="118" y="22"/>
                  </a:lnTo>
                  <a:lnTo>
                    <a:pt x="111" y="41"/>
                  </a:lnTo>
                  <a:lnTo>
                    <a:pt x="131" y="59"/>
                  </a:lnTo>
                  <a:lnTo>
                    <a:pt x="121" y="77"/>
                  </a:lnTo>
                  <a:lnTo>
                    <a:pt x="131" y="102"/>
                  </a:lnTo>
                  <a:lnTo>
                    <a:pt x="129" y="125"/>
                  </a:lnTo>
                  <a:lnTo>
                    <a:pt x="151" y="174"/>
                  </a:lnTo>
                  <a:lnTo>
                    <a:pt x="96" y="222"/>
                  </a:lnTo>
                  <a:lnTo>
                    <a:pt x="33" y="235"/>
                  </a:lnTo>
                  <a:lnTo>
                    <a:pt x="30" y="225"/>
                  </a:lnTo>
                  <a:lnTo>
                    <a:pt x="7" y="217"/>
                  </a:lnTo>
                  <a:lnTo>
                    <a:pt x="5" y="171"/>
                  </a:lnTo>
                  <a:lnTo>
                    <a:pt x="68" y="123"/>
                  </a:lnTo>
                  <a:lnTo>
                    <a:pt x="48" y="99"/>
                  </a:lnTo>
                  <a:lnTo>
                    <a:pt x="39" y="51"/>
                  </a:lnTo>
                  <a:lnTo>
                    <a:pt x="0" y="2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7" name="Freeform 159"/>
            <p:cNvSpPr>
              <a:spLocks/>
            </p:cNvSpPr>
            <p:nvPr/>
          </p:nvSpPr>
          <p:spPr bwMode="auto">
            <a:xfrm>
              <a:off x="4587999" y="2405611"/>
              <a:ext cx="250825" cy="384175"/>
            </a:xfrm>
            <a:custGeom>
              <a:avLst/>
              <a:gdLst>
                <a:gd name="T0" fmla="*/ 0 w 158"/>
                <a:gd name="T1" fmla="*/ 2147483647 h 242"/>
                <a:gd name="T2" fmla="*/ 2147483647 w 158"/>
                <a:gd name="T3" fmla="*/ 2147483647 h 242"/>
                <a:gd name="T4" fmla="*/ 2147483647 w 158"/>
                <a:gd name="T5" fmla="*/ 2147483647 h 242"/>
                <a:gd name="T6" fmla="*/ 2147483647 w 158"/>
                <a:gd name="T7" fmla="*/ 2147483647 h 242"/>
                <a:gd name="T8" fmla="*/ 2147483647 w 158"/>
                <a:gd name="T9" fmla="*/ 2147483647 h 242"/>
                <a:gd name="T10" fmla="*/ 2147483647 w 158"/>
                <a:gd name="T11" fmla="*/ 2147483647 h 242"/>
                <a:gd name="T12" fmla="*/ 2147483647 w 158"/>
                <a:gd name="T13" fmla="*/ 0 h 242"/>
                <a:gd name="T14" fmla="*/ 2147483647 w 158"/>
                <a:gd name="T15" fmla="*/ 2147483647 h 242"/>
                <a:gd name="T16" fmla="*/ 2147483647 w 158"/>
                <a:gd name="T17" fmla="*/ 2147483647 h 242"/>
                <a:gd name="T18" fmla="*/ 2147483647 w 158"/>
                <a:gd name="T19" fmla="*/ 2147483647 h 242"/>
                <a:gd name="T20" fmla="*/ 2147483647 w 158"/>
                <a:gd name="T21" fmla="*/ 2147483647 h 242"/>
                <a:gd name="T22" fmla="*/ 2147483647 w 158"/>
                <a:gd name="T23" fmla="*/ 2147483647 h 242"/>
                <a:gd name="T24" fmla="*/ 2147483647 w 158"/>
                <a:gd name="T25" fmla="*/ 2147483647 h 242"/>
                <a:gd name="T26" fmla="*/ 2147483647 w 158"/>
                <a:gd name="T27" fmla="*/ 2147483647 h 242"/>
                <a:gd name="T28" fmla="*/ 2147483647 w 158"/>
                <a:gd name="T29" fmla="*/ 2147483647 h 242"/>
                <a:gd name="T30" fmla="*/ 2147483647 w 158"/>
                <a:gd name="T31" fmla="*/ 2147483647 h 242"/>
                <a:gd name="T32" fmla="*/ 2147483647 w 158"/>
                <a:gd name="T33" fmla="*/ 2147483647 h 242"/>
                <a:gd name="T34" fmla="*/ 2147483647 w 158"/>
                <a:gd name="T35" fmla="*/ 2147483647 h 242"/>
                <a:gd name="T36" fmla="*/ 2147483647 w 158"/>
                <a:gd name="T37" fmla="*/ 2147483647 h 242"/>
                <a:gd name="T38" fmla="*/ 2147483647 w 158"/>
                <a:gd name="T39" fmla="*/ 2147483647 h 242"/>
                <a:gd name="T40" fmla="*/ 2147483647 w 158"/>
                <a:gd name="T41" fmla="*/ 2147483647 h 242"/>
                <a:gd name="T42" fmla="*/ 2147483647 w 158"/>
                <a:gd name="T43" fmla="*/ 2147483647 h 242"/>
                <a:gd name="T44" fmla="*/ 2147483647 w 158"/>
                <a:gd name="T45" fmla="*/ 2147483647 h 242"/>
                <a:gd name="T46" fmla="*/ 0 w 158"/>
                <a:gd name="T47" fmla="*/ 2147483647 h 2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"/>
                <a:gd name="T73" fmla="*/ 0 h 242"/>
                <a:gd name="T74" fmla="*/ 158 w 158"/>
                <a:gd name="T75" fmla="*/ 242 h 2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" h="242">
                  <a:moveTo>
                    <a:pt x="0" y="23"/>
                  </a:moveTo>
                  <a:lnTo>
                    <a:pt x="7" y="15"/>
                  </a:lnTo>
                  <a:lnTo>
                    <a:pt x="26" y="34"/>
                  </a:lnTo>
                  <a:lnTo>
                    <a:pt x="58" y="34"/>
                  </a:lnTo>
                  <a:lnTo>
                    <a:pt x="76" y="23"/>
                  </a:lnTo>
                  <a:lnTo>
                    <a:pt x="78" y="5"/>
                  </a:lnTo>
                  <a:lnTo>
                    <a:pt x="110" y="0"/>
                  </a:lnTo>
                  <a:lnTo>
                    <a:pt x="123" y="8"/>
                  </a:lnTo>
                  <a:lnTo>
                    <a:pt x="123" y="23"/>
                  </a:lnTo>
                  <a:lnTo>
                    <a:pt x="115" y="42"/>
                  </a:lnTo>
                  <a:lnTo>
                    <a:pt x="136" y="60"/>
                  </a:lnTo>
                  <a:lnTo>
                    <a:pt x="126" y="79"/>
                  </a:lnTo>
                  <a:lnTo>
                    <a:pt x="136" y="105"/>
                  </a:lnTo>
                  <a:lnTo>
                    <a:pt x="134" y="128"/>
                  </a:lnTo>
                  <a:lnTo>
                    <a:pt x="157" y="178"/>
                  </a:lnTo>
                  <a:lnTo>
                    <a:pt x="100" y="228"/>
                  </a:lnTo>
                  <a:lnTo>
                    <a:pt x="34" y="241"/>
                  </a:lnTo>
                  <a:lnTo>
                    <a:pt x="31" y="231"/>
                  </a:lnTo>
                  <a:lnTo>
                    <a:pt x="7" y="223"/>
                  </a:lnTo>
                  <a:lnTo>
                    <a:pt x="5" y="175"/>
                  </a:lnTo>
                  <a:lnTo>
                    <a:pt x="71" y="126"/>
                  </a:lnTo>
                  <a:lnTo>
                    <a:pt x="50" y="102"/>
                  </a:lnTo>
                  <a:lnTo>
                    <a:pt x="41" y="52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8" name="Freeform 160"/>
            <p:cNvSpPr>
              <a:spLocks/>
            </p:cNvSpPr>
            <p:nvPr/>
          </p:nvSpPr>
          <p:spPr bwMode="auto">
            <a:xfrm>
              <a:off x="3995862" y="3080299"/>
              <a:ext cx="287337" cy="244475"/>
            </a:xfrm>
            <a:custGeom>
              <a:avLst/>
              <a:gdLst>
                <a:gd name="T0" fmla="*/ 0 w 181"/>
                <a:gd name="T1" fmla="*/ 2147483647 h 154"/>
                <a:gd name="T2" fmla="*/ 2147483647 w 181"/>
                <a:gd name="T3" fmla="*/ 2147483647 h 154"/>
                <a:gd name="T4" fmla="*/ 2147483647 w 181"/>
                <a:gd name="T5" fmla="*/ 2147483647 h 154"/>
                <a:gd name="T6" fmla="*/ 2147483647 w 181"/>
                <a:gd name="T7" fmla="*/ 2147483647 h 154"/>
                <a:gd name="T8" fmla="*/ 2147483647 w 181"/>
                <a:gd name="T9" fmla="*/ 2147483647 h 154"/>
                <a:gd name="T10" fmla="*/ 2147483647 w 181"/>
                <a:gd name="T11" fmla="*/ 2147483647 h 154"/>
                <a:gd name="T12" fmla="*/ 2147483647 w 181"/>
                <a:gd name="T13" fmla="*/ 2147483647 h 154"/>
                <a:gd name="T14" fmla="*/ 2147483647 w 181"/>
                <a:gd name="T15" fmla="*/ 2147483647 h 154"/>
                <a:gd name="T16" fmla="*/ 2147483647 w 181"/>
                <a:gd name="T17" fmla="*/ 2147483647 h 154"/>
                <a:gd name="T18" fmla="*/ 2147483647 w 181"/>
                <a:gd name="T19" fmla="*/ 2147483647 h 154"/>
                <a:gd name="T20" fmla="*/ 2147483647 w 181"/>
                <a:gd name="T21" fmla="*/ 2147483647 h 154"/>
                <a:gd name="T22" fmla="*/ 2147483647 w 181"/>
                <a:gd name="T23" fmla="*/ 2147483647 h 154"/>
                <a:gd name="T24" fmla="*/ 2147483647 w 181"/>
                <a:gd name="T25" fmla="*/ 2147483647 h 154"/>
                <a:gd name="T26" fmla="*/ 2147483647 w 181"/>
                <a:gd name="T27" fmla="*/ 2147483647 h 154"/>
                <a:gd name="T28" fmla="*/ 2147483647 w 181"/>
                <a:gd name="T29" fmla="*/ 2147483647 h 154"/>
                <a:gd name="T30" fmla="*/ 2147483647 w 181"/>
                <a:gd name="T31" fmla="*/ 2147483647 h 154"/>
                <a:gd name="T32" fmla="*/ 2147483647 w 181"/>
                <a:gd name="T33" fmla="*/ 2147483647 h 154"/>
                <a:gd name="T34" fmla="*/ 2147483647 w 181"/>
                <a:gd name="T35" fmla="*/ 2147483647 h 154"/>
                <a:gd name="T36" fmla="*/ 2147483647 w 181"/>
                <a:gd name="T37" fmla="*/ 2147483647 h 154"/>
                <a:gd name="T38" fmla="*/ 2147483647 w 181"/>
                <a:gd name="T39" fmla="*/ 2147483647 h 154"/>
                <a:gd name="T40" fmla="*/ 2147483647 w 181"/>
                <a:gd name="T41" fmla="*/ 2147483647 h 154"/>
                <a:gd name="T42" fmla="*/ 2147483647 w 181"/>
                <a:gd name="T43" fmla="*/ 0 h 154"/>
                <a:gd name="T44" fmla="*/ 2147483647 w 181"/>
                <a:gd name="T45" fmla="*/ 2147483647 h 154"/>
                <a:gd name="T46" fmla="*/ 2147483647 w 181"/>
                <a:gd name="T47" fmla="*/ 2147483647 h 154"/>
                <a:gd name="T48" fmla="*/ 2147483647 w 181"/>
                <a:gd name="T49" fmla="*/ 2147483647 h 154"/>
                <a:gd name="T50" fmla="*/ 2147483647 w 181"/>
                <a:gd name="T51" fmla="*/ 2147483647 h 154"/>
                <a:gd name="T52" fmla="*/ 0 w 181"/>
                <a:gd name="T53" fmla="*/ 2147483647 h 1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1"/>
                <a:gd name="T82" fmla="*/ 0 h 154"/>
                <a:gd name="T83" fmla="*/ 181 w 181"/>
                <a:gd name="T84" fmla="*/ 154 h 1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1" h="154">
                  <a:moveTo>
                    <a:pt x="0" y="45"/>
                  </a:moveTo>
                  <a:lnTo>
                    <a:pt x="8" y="58"/>
                  </a:lnTo>
                  <a:lnTo>
                    <a:pt x="41" y="68"/>
                  </a:lnTo>
                  <a:lnTo>
                    <a:pt x="39" y="78"/>
                  </a:lnTo>
                  <a:lnTo>
                    <a:pt x="54" y="85"/>
                  </a:lnTo>
                  <a:lnTo>
                    <a:pt x="59" y="103"/>
                  </a:lnTo>
                  <a:lnTo>
                    <a:pt x="41" y="136"/>
                  </a:lnTo>
                  <a:lnTo>
                    <a:pt x="87" y="151"/>
                  </a:lnTo>
                  <a:lnTo>
                    <a:pt x="92" y="153"/>
                  </a:lnTo>
                  <a:lnTo>
                    <a:pt x="112" y="153"/>
                  </a:lnTo>
                  <a:lnTo>
                    <a:pt x="112" y="139"/>
                  </a:lnTo>
                  <a:lnTo>
                    <a:pt x="125" y="134"/>
                  </a:lnTo>
                  <a:lnTo>
                    <a:pt x="153" y="141"/>
                  </a:lnTo>
                  <a:lnTo>
                    <a:pt x="173" y="128"/>
                  </a:lnTo>
                  <a:lnTo>
                    <a:pt x="163" y="111"/>
                  </a:lnTo>
                  <a:lnTo>
                    <a:pt x="165" y="92"/>
                  </a:lnTo>
                  <a:lnTo>
                    <a:pt x="150" y="83"/>
                  </a:lnTo>
                  <a:lnTo>
                    <a:pt x="173" y="60"/>
                  </a:lnTo>
                  <a:lnTo>
                    <a:pt x="180" y="38"/>
                  </a:lnTo>
                  <a:lnTo>
                    <a:pt x="155" y="25"/>
                  </a:lnTo>
                  <a:lnTo>
                    <a:pt x="147" y="25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74" y="28"/>
                  </a:lnTo>
                  <a:lnTo>
                    <a:pt x="41" y="22"/>
                  </a:lnTo>
                  <a:lnTo>
                    <a:pt x="48" y="45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29" name="Freeform 161"/>
            <p:cNvSpPr>
              <a:spLocks/>
            </p:cNvSpPr>
            <p:nvPr/>
          </p:nvSpPr>
          <p:spPr bwMode="auto">
            <a:xfrm>
              <a:off x="3995862" y="3080299"/>
              <a:ext cx="296862" cy="254000"/>
            </a:xfrm>
            <a:custGeom>
              <a:avLst/>
              <a:gdLst>
                <a:gd name="T0" fmla="*/ 0 w 187"/>
                <a:gd name="T1" fmla="*/ 2147483647 h 160"/>
                <a:gd name="T2" fmla="*/ 2147483647 w 187"/>
                <a:gd name="T3" fmla="*/ 2147483647 h 160"/>
                <a:gd name="T4" fmla="*/ 2147483647 w 187"/>
                <a:gd name="T5" fmla="*/ 2147483647 h 160"/>
                <a:gd name="T6" fmla="*/ 2147483647 w 187"/>
                <a:gd name="T7" fmla="*/ 2147483647 h 160"/>
                <a:gd name="T8" fmla="*/ 2147483647 w 187"/>
                <a:gd name="T9" fmla="*/ 2147483647 h 160"/>
                <a:gd name="T10" fmla="*/ 2147483647 w 187"/>
                <a:gd name="T11" fmla="*/ 2147483647 h 160"/>
                <a:gd name="T12" fmla="*/ 2147483647 w 187"/>
                <a:gd name="T13" fmla="*/ 2147483647 h 160"/>
                <a:gd name="T14" fmla="*/ 2147483647 w 187"/>
                <a:gd name="T15" fmla="*/ 2147483647 h 160"/>
                <a:gd name="T16" fmla="*/ 2147483647 w 187"/>
                <a:gd name="T17" fmla="*/ 2147483647 h 160"/>
                <a:gd name="T18" fmla="*/ 2147483647 w 187"/>
                <a:gd name="T19" fmla="*/ 2147483647 h 160"/>
                <a:gd name="T20" fmla="*/ 2147483647 w 187"/>
                <a:gd name="T21" fmla="*/ 2147483647 h 160"/>
                <a:gd name="T22" fmla="*/ 2147483647 w 187"/>
                <a:gd name="T23" fmla="*/ 2147483647 h 160"/>
                <a:gd name="T24" fmla="*/ 2147483647 w 187"/>
                <a:gd name="T25" fmla="*/ 2147483647 h 160"/>
                <a:gd name="T26" fmla="*/ 2147483647 w 187"/>
                <a:gd name="T27" fmla="*/ 2147483647 h 160"/>
                <a:gd name="T28" fmla="*/ 2147483647 w 187"/>
                <a:gd name="T29" fmla="*/ 2147483647 h 160"/>
                <a:gd name="T30" fmla="*/ 2147483647 w 187"/>
                <a:gd name="T31" fmla="*/ 2147483647 h 160"/>
                <a:gd name="T32" fmla="*/ 2147483647 w 187"/>
                <a:gd name="T33" fmla="*/ 2147483647 h 160"/>
                <a:gd name="T34" fmla="*/ 2147483647 w 187"/>
                <a:gd name="T35" fmla="*/ 2147483647 h 160"/>
                <a:gd name="T36" fmla="*/ 2147483647 w 187"/>
                <a:gd name="T37" fmla="*/ 2147483647 h 160"/>
                <a:gd name="T38" fmla="*/ 2147483647 w 187"/>
                <a:gd name="T39" fmla="*/ 2147483647 h 160"/>
                <a:gd name="T40" fmla="*/ 2147483647 w 187"/>
                <a:gd name="T41" fmla="*/ 2147483647 h 160"/>
                <a:gd name="T42" fmla="*/ 2147483647 w 187"/>
                <a:gd name="T43" fmla="*/ 0 h 160"/>
                <a:gd name="T44" fmla="*/ 2147483647 w 187"/>
                <a:gd name="T45" fmla="*/ 2147483647 h 160"/>
                <a:gd name="T46" fmla="*/ 2147483647 w 187"/>
                <a:gd name="T47" fmla="*/ 2147483647 h 160"/>
                <a:gd name="T48" fmla="*/ 2147483647 w 187"/>
                <a:gd name="T49" fmla="*/ 2147483647 h 160"/>
                <a:gd name="T50" fmla="*/ 2147483647 w 187"/>
                <a:gd name="T51" fmla="*/ 2147483647 h 160"/>
                <a:gd name="T52" fmla="*/ 0 w 187"/>
                <a:gd name="T53" fmla="*/ 2147483647 h 1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160"/>
                <a:gd name="T83" fmla="*/ 187 w 187"/>
                <a:gd name="T84" fmla="*/ 160 h 1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160">
                  <a:moveTo>
                    <a:pt x="0" y="47"/>
                  </a:moveTo>
                  <a:lnTo>
                    <a:pt x="8" y="60"/>
                  </a:lnTo>
                  <a:lnTo>
                    <a:pt x="42" y="71"/>
                  </a:lnTo>
                  <a:lnTo>
                    <a:pt x="40" y="81"/>
                  </a:lnTo>
                  <a:lnTo>
                    <a:pt x="56" y="88"/>
                  </a:lnTo>
                  <a:lnTo>
                    <a:pt x="61" y="107"/>
                  </a:lnTo>
                  <a:lnTo>
                    <a:pt x="42" y="141"/>
                  </a:lnTo>
                  <a:lnTo>
                    <a:pt x="90" y="157"/>
                  </a:lnTo>
                  <a:lnTo>
                    <a:pt x="95" y="159"/>
                  </a:lnTo>
                  <a:lnTo>
                    <a:pt x="116" y="159"/>
                  </a:lnTo>
                  <a:lnTo>
                    <a:pt x="116" y="144"/>
                  </a:lnTo>
                  <a:lnTo>
                    <a:pt x="129" y="139"/>
                  </a:lnTo>
                  <a:lnTo>
                    <a:pt x="158" y="147"/>
                  </a:lnTo>
                  <a:lnTo>
                    <a:pt x="179" y="133"/>
                  </a:lnTo>
                  <a:lnTo>
                    <a:pt x="168" y="115"/>
                  </a:lnTo>
                  <a:lnTo>
                    <a:pt x="171" y="96"/>
                  </a:lnTo>
                  <a:lnTo>
                    <a:pt x="155" y="86"/>
                  </a:lnTo>
                  <a:lnTo>
                    <a:pt x="179" y="62"/>
                  </a:lnTo>
                  <a:lnTo>
                    <a:pt x="186" y="39"/>
                  </a:lnTo>
                  <a:lnTo>
                    <a:pt x="160" y="26"/>
                  </a:lnTo>
                  <a:lnTo>
                    <a:pt x="152" y="26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76" y="29"/>
                  </a:lnTo>
                  <a:lnTo>
                    <a:pt x="42" y="23"/>
                  </a:lnTo>
                  <a:lnTo>
                    <a:pt x="50" y="47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0" name="Freeform 162"/>
            <p:cNvSpPr>
              <a:spLocks/>
            </p:cNvSpPr>
            <p:nvPr/>
          </p:nvSpPr>
          <p:spPr bwMode="auto">
            <a:xfrm>
              <a:off x="4303837" y="3313661"/>
              <a:ext cx="26987" cy="36513"/>
            </a:xfrm>
            <a:custGeom>
              <a:avLst/>
              <a:gdLst>
                <a:gd name="T0" fmla="*/ 0 w 17"/>
                <a:gd name="T1" fmla="*/ 2147483647 h 23"/>
                <a:gd name="T2" fmla="*/ 2147483647 w 17"/>
                <a:gd name="T3" fmla="*/ 2147483647 h 23"/>
                <a:gd name="T4" fmla="*/ 2147483647 w 17"/>
                <a:gd name="T5" fmla="*/ 0 h 23"/>
                <a:gd name="T6" fmla="*/ 0 w 17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3"/>
                <a:gd name="T14" fmla="*/ 17 w 1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3">
                  <a:moveTo>
                    <a:pt x="0" y="12"/>
                  </a:moveTo>
                  <a:lnTo>
                    <a:pt x="12" y="22"/>
                  </a:lnTo>
                  <a:lnTo>
                    <a:pt x="16" y="0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1" name="Freeform 163"/>
            <p:cNvSpPr>
              <a:spLocks/>
            </p:cNvSpPr>
            <p:nvPr/>
          </p:nvSpPr>
          <p:spPr bwMode="auto">
            <a:xfrm>
              <a:off x="4303837" y="3313661"/>
              <a:ext cx="26987" cy="46038"/>
            </a:xfrm>
            <a:custGeom>
              <a:avLst/>
              <a:gdLst>
                <a:gd name="T0" fmla="*/ 0 w 17"/>
                <a:gd name="T1" fmla="*/ 2147483647 h 29"/>
                <a:gd name="T2" fmla="*/ 2147483647 w 17"/>
                <a:gd name="T3" fmla="*/ 2147483647 h 29"/>
                <a:gd name="T4" fmla="*/ 2147483647 w 17"/>
                <a:gd name="T5" fmla="*/ 0 h 29"/>
                <a:gd name="T6" fmla="*/ 0 w 17"/>
                <a:gd name="T7" fmla="*/ 214748364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9"/>
                <a:gd name="T14" fmla="*/ 17 w 1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9">
                  <a:moveTo>
                    <a:pt x="0" y="15"/>
                  </a:moveTo>
                  <a:lnTo>
                    <a:pt x="12" y="28"/>
                  </a:lnTo>
                  <a:lnTo>
                    <a:pt x="16" y="0"/>
                  </a:lnTo>
                  <a:lnTo>
                    <a:pt x="0" y="15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2" name="Freeform 164"/>
            <p:cNvSpPr>
              <a:spLocks/>
            </p:cNvSpPr>
            <p:nvPr/>
          </p:nvSpPr>
          <p:spPr bwMode="auto">
            <a:xfrm>
              <a:off x="2835399" y="4253461"/>
              <a:ext cx="58738" cy="74613"/>
            </a:xfrm>
            <a:custGeom>
              <a:avLst/>
              <a:gdLst>
                <a:gd name="T0" fmla="*/ 0 w 37"/>
                <a:gd name="T1" fmla="*/ 2147483647 h 47"/>
                <a:gd name="T2" fmla="*/ 2147483647 w 37"/>
                <a:gd name="T3" fmla="*/ 0 h 47"/>
                <a:gd name="T4" fmla="*/ 2147483647 w 37"/>
                <a:gd name="T5" fmla="*/ 2147483647 h 47"/>
                <a:gd name="T6" fmla="*/ 2147483647 w 37"/>
                <a:gd name="T7" fmla="*/ 2147483647 h 47"/>
                <a:gd name="T8" fmla="*/ 0 w 37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7"/>
                <a:gd name="T17" fmla="*/ 37 w 3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7">
                  <a:moveTo>
                    <a:pt x="0" y="44"/>
                  </a:moveTo>
                  <a:lnTo>
                    <a:pt x="4" y="0"/>
                  </a:lnTo>
                  <a:lnTo>
                    <a:pt x="36" y="21"/>
                  </a:lnTo>
                  <a:lnTo>
                    <a:pt x="18" y="46"/>
                  </a:lnTo>
                  <a:lnTo>
                    <a:pt x="0" y="4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3" name="Freeform 165"/>
            <p:cNvSpPr>
              <a:spLocks/>
            </p:cNvSpPr>
            <p:nvPr/>
          </p:nvSpPr>
          <p:spPr bwMode="auto">
            <a:xfrm>
              <a:off x="2835399" y="4253461"/>
              <a:ext cx="68263" cy="84138"/>
            </a:xfrm>
            <a:custGeom>
              <a:avLst/>
              <a:gdLst>
                <a:gd name="T0" fmla="*/ 0 w 43"/>
                <a:gd name="T1" fmla="*/ 2147483647 h 53"/>
                <a:gd name="T2" fmla="*/ 2147483647 w 43"/>
                <a:gd name="T3" fmla="*/ 0 h 53"/>
                <a:gd name="T4" fmla="*/ 2147483647 w 43"/>
                <a:gd name="T5" fmla="*/ 2147483647 h 53"/>
                <a:gd name="T6" fmla="*/ 2147483647 w 43"/>
                <a:gd name="T7" fmla="*/ 2147483647 h 53"/>
                <a:gd name="T8" fmla="*/ 0 w 43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0" y="50"/>
                  </a:moveTo>
                  <a:lnTo>
                    <a:pt x="5" y="0"/>
                  </a:lnTo>
                  <a:lnTo>
                    <a:pt x="42" y="24"/>
                  </a:lnTo>
                  <a:lnTo>
                    <a:pt x="21" y="52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4" name="Freeform 166"/>
            <p:cNvSpPr>
              <a:spLocks/>
            </p:cNvSpPr>
            <p:nvPr/>
          </p:nvSpPr>
          <p:spPr bwMode="auto">
            <a:xfrm>
              <a:off x="5083299" y="4086774"/>
              <a:ext cx="26988" cy="33337"/>
            </a:xfrm>
            <a:custGeom>
              <a:avLst/>
              <a:gdLst>
                <a:gd name="T0" fmla="*/ 0 w 17"/>
                <a:gd name="T1" fmla="*/ 2147483647 h 21"/>
                <a:gd name="T2" fmla="*/ 2147483647 w 17"/>
                <a:gd name="T3" fmla="*/ 2147483647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0 h 21"/>
                <a:gd name="T12" fmla="*/ 0 w 17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"/>
                <a:gd name="T23" fmla="*/ 17 w 17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">
                  <a:moveTo>
                    <a:pt x="0" y="16"/>
                  </a:moveTo>
                  <a:lnTo>
                    <a:pt x="9" y="20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16" y="8"/>
                  </a:lnTo>
                  <a:lnTo>
                    <a:pt x="11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5" name="Freeform 167"/>
            <p:cNvSpPr>
              <a:spLocks/>
            </p:cNvSpPr>
            <p:nvPr/>
          </p:nvSpPr>
          <p:spPr bwMode="auto">
            <a:xfrm>
              <a:off x="5083299" y="4086774"/>
              <a:ext cx="34925" cy="42862"/>
            </a:xfrm>
            <a:custGeom>
              <a:avLst/>
              <a:gdLst>
                <a:gd name="T0" fmla="*/ 0 w 22"/>
                <a:gd name="T1" fmla="*/ 2147483647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0 h 27"/>
                <a:gd name="T12" fmla="*/ 0 w 22"/>
                <a:gd name="T13" fmla="*/ 214748364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7"/>
                <a:gd name="T23" fmla="*/ 22 w 2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7">
                  <a:moveTo>
                    <a:pt x="0" y="21"/>
                  </a:moveTo>
                  <a:lnTo>
                    <a:pt x="13" y="26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21" y="11"/>
                  </a:lnTo>
                  <a:lnTo>
                    <a:pt x="16" y="0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6" name="Freeform 168"/>
            <p:cNvSpPr>
              <a:spLocks/>
            </p:cNvSpPr>
            <p:nvPr/>
          </p:nvSpPr>
          <p:spPr bwMode="auto">
            <a:xfrm>
              <a:off x="4308599" y="4332836"/>
              <a:ext cx="125413" cy="138113"/>
            </a:xfrm>
            <a:custGeom>
              <a:avLst/>
              <a:gdLst>
                <a:gd name="T0" fmla="*/ 0 w 79"/>
                <a:gd name="T1" fmla="*/ 2147483647 h 87"/>
                <a:gd name="T2" fmla="*/ 2147483647 w 79"/>
                <a:gd name="T3" fmla="*/ 2147483647 h 87"/>
                <a:gd name="T4" fmla="*/ 2147483647 w 79"/>
                <a:gd name="T5" fmla="*/ 2147483647 h 87"/>
                <a:gd name="T6" fmla="*/ 2147483647 w 79"/>
                <a:gd name="T7" fmla="*/ 2147483647 h 87"/>
                <a:gd name="T8" fmla="*/ 2147483647 w 79"/>
                <a:gd name="T9" fmla="*/ 2147483647 h 87"/>
                <a:gd name="T10" fmla="*/ 2147483647 w 79"/>
                <a:gd name="T11" fmla="*/ 0 h 87"/>
                <a:gd name="T12" fmla="*/ 2147483647 w 79"/>
                <a:gd name="T13" fmla="*/ 2147483647 h 87"/>
                <a:gd name="T14" fmla="*/ 2147483647 w 79"/>
                <a:gd name="T15" fmla="*/ 2147483647 h 87"/>
                <a:gd name="T16" fmla="*/ 2147483647 w 79"/>
                <a:gd name="T17" fmla="*/ 2147483647 h 87"/>
                <a:gd name="T18" fmla="*/ 2147483647 w 79"/>
                <a:gd name="T19" fmla="*/ 2147483647 h 87"/>
                <a:gd name="T20" fmla="*/ 2147483647 w 79"/>
                <a:gd name="T21" fmla="*/ 2147483647 h 87"/>
                <a:gd name="T22" fmla="*/ 2147483647 w 79"/>
                <a:gd name="T23" fmla="*/ 2147483647 h 87"/>
                <a:gd name="T24" fmla="*/ 0 w 79"/>
                <a:gd name="T25" fmla="*/ 2147483647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"/>
                <a:gd name="T40" fmla="*/ 0 h 87"/>
                <a:gd name="T41" fmla="*/ 79 w 79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" h="87">
                  <a:moveTo>
                    <a:pt x="0" y="41"/>
                  </a:moveTo>
                  <a:lnTo>
                    <a:pt x="7" y="26"/>
                  </a:lnTo>
                  <a:lnTo>
                    <a:pt x="15" y="26"/>
                  </a:lnTo>
                  <a:lnTo>
                    <a:pt x="12" y="17"/>
                  </a:lnTo>
                  <a:lnTo>
                    <a:pt x="34" y="14"/>
                  </a:lnTo>
                  <a:lnTo>
                    <a:pt x="34" y="0"/>
                  </a:lnTo>
                  <a:lnTo>
                    <a:pt x="60" y="2"/>
                  </a:lnTo>
                  <a:lnTo>
                    <a:pt x="59" y="14"/>
                  </a:lnTo>
                  <a:lnTo>
                    <a:pt x="78" y="14"/>
                  </a:lnTo>
                  <a:lnTo>
                    <a:pt x="71" y="61"/>
                  </a:lnTo>
                  <a:lnTo>
                    <a:pt x="54" y="56"/>
                  </a:lnTo>
                  <a:lnTo>
                    <a:pt x="32" y="86"/>
                  </a:lnTo>
                  <a:lnTo>
                    <a:pt x="0" y="4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7" name="Freeform 169"/>
            <p:cNvSpPr>
              <a:spLocks/>
            </p:cNvSpPr>
            <p:nvPr/>
          </p:nvSpPr>
          <p:spPr bwMode="auto">
            <a:xfrm>
              <a:off x="4308599" y="4332836"/>
              <a:ext cx="134938" cy="147638"/>
            </a:xfrm>
            <a:custGeom>
              <a:avLst/>
              <a:gdLst>
                <a:gd name="T0" fmla="*/ 0 w 85"/>
                <a:gd name="T1" fmla="*/ 2147483647 h 93"/>
                <a:gd name="T2" fmla="*/ 2147483647 w 85"/>
                <a:gd name="T3" fmla="*/ 2147483647 h 93"/>
                <a:gd name="T4" fmla="*/ 2147483647 w 85"/>
                <a:gd name="T5" fmla="*/ 2147483647 h 93"/>
                <a:gd name="T6" fmla="*/ 2147483647 w 85"/>
                <a:gd name="T7" fmla="*/ 2147483647 h 93"/>
                <a:gd name="T8" fmla="*/ 2147483647 w 85"/>
                <a:gd name="T9" fmla="*/ 2147483647 h 93"/>
                <a:gd name="T10" fmla="*/ 2147483647 w 85"/>
                <a:gd name="T11" fmla="*/ 0 h 93"/>
                <a:gd name="T12" fmla="*/ 2147483647 w 85"/>
                <a:gd name="T13" fmla="*/ 2147483647 h 93"/>
                <a:gd name="T14" fmla="*/ 2147483647 w 85"/>
                <a:gd name="T15" fmla="*/ 2147483647 h 93"/>
                <a:gd name="T16" fmla="*/ 2147483647 w 85"/>
                <a:gd name="T17" fmla="*/ 2147483647 h 93"/>
                <a:gd name="T18" fmla="*/ 2147483647 w 85"/>
                <a:gd name="T19" fmla="*/ 2147483647 h 93"/>
                <a:gd name="T20" fmla="*/ 2147483647 w 85"/>
                <a:gd name="T21" fmla="*/ 2147483647 h 93"/>
                <a:gd name="T22" fmla="*/ 2147483647 w 85"/>
                <a:gd name="T23" fmla="*/ 2147483647 h 93"/>
                <a:gd name="T24" fmla="*/ 0 w 85"/>
                <a:gd name="T25" fmla="*/ 2147483647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93"/>
                <a:gd name="T41" fmla="*/ 85 w 85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93">
                  <a:moveTo>
                    <a:pt x="0" y="44"/>
                  </a:moveTo>
                  <a:lnTo>
                    <a:pt x="8" y="28"/>
                  </a:lnTo>
                  <a:lnTo>
                    <a:pt x="16" y="28"/>
                  </a:lnTo>
                  <a:lnTo>
                    <a:pt x="13" y="18"/>
                  </a:lnTo>
                  <a:lnTo>
                    <a:pt x="37" y="15"/>
                  </a:lnTo>
                  <a:lnTo>
                    <a:pt x="37" y="0"/>
                  </a:lnTo>
                  <a:lnTo>
                    <a:pt x="65" y="2"/>
                  </a:lnTo>
                  <a:lnTo>
                    <a:pt x="63" y="15"/>
                  </a:lnTo>
                  <a:lnTo>
                    <a:pt x="84" y="15"/>
                  </a:lnTo>
                  <a:lnTo>
                    <a:pt x="76" y="65"/>
                  </a:lnTo>
                  <a:lnTo>
                    <a:pt x="58" y="60"/>
                  </a:lnTo>
                  <a:lnTo>
                    <a:pt x="34" y="92"/>
                  </a:lnTo>
                  <a:lnTo>
                    <a:pt x="0" y="4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8" name="Freeform 170"/>
            <p:cNvSpPr>
              <a:spLocks/>
            </p:cNvSpPr>
            <p:nvPr/>
          </p:nvSpPr>
          <p:spPr bwMode="auto">
            <a:xfrm>
              <a:off x="3713287" y="4061374"/>
              <a:ext cx="63500" cy="26987"/>
            </a:xfrm>
            <a:custGeom>
              <a:avLst/>
              <a:gdLst>
                <a:gd name="T0" fmla="*/ 0 w 40"/>
                <a:gd name="T1" fmla="*/ 2147483647 h 17"/>
                <a:gd name="T2" fmla="*/ 2147483647 w 40"/>
                <a:gd name="T3" fmla="*/ 0 h 17"/>
                <a:gd name="T4" fmla="*/ 2147483647 w 40"/>
                <a:gd name="T5" fmla="*/ 2147483647 h 17"/>
                <a:gd name="T6" fmla="*/ 0 w 40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17"/>
                <a:gd name="T14" fmla="*/ 40 w 4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17">
                  <a:moveTo>
                    <a:pt x="0" y="16"/>
                  </a:moveTo>
                  <a:lnTo>
                    <a:pt x="3" y="0"/>
                  </a:lnTo>
                  <a:lnTo>
                    <a:pt x="39" y="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39" name="Freeform 171"/>
            <p:cNvSpPr>
              <a:spLocks/>
            </p:cNvSpPr>
            <p:nvPr/>
          </p:nvSpPr>
          <p:spPr bwMode="auto">
            <a:xfrm>
              <a:off x="3713287" y="4061374"/>
              <a:ext cx="73025" cy="26987"/>
            </a:xfrm>
            <a:custGeom>
              <a:avLst/>
              <a:gdLst>
                <a:gd name="T0" fmla="*/ 0 w 46"/>
                <a:gd name="T1" fmla="*/ 2147483647 h 17"/>
                <a:gd name="T2" fmla="*/ 2147483647 w 46"/>
                <a:gd name="T3" fmla="*/ 0 h 17"/>
                <a:gd name="T4" fmla="*/ 2147483647 w 46"/>
                <a:gd name="T5" fmla="*/ 2147483647 h 17"/>
                <a:gd name="T6" fmla="*/ 0 w 46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17"/>
                <a:gd name="T14" fmla="*/ 46 w 4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17">
                  <a:moveTo>
                    <a:pt x="0" y="16"/>
                  </a:moveTo>
                  <a:lnTo>
                    <a:pt x="3" y="0"/>
                  </a:lnTo>
                  <a:lnTo>
                    <a:pt x="45" y="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0" name="Freeform 172"/>
            <p:cNvSpPr>
              <a:spLocks/>
            </p:cNvSpPr>
            <p:nvPr/>
          </p:nvSpPr>
          <p:spPr bwMode="auto">
            <a:xfrm>
              <a:off x="4241924" y="2959649"/>
              <a:ext cx="200025" cy="215900"/>
            </a:xfrm>
            <a:custGeom>
              <a:avLst/>
              <a:gdLst>
                <a:gd name="T0" fmla="*/ 0 w 126"/>
                <a:gd name="T1" fmla="*/ 2147483647 h 136"/>
                <a:gd name="T2" fmla="*/ 0 w 126"/>
                <a:gd name="T3" fmla="*/ 2147483647 h 136"/>
                <a:gd name="T4" fmla="*/ 2147483647 w 126"/>
                <a:gd name="T5" fmla="*/ 2147483647 h 136"/>
                <a:gd name="T6" fmla="*/ 2147483647 w 126"/>
                <a:gd name="T7" fmla="*/ 2147483647 h 136"/>
                <a:gd name="T8" fmla="*/ 2147483647 w 126"/>
                <a:gd name="T9" fmla="*/ 2147483647 h 136"/>
                <a:gd name="T10" fmla="*/ 2147483647 w 126"/>
                <a:gd name="T11" fmla="*/ 2147483647 h 136"/>
                <a:gd name="T12" fmla="*/ 2147483647 w 126"/>
                <a:gd name="T13" fmla="*/ 2147483647 h 136"/>
                <a:gd name="T14" fmla="*/ 2147483647 w 126"/>
                <a:gd name="T15" fmla="*/ 2147483647 h 136"/>
                <a:gd name="T16" fmla="*/ 2147483647 w 126"/>
                <a:gd name="T17" fmla="*/ 2147483647 h 136"/>
                <a:gd name="T18" fmla="*/ 2147483647 w 126"/>
                <a:gd name="T19" fmla="*/ 2147483647 h 136"/>
                <a:gd name="T20" fmla="*/ 2147483647 w 126"/>
                <a:gd name="T21" fmla="*/ 2147483647 h 136"/>
                <a:gd name="T22" fmla="*/ 2147483647 w 126"/>
                <a:gd name="T23" fmla="*/ 2147483647 h 136"/>
                <a:gd name="T24" fmla="*/ 2147483647 w 126"/>
                <a:gd name="T25" fmla="*/ 2147483647 h 136"/>
                <a:gd name="T26" fmla="*/ 2147483647 w 126"/>
                <a:gd name="T27" fmla="*/ 2147483647 h 136"/>
                <a:gd name="T28" fmla="*/ 2147483647 w 126"/>
                <a:gd name="T29" fmla="*/ 2147483647 h 136"/>
                <a:gd name="T30" fmla="*/ 2147483647 w 126"/>
                <a:gd name="T31" fmla="*/ 2147483647 h 136"/>
                <a:gd name="T32" fmla="*/ 2147483647 w 126"/>
                <a:gd name="T33" fmla="*/ 0 h 136"/>
                <a:gd name="T34" fmla="*/ 2147483647 w 126"/>
                <a:gd name="T35" fmla="*/ 0 h 136"/>
                <a:gd name="T36" fmla="*/ 2147483647 w 126"/>
                <a:gd name="T37" fmla="*/ 2147483647 h 136"/>
                <a:gd name="T38" fmla="*/ 2147483647 w 126"/>
                <a:gd name="T39" fmla="*/ 2147483647 h 136"/>
                <a:gd name="T40" fmla="*/ 2147483647 w 126"/>
                <a:gd name="T41" fmla="*/ 2147483647 h 136"/>
                <a:gd name="T42" fmla="*/ 2147483647 w 126"/>
                <a:gd name="T43" fmla="*/ 2147483647 h 136"/>
                <a:gd name="T44" fmla="*/ 0 w 126"/>
                <a:gd name="T45" fmla="*/ 2147483647 h 1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6"/>
                <a:gd name="T70" fmla="*/ 0 h 136"/>
                <a:gd name="T71" fmla="*/ 126 w 126"/>
                <a:gd name="T72" fmla="*/ 136 h 1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6" h="136">
                  <a:moveTo>
                    <a:pt x="0" y="55"/>
                  </a:moveTo>
                  <a:lnTo>
                    <a:pt x="0" y="78"/>
                  </a:lnTo>
                  <a:lnTo>
                    <a:pt x="3" y="87"/>
                  </a:lnTo>
                  <a:lnTo>
                    <a:pt x="5" y="98"/>
                  </a:lnTo>
                  <a:lnTo>
                    <a:pt x="30" y="110"/>
                  </a:lnTo>
                  <a:lnTo>
                    <a:pt x="23" y="132"/>
                  </a:lnTo>
                  <a:lnTo>
                    <a:pt x="51" y="135"/>
                  </a:lnTo>
                  <a:lnTo>
                    <a:pt x="97" y="135"/>
                  </a:lnTo>
                  <a:lnTo>
                    <a:pt x="110" y="115"/>
                  </a:lnTo>
                  <a:lnTo>
                    <a:pt x="86" y="84"/>
                  </a:lnTo>
                  <a:lnTo>
                    <a:pt x="115" y="68"/>
                  </a:lnTo>
                  <a:lnTo>
                    <a:pt x="125" y="75"/>
                  </a:lnTo>
                  <a:lnTo>
                    <a:pt x="115" y="19"/>
                  </a:lnTo>
                  <a:lnTo>
                    <a:pt x="93" y="7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37" y="28"/>
                  </a:lnTo>
                  <a:lnTo>
                    <a:pt x="25" y="19"/>
                  </a:lnTo>
                  <a:lnTo>
                    <a:pt x="18" y="30"/>
                  </a:lnTo>
                  <a:lnTo>
                    <a:pt x="15" y="47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1" name="Freeform 173"/>
            <p:cNvSpPr>
              <a:spLocks/>
            </p:cNvSpPr>
            <p:nvPr/>
          </p:nvSpPr>
          <p:spPr bwMode="auto">
            <a:xfrm>
              <a:off x="4241924" y="2959649"/>
              <a:ext cx="209550" cy="225425"/>
            </a:xfrm>
            <a:custGeom>
              <a:avLst/>
              <a:gdLst>
                <a:gd name="T0" fmla="*/ 0 w 132"/>
                <a:gd name="T1" fmla="*/ 2147483647 h 142"/>
                <a:gd name="T2" fmla="*/ 0 w 132"/>
                <a:gd name="T3" fmla="*/ 2147483647 h 142"/>
                <a:gd name="T4" fmla="*/ 2147483647 w 132"/>
                <a:gd name="T5" fmla="*/ 2147483647 h 142"/>
                <a:gd name="T6" fmla="*/ 2147483647 w 132"/>
                <a:gd name="T7" fmla="*/ 2147483647 h 142"/>
                <a:gd name="T8" fmla="*/ 2147483647 w 132"/>
                <a:gd name="T9" fmla="*/ 2147483647 h 142"/>
                <a:gd name="T10" fmla="*/ 2147483647 w 132"/>
                <a:gd name="T11" fmla="*/ 2147483647 h 142"/>
                <a:gd name="T12" fmla="*/ 2147483647 w 132"/>
                <a:gd name="T13" fmla="*/ 2147483647 h 142"/>
                <a:gd name="T14" fmla="*/ 2147483647 w 132"/>
                <a:gd name="T15" fmla="*/ 2147483647 h 142"/>
                <a:gd name="T16" fmla="*/ 2147483647 w 132"/>
                <a:gd name="T17" fmla="*/ 2147483647 h 142"/>
                <a:gd name="T18" fmla="*/ 2147483647 w 132"/>
                <a:gd name="T19" fmla="*/ 2147483647 h 142"/>
                <a:gd name="T20" fmla="*/ 2147483647 w 132"/>
                <a:gd name="T21" fmla="*/ 2147483647 h 142"/>
                <a:gd name="T22" fmla="*/ 2147483647 w 132"/>
                <a:gd name="T23" fmla="*/ 2147483647 h 142"/>
                <a:gd name="T24" fmla="*/ 2147483647 w 132"/>
                <a:gd name="T25" fmla="*/ 2147483647 h 142"/>
                <a:gd name="T26" fmla="*/ 2147483647 w 132"/>
                <a:gd name="T27" fmla="*/ 2147483647 h 142"/>
                <a:gd name="T28" fmla="*/ 2147483647 w 132"/>
                <a:gd name="T29" fmla="*/ 2147483647 h 142"/>
                <a:gd name="T30" fmla="*/ 2147483647 w 132"/>
                <a:gd name="T31" fmla="*/ 2147483647 h 142"/>
                <a:gd name="T32" fmla="*/ 2147483647 w 132"/>
                <a:gd name="T33" fmla="*/ 0 h 142"/>
                <a:gd name="T34" fmla="*/ 2147483647 w 132"/>
                <a:gd name="T35" fmla="*/ 0 h 142"/>
                <a:gd name="T36" fmla="*/ 2147483647 w 132"/>
                <a:gd name="T37" fmla="*/ 2147483647 h 142"/>
                <a:gd name="T38" fmla="*/ 2147483647 w 132"/>
                <a:gd name="T39" fmla="*/ 2147483647 h 142"/>
                <a:gd name="T40" fmla="*/ 2147483647 w 132"/>
                <a:gd name="T41" fmla="*/ 2147483647 h 142"/>
                <a:gd name="T42" fmla="*/ 2147483647 w 132"/>
                <a:gd name="T43" fmla="*/ 2147483647 h 142"/>
                <a:gd name="T44" fmla="*/ 0 w 132"/>
                <a:gd name="T45" fmla="*/ 2147483647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42"/>
                <a:gd name="T71" fmla="*/ 132 w 132"/>
                <a:gd name="T72" fmla="*/ 142 h 1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42">
                  <a:moveTo>
                    <a:pt x="0" y="57"/>
                  </a:moveTo>
                  <a:lnTo>
                    <a:pt x="0" y="81"/>
                  </a:lnTo>
                  <a:lnTo>
                    <a:pt x="3" y="91"/>
                  </a:lnTo>
                  <a:lnTo>
                    <a:pt x="5" y="102"/>
                  </a:lnTo>
                  <a:lnTo>
                    <a:pt x="31" y="115"/>
                  </a:lnTo>
                  <a:lnTo>
                    <a:pt x="24" y="138"/>
                  </a:lnTo>
                  <a:lnTo>
                    <a:pt x="53" y="141"/>
                  </a:lnTo>
                  <a:lnTo>
                    <a:pt x="102" y="141"/>
                  </a:lnTo>
                  <a:lnTo>
                    <a:pt x="115" y="120"/>
                  </a:lnTo>
                  <a:lnTo>
                    <a:pt x="90" y="88"/>
                  </a:lnTo>
                  <a:lnTo>
                    <a:pt x="121" y="71"/>
                  </a:lnTo>
                  <a:lnTo>
                    <a:pt x="131" y="78"/>
                  </a:lnTo>
                  <a:lnTo>
                    <a:pt x="121" y="20"/>
                  </a:lnTo>
                  <a:lnTo>
                    <a:pt x="97" y="7"/>
                  </a:lnTo>
                  <a:lnTo>
                    <a:pt x="71" y="15"/>
                  </a:lnTo>
                  <a:lnTo>
                    <a:pt x="73" y="1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26" y="20"/>
                  </a:lnTo>
                  <a:lnTo>
                    <a:pt x="19" y="31"/>
                  </a:lnTo>
                  <a:lnTo>
                    <a:pt x="16" y="49"/>
                  </a:lnTo>
                  <a:lnTo>
                    <a:pt x="0" y="5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2" name="Freeform 174"/>
            <p:cNvSpPr>
              <a:spLocks/>
            </p:cNvSpPr>
            <p:nvPr/>
          </p:nvSpPr>
          <p:spPr bwMode="auto">
            <a:xfrm>
              <a:off x="4033962" y="4120111"/>
              <a:ext cx="96837" cy="150813"/>
            </a:xfrm>
            <a:custGeom>
              <a:avLst/>
              <a:gdLst>
                <a:gd name="T0" fmla="*/ 0 w 61"/>
                <a:gd name="T1" fmla="*/ 2147483647 h 95"/>
                <a:gd name="T2" fmla="*/ 2147483647 w 61"/>
                <a:gd name="T3" fmla="*/ 2147483647 h 95"/>
                <a:gd name="T4" fmla="*/ 2147483647 w 61"/>
                <a:gd name="T5" fmla="*/ 2147483647 h 95"/>
                <a:gd name="T6" fmla="*/ 2147483647 w 61"/>
                <a:gd name="T7" fmla="*/ 0 h 95"/>
                <a:gd name="T8" fmla="*/ 2147483647 w 61"/>
                <a:gd name="T9" fmla="*/ 2147483647 h 95"/>
                <a:gd name="T10" fmla="*/ 2147483647 w 61"/>
                <a:gd name="T11" fmla="*/ 2147483647 h 95"/>
                <a:gd name="T12" fmla="*/ 0 w 61"/>
                <a:gd name="T13" fmla="*/ 2147483647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95"/>
                <a:gd name="T23" fmla="*/ 61 w 61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95">
                  <a:moveTo>
                    <a:pt x="0" y="88"/>
                  </a:moveTo>
                  <a:lnTo>
                    <a:pt x="5" y="24"/>
                  </a:lnTo>
                  <a:lnTo>
                    <a:pt x="3" y="3"/>
                  </a:lnTo>
                  <a:lnTo>
                    <a:pt x="38" y="0"/>
                  </a:lnTo>
                  <a:lnTo>
                    <a:pt x="60" y="71"/>
                  </a:lnTo>
                  <a:lnTo>
                    <a:pt x="15" y="94"/>
                  </a:lnTo>
                  <a:lnTo>
                    <a:pt x="0" y="88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3" name="Freeform 175"/>
            <p:cNvSpPr>
              <a:spLocks/>
            </p:cNvSpPr>
            <p:nvPr/>
          </p:nvSpPr>
          <p:spPr bwMode="auto">
            <a:xfrm>
              <a:off x="4033962" y="4120111"/>
              <a:ext cx="106362" cy="160338"/>
            </a:xfrm>
            <a:custGeom>
              <a:avLst/>
              <a:gdLst>
                <a:gd name="T0" fmla="*/ 0 w 67"/>
                <a:gd name="T1" fmla="*/ 2147483647 h 101"/>
                <a:gd name="T2" fmla="*/ 2147483647 w 67"/>
                <a:gd name="T3" fmla="*/ 2147483647 h 101"/>
                <a:gd name="T4" fmla="*/ 2147483647 w 67"/>
                <a:gd name="T5" fmla="*/ 2147483647 h 101"/>
                <a:gd name="T6" fmla="*/ 2147483647 w 67"/>
                <a:gd name="T7" fmla="*/ 0 h 101"/>
                <a:gd name="T8" fmla="*/ 2147483647 w 67"/>
                <a:gd name="T9" fmla="*/ 2147483647 h 101"/>
                <a:gd name="T10" fmla="*/ 2147483647 w 67"/>
                <a:gd name="T11" fmla="*/ 2147483647 h 101"/>
                <a:gd name="T12" fmla="*/ 0 w 67"/>
                <a:gd name="T13" fmla="*/ 214748364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01"/>
                <a:gd name="T23" fmla="*/ 67 w 6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01">
                  <a:moveTo>
                    <a:pt x="0" y="94"/>
                  </a:moveTo>
                  <a:lnTo>
                    <a:pt x="5" y="26"/>
                  </a:lnTo>
                  <a:lnTo>
                    <a:pt x="3" y="3"/>
                  </a:lnTo>
                  <a:lnTo>
                    <a:pt x="42" y="0"/>
                  </a:lnTo>
                  <a:lnTo>
                    <a:pt x="66" y="76"/>
                  </a:lnTo>
                  <a:lnTo>
                    <a:pt x="16" y="100"/>
                  </a:lnTo>
                  <a:lnTo>
                    <a:pt x="0" y="94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4" name="Freeform 176"/>
            <p:cNvSpPr>
              <a:spLocks/>
            </p:cNvSpPr>
            <p:nvPr/>
          </p:nvSpPr>
          <p:spPr bwMode="auto">
            <a:xfrm>
              <a:off x="4580062" y="3350174"/>
              <a:ext cx="133350" cy="138112"/>
            </a:xfrm>
            <a:custGeom>
              <a:avLst/>
              <a:gdLst>
                <a:gd name="T0" fmla="*/ 0 w 84"/>
                <a:gd name="T1" fmla="*/ 2147483647 h 87"/>
                <a:gd name="T2" fmla="*/ 2147483647 w 84"/>
                <a:gd name="T3" fmla="*/ 2147483647 h 87"/>
                <a:gd name="T4" fmla="*/ 2147483647 w 84"/>
                <a:gd name="T5" fmla="*/ 2147483647 h 87"/>
                <a:gd name="T6" fmla="*/ 2147483647 w 84"/>
                <a:gd name="T7" fmla="*/ 2147483647 h 87"/>
                <a:gd name="T8" fmla="*/ 2147483647 w 84"/>
                <a:gd name="T9" fmla="*/ 0 h 87"/>
                <a:gd name="T10" fmla="*/ 2147483647 w 84"/>
                <a:gd name="T11" fmla="*/ 2147483647 h 87"/>
                <a:gd name="T12" fmla="*/ 2147483647 w 84"/>
                <a:gd name="T13" fmla="*/ 2147483647 h 87"/>
                <a:gd name="T14" fmla="*/ 2147483647 w 84"/>
                <a:gd name="T15" fmla="*/ 2147483647 h 87"/>
                <a:gd name="T16" fmla="*/ 2147483647 w 84"/>
                <a:gd name="T17" fmla="*/ 2147483647 h 87"/>
                <a:gd name="T18" fmla="*/ 2147483647 w 84"/>
                <a:gd name="T19" fmla="*/ 2147483647 h 87"/>
                <a:gd name="T20" fmla="*/ 2147483647 w 84"/>
                <a:gd name="T21" fmla="*/ 2147483647 h 87"/>
                <a:gd name="T22" fmla="*/ 2147483647 w 84"/>
                <a:gd name="T23" fmla="*/ 2147483647 h 87"/>
                <a:gd name="T24" fmla="*/ 2147483647 w 84"/>
                <a:gd name="T25" fmla="*/ 2147483647 h 87"/>
                <a:gd name="T26" fmla="*/ 2147483647 w 84"/>
                <a:gd name="T27" fmla="*/ 2147483647 h 87"/>
                <a:gd name="T28" fmla="*/ 2147483647 w 84"/>
                <a:gd name="T29" fmla="*/ 2147483647 h 87"/>
                <a:gd name="T30" fmla="*/ 2147483647 w 84"/>
                <a:gd name="T31" fmla="*/ 2147483647 h 87"/>
                <a:gd name="T32" fmla="*/ 2147483647 w 84"/>
                <a:gd name="T33" fmla="*/ 2147483647 h 87"/>
                <a:gd name="T34" fmla="*/ 2147483647 w 84"/>
                <a:gd name="T35" fmla="*/ 2147483647 h 87"/>
                <a:gd name="T36" fmla="*/ 2147483647 w 84"/>
                <a:gd name="T37" fmla="*/ 2147483647 h 87"/>
                <a:gd name="T38" fmla="*/ 0 w 84"/>
                <a:gd name="T39" fmla="*/ 2147483647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87"/>
                <a:gd name="T62" fmla="*/ 84 w 84"/>
                <a:gd name="T63" fmla="*/ 87 h 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87">
                  <a:moveTo>
                    <a:pt x="0" y="34"/>
                  </a:moveTo>
                  <a:lnTo>
                    <a:pt x="9" y="15"/>
                  </a:lnTo>
                  <a:lnTo>
                    <a:pt x="36" y="5"/>
                  </a:lnTo>
                  <a:lnTo>
                    <a:pt x="71" y="7"/>
                  </a:lnTo>
                  <a:lnTo>
                    <a:pt x="83" y="0"/>
                  </a:lnTo>
                  <a:lnTo>
                    <a:pt x="77" y="17"/>
                  </a:lnTo>
                  <a:lnTo>
                    <a:pt x="56" y="12"/>
                  </a:lnTo>
                  <a:lnTo>
                    <a:pt x="43" y="29"/>
                  </a:lnTo>
                  <a:lnTo>
                    <a:pt x="32" y="22"/>
                  </a:lnTo>
                  <a:lnTo>
                    <a:pt x="41" y="42"/>
                  </a:lnTo>
                  <a:lnTo>
                    <a:pt x="32" y="47"/>
                  </a:lnTo>
                  <a:lnTo>
                    <a:pt x="51" y="59"/>
                  </a:lnTo>
                  <a:lnTo>
                    <a:pt x="51" y="66"/>
                  </a:lnTo>
                  <a:lnTo>
                    <a:pt x="34" y="68"/>
                  </a:lnTo>
                  <a:lnTo>
                    <a:pt x="38" y="86"/>
                  </a:lnTo>
                  <a:lnTo>
                    <a:pt x="17" y="81"/>
                  </a:lnTo>
                  <a:lnTo>
                    <a:pt x="9" y="66"/>
                  </a:lnTo>
                  <a:lnTo>
                    <a:pt x="38" y="59"/>
                  </a:lnTo>
                  <a:lnTo>
                    <a:pt x="11" y="54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5" name="Freeform 177"/>
            <p:cNvSpPr>
              <a:spLocks/>
            </p:cNvSpPr>
            <p:nvPr/>
          </p:nvSpPr>
          <p:spPr bwMode="auto">
            <a:xfrm>
              <a:off x="4580062" y="3350174"/>
              <a:ext cx="142875" cy="147637"/>
            </a:xfrm>
            <a:custGeom>
              <a:avLst/>
              <a:gdLst>
                <a:gd name="T0" fmla="*/ 0 w 90"/>
                <a:gd name="T1" fmla="*/ 2147483647 h 93"/>
                <a:gd name="T2" fmla="*/ 2147483647 w 90"/>
                <a:gd name="T3" fmla="*/ 2147483647 h 93"/>
                <a:gd name="T4" fmla="*/ 2147483647 w 90"/>
                <a:gd name="T5" fmla="*/ 2147483647 h 93"/>
                <a:gd name="T6" fmla="*/ 2147483647 w 90"/>
                <a:gd name="T7" fmla="*/ 2147483647 h 93"/>
                <a:gd name="T8" fmla="*/ 2147483647 w 90"/>
                <a:gd name="T9" fmla="*/ 0 h 93"/>
                <a:gd name="T10" fmla="*/ 2147483647 w 90"/>
                <a:gd name="T11" fmla="*/ 2147483647 h 93"/>
                <a:gd name="T12" fmla="*/ 2147483647 w 90"/>
                <a:gd name="T13" fmla="*/ 2147483647 h 93"/>
                <a:gd name="T14" fmla="*/ 2147483647 w 90"/>
                <a:gd name="T15" fmla="*/ 2147483647 h 93"/>
                <a:gd name="T16" fmla="*/ 2147483647 w 90"/>
                <a:gd name="T17" fmla="*/ 2147483647 h 93"/>
                <a:gd name="T18" fmla="*/ 2147483647 w 90"/>
                <a:gd name="T19" fmla="*/ 2147483647 h 93"/>
                <a:gd name="T20" fmla="*/ 2147483647 w 90"/>
                <a:gd name="T21" fmla="*/ 2147483647 h 93"/>
                <a:gd name="T22" fmla="*/ 2147483647 w 90"/>
                <a:gd name="T23" fmla="*/ 2147483647 h 93"/>
                <a:gd name="T24" fmla="*/ 2147483647 w 90"/>
                <a:gd name="T25" fmla="*/ 2147483647 h 93"/>
                <a:gd name="T26" fmla="*/ 2147483647 w 90"/>
                <a:gd name="T27" fmla="*/ 2147483647 h 93"/>
                <a:gd name="T28" fmla="*/ 2147483647 w 90"/>
                <a:gd name="T29" fmla="*/ 2147483647 h 93"/>
                <a:gd name="T30" fmla="*/ 2147483647 w 90"/>
                <a:gd name="T31" fmla="*/ 2147483647 h 93"/>
                <a:gd name="T32" fmla="*/ 2147483647 w 90"/>
                <a:gd name="T33" fmla="*/ 2147483647 h 93"/>
                <a:gd name="T34" fmla="*/ 2147483647 w 90"/>
                <a:gd name="T35" fmla="*/ 2147483647 h 93"/>
                <a:gd name="T36" fmla="*/ 2147483647 w 90"/>
                <a:gd name="T37" fmla="*/ 2147483647 h 93"/>
                <a:gd name="T38" fmla="*/ 0 w 90"/>
                <a:gd name="T39" fmla="*/ 2147483647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93"/>
                <a:gd name="T62" fmla="*/ 90 w 90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93">
                  <a:moveTo>
                    <a:pt x="0" y="36"/>
                  </a:moveTo>
                  <a:lnTo>
                    <a:pt x="10" y="16"/>
                  </a:lnTo>
                  <a:lnTo>
                    <a:pt x="39" y="5"/>
                  </a:lnTo>
                  <a:lnTo>
                    <a:pt x="76" y="8"/>
                  </a:lnTo>
                  <a:lnTo>
                    <a:pt x="89" y="0"/>
                  </a:lnTo>
                  <a:lnTo>
                    <a:pt x="83" y="18"/>
                  </a:lnTo>
                  <a:lnTo>
                    <a:pt x="60" y="13"/>
                  </a:lnTo>
                  <a:lnTo>
                    <a:pt x="46" y="31"/>
                  </a:lnTo>
                  <a:lnTo>
                    <a:pt x="34" y="24"/>
                  </a:lnTo>
                  <a:lnTo>
                    <a:pt x="44" y="45"/>
                  </a:lnTo>
                  <a:lnTo>
                    <a:pt x="34" y="50"/>
                  </a:lnTo>
                  <a:lnTo>
                    <a:pt x="55" y="63"/>
                  </a:lnTo>
                  <a:lnTo>
                    <a:pt x="55" y="71"/>
                  </a:lnTo>
                  <a:lnTo>
                    <a:pt x="36" y="73"/>
                  </a:lnTo>
                  <a:lnTo>
                    <a:pt x="41" y="92"/>
                  </a:lnTo>
                  <a:lnTo>
                    <a:pt x="18" y="87"/>
                  </a:lnTo>
                  <a:lnTo>
                    <a:pt x="10" y="71"/>
                  </a:lnTo>
                  <a:lnTo>
                    <a:pt x="41" y="63"/>
                  </a:lnTo>
                  <a:lnTo>
                    <a:pt x="12" y="58"/>
                  </a:lnTo>
                  <a:lnTo>
                    <a:pt x="0" y="3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6" name="Freeform 178"/>
            <p:cNvSpPr>
              <a:spLocks/>
            </p:cNvSpPr>
            <p:nvPr/>
          </p:nvSpPr>
          <p:spPr bwMode="auto">
            <a:xfrm>
              <a:off x="4653087" y="3518449"/>
              <a:ext cx="60325" cy="26987"/>
            </a:xfrm>
            <a:custGeom>
              <a:avLst/>
              <a:gdLst>
                <a:gd name="T0" fmla="*/ 0 w 38"/>
                <a:gd name="T1" fmla="*/ 0 h 17"/>
                <a:gd name="T2" fmla="*/ 2147483647 w 38"/>
                <a:gd name="T3" fmla="*/ 2147483647 h 17"/>
                <a:gd name="T4" fmla="*/ 2147483647 w 38"/>
                <a:gd name="T5" fmla="*/ 0 h 17"/>
                <a:gd name="T6" fmla="*/ 2147483647 w 38"/>
                <a:gd name="T7" fmla="*/ 0 h 17"/>
                <a:gd name="T8" fmla="*/ 0 w 3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7"/>
                <a:gd name="T17" fmla="*/ 38 w 3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7">
                  <a:moveTo>
                    <a:pt x="0" y="0"/>
                  </a:moveTo>
                  <a:lnTo>
                    <a:pt x="3" y="16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7" name="Freeform 179"/>
            <p:cNvSpPr>
              <a:spLocks/>
            </p:cNvSpPr>
            <p:nvPr/>
          </p:nvSpPr>
          <p:spPr bwMode="auto">
            <a:xfrm>
              <a:off x="4653087" y="3520036"/>
              <a:ext cx="69850" cy="26988"/>
            </a:xfrm>
            <a:custGeom>
              <a:avLst/>
              <a:gdLst>
                <a:gd name="T0" fmla="*/ 0 w 44"/>
                <a:gd name="T1" fmla="*/ 2147483647 h 17"/>
                <a:gd name="T2" fmla="*/ 2147483647 w 44"/>
                <a:gd name="T3" fmla="*/ 0 h 17"/>
                <a:gd name="T4" fmla="*/ 2147483647 w 44"/>
                <a:gd name="T5" fmla="*/ 2147483647 h 17"/>
                <a:gd name="T6" fmla="*/ 2147483647 w 44"/>
                <a:gd name="T7" fmla="*/ 2147483647 h 17"/>
                <a:gd name="T8" fmla="*/ 0 w 44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16"/>
                  </a:moveTo>
                  <a:lnTo>
                    <a:pt x="3" y="0"/>
                  </a:lnTo>
                  <a:lnTo>
                    <a:pt x="43" y="16"/>
                  </a:lnTo>
                  <a:lnTo>
                    <a:pt x="14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8" name="Freeform 180"/>
            <p:cNvSpPr>
              <a:spLocks/>
            </p:cNvSpPr>
            <p:nvPr/>
          </p:nvSpPr>
          <p:spPr bwMode="auto">
            <a:xfrm>
              <a:off x="2402012" y="1740449"/>
              <a:ext cx="1411287" cy="1031875"/>
            </a:xfrm>
            <a:custGeom>
              <a:avLst/>
              <a:gdLst>
                <a:gd name="T0" fmla="*/ 2147483647 w 889"/>
                <a:gd name="T1" fmla="*/ 2147483647 h 650"/>
                <a:gd name="T2" fmla="*/ 2147483647 w 889"/>
                <a:gd name="T3" fmla="*/ 2147483647 h 650"/>
                <a:gd name="T4" fmla="*/ 2147483647 w 889"/>
                <a:gd name="T5" fmla="*/ 2147483647 h 650"/>
                <a:gd name="T6" fmla="*/ 2147483647 w 889"/>
                <a:gd name="T7" fmla="*/ 2147483647 h 650"/>
                <a:gd name="T8" fmla="*/ 2147483647 w 889"/>
                <a:gd name="T9" fmla="*/ 2147483647 h 650"/>
                <a:gd name="T10" fmla="*/ 2147483647 w 889"/>
                <a:gd name="T11" fmla="*/ 2147483647 h 650"/>
                <a:gd name="T12" fmla="*/ 2147483647 w 889"/>
                <a:gd name="T13" fmla="*/ 2147483647 h 650"/>
                <a:gd name="T14" fmla="*/ 2147483647 w 889"/>
                <a:gd name="T15" fmla="*/ 2147483647 h 650"/>
                <a:gd name="T16" fmla="*/ 2147483647 w 889"/>
                <a:gd name="T17" fmla="*/ 2147483647 h 650"/>
                <a:gd name="T18" fmla="*/ 2147483647 w 889"/>
                <a:gd name="T19" fmla="*/ 2147483647 h 650"/>
                <a:gd name="T20" fmla="*/ 2147483647 w 889"/>
                <a:gd name="T21" fmla="*/ 2147483647 h 650"/>
                <a:gd name="T22" fmla="*/ 2147483647 w 889"/>
                <a:gd name="T23" fmla="*/ 2147483647 h 650"/>
                <a:gd name="T24" fmla="*/ 2147483647 w 889"/>
                <a:gd name="T25" fmla="*/ 2147483647 h 650"/>
                <a:gd name="T26" fmla="*/ 2147483647 w 889"/>
                <a:gd name="T27" fmla="*/ 2147483647 h 650"/>
                <a:gd name="T28" fmla="*/ 2147483647 w 889"/>
                <a:gd name="T29" fmla="*/ 2147483647 h 650"/>
                <a:gd name="T30" fmla="*/ 2147483647 w 889"/>
                <a:gd name="T31" fmla="*/ 2147483647 h 650"/>
                <a:gd name="T32" fmla="*/ 2147483647 w 889"/>
                <a:gd name="T33" fmla="*/ 2147483647 h 650"/>
                <a:gd name="T34" fmla="*/ 2147483647 w 889"/>
                <a:gd name="T35" fmla="*/ 2147483647 h 650"/>
                <a:gd name="T36" fmla="*/ 2147483647 w 889"/>
                <a:gd name="T37" fmla="*/ 2147483647 h 650"/>
                <a:gd name="T38" fmla="*/ 2147483647 w 889"/>
                <a:gd name="T39" fmla="*/ 2147483647 h 650"/>
                <a:gd name="T40" fmla="*/ 2147483647 w 889"/>
                <a:gd name="T41" fmla="*/ 2147483647 h 650"/>
                <a:gd name="T42" fmla="*/ 2147483647 w 889"/>
                <a:gd name="T43" fmla="*/ 2147483647 h 650"/>
                <a:gd name="T44" fmla="*/ 2147483647 w 889"/>
                <a:gd name="T45" fmla="*/ 2147483647 h 650"/>
                <a:gd name="T46" fmla="*/ 2147483647 w 889"/>
                <a:gd name="T47" fmla="*/ 2147483647 h 650"/>
                <a:gd name="T48" fmla="*/ 2147483647 w 889"/>
                <a:gd name="T49" fmla="*/ 2147483647 h 650"/>
                <a:gd name="T50" fmla="*/ 2147483647 w 889"/>
                <a:gd name="T51" fmla="*/ 2147483647 h 650"/>
                <a:gd name="T52" fmla="*/ 2147483647 w 889"/>
                <a:gd name="T53" fmla="*/ 2147483647 h 650"/>
                <a:gd name="T54" fmla="*/ 2147483647 w 889"/>
                <a:gd name="T55" fmla="*/ 2147483647 h 650"/>
                <a:gd name="T56" fmla="*/ 2147483647 w 889"/>
                <a:gd name="T57" fmla="*/ 2147483647 h 650"/>
                <a:gd name="T58" fmla="*/ 2147483647 w 889"/>
                <a:gd name="T59" fmla="*/ 2147483647 h 650"/>
                <a:gd name="T60" fmla="*/ 2147483647 w 889"/>
                <a:gd name="T61" fmla="*/ 2147483647 h 650"/>
                <a:gd name="T62" fmla="*/ 2147483647 w 889"/>
                <a:gd name="T63" fmla="*/ 2147483647 h 650"/>
                <a:gd name="T64" fmla="*/ 2147483647 w 889"/>
                <a:gd name="T65" fmla="*/ 2147483647 h 650"/>
                <a:gd name="T66" fmla="*/ 2147483647 w 889"/>
                <a:gd name="T67" fmla="*/ 2147483647 h 650"/>
                <a:gd name="T68" fmla="*/ 2147483647 w 889"/>
                <a:gd name="T69" fmla="*/ 2147483647 h 650"/>
                <a:gd name="T70" fmla="*/ 2147483647 w 889"/>
                <a:gd name="T71" fmla="*/ 2147483647 h 650"/>
                <a:gd name="T72" fmla="*/ 2147483647 w 889"/>
                <a:gd name="T73" fmla="*/ 2147483647 h 650"/>
                <a:gd name="T74" fmla="*/ 2147483647 w 889"/>
                <a:gd name="T75" fmla="*/ 2147483647 h 650"/>
                <a:gd name="T76" fmla="*/ 2147483647 w 889"/>
                <a:gd name="T77" fmla="*/ 2147483647 h 650"/>
                <a:gd name="T78" fmla="*/ 2147483647 w 889"/>
                <a:gd name="T79" fmla="*/ 2147483647 h 650"/>
                <a:gd name="T80" fmla="*/ 2147483647 w 889"/>
                <a:gd name="T81" fmla="*/ 2147483647 h 650"/>
                <a:gd name="T82" fmla="*/ 2147483647 w 889"/>
                <a:gd name="T83" fmla="*/ 2147483647 h 650"/>
                <a:gd name="T84" fmla="*/ 2147483647 w 889"/>
                <a:gd name="T85" fmla="*/ 2147483647 h 650"/>
                <a:gd name="T86" fmla="*/ 2147483647 w 889"/>
                <a:gd name="T87" fmla="*/ 2147483647 h 650"/>
                <a:gd name="T88" fmla="*/ 2147483647 w 889"/>
                <a:gd name="T89" fmla="*/ 2147483647 h 650"/>
                <a:gd name="T90" fmla="*/ 2147483647 w 889"/>
                <a:gd name="T91" fmla="*/ 2147483647 h 650"/>
                <a:gd name="T92" fmla="*/ 2147483647 w 889"/>
                <a:gd name="T93" fmla="*/ 2147483647 h 650"/>
                <a:gd name="T94" fmla="*/ 2147483647 w 889"/>
                <a:gd name="T95" fmla="*/ 2147483647 h 650"/>
                <a:gd name="T96" fmla="*/ 2147483647 w 889"/>
                <a:gd name="T97" fmla="*/ 2147483647 h 650"/>
                <a:gd name="T98" fmla="*/ 2147483647 w 889"/>
                <a:gd name="T99" fmla="*/ 2147483647 h 650"/>
                <a:gd name="T100" fmla="*/ 2147483647 w 889"/>
                <a:gd name="T101" fmla="*/ 2147483647 h 650"/>
                <a:gd name="T102" fmla="*/ 2147483647 w 889"/>
                <a:gd name="T103" fmla="*/ 2147483647 h 650"/>
                <a:gd name="T104" fmla="*/ 2147483647 w 889"/>
                <a:gd name="T105" fmla="*/ 2147483647 h 650"/>
                <a:gd name="T106" fmla="*/ 2147483647 w 889"/>
                <a:gd name="T107" fmla="*/ 2147483647 h 650"/>
                <a:gd name="T108" fmla="*/ 2147483647 w 889"/>
                <a:gd name="T109" fmla="*/ 2147483647 h 650"/>
                <a:gd name="T110" fmla="*/ 2147483647 w 889"/>
                <a:gd name="T111" fmla="*/ 2147483647 h 650"/>
                <a:gd name="T112" fmla="*/ 2147483647 w 889"/>
                <a:gd name="T113" fmla="*/ 2147483647 h 650"/>
                <a:gd name="T114" fmla="*/ 2147483647 w 889"/>
                <a:gd name="T115" fmla="*/ 2147483647 h 6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9"/>
                <a:gd name="T175" fmla="*/ 0 h 650"/>
                <a:gd name="T176" fmla="*/ 889 w 889"/>
                <a:gd name="T177" fmla="*/ 650 h 6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9" h="650">
                  <a:moveTo>
                    <a:pt x="0" y="181"/>
                  </a:moveTo>
                  <a:lnTo>
                    <a:pt x="5" y="168"/>
                  </a:lnTo>
                  <a:lnTo>
                    <a:pt x="60" y="153"/>
                  </a:lnTo>
                  <a:lnTo>
                    <a:pt x="98" y="153"/>
                  </a:lnTo>
                  <a:lnTo>
                    <a:pt x="120" y="140"/>
                  </a:lnTo>
                  <a:lnTo>
                    <a:pt x="115" y="129"/>
                  </a:lnTo>
                  <a:lnTo>
                    <a:pt x="125" y="127"/>
                  </a:lnTo>
                  <a:lnTo>
                    <a:pt x="117" y="124"/>
                  </a:lnTo>
                  <a:lnTo>
                    <a:pt x="132" y="116"/>
                  </a:lnTo>
                  <a:lnTo>
                    <a:pt x="130" y="114"/>
                  </a:lnTo>
                  <a:lnTo>
                    <a:pt x="101" y="122"/>
                  </a:lnTo>
                  <a:lnTo>
                    <a:pt x="78" y="111"/>
                  </a:lnTo>
                  <a:lnTo>
                    <a:pt x="109" y="103"/>
                  </a:lnTo>
                  <a:lnTo>
                    <a:pt x="127" y="82"/>
                  </a:lnTo>
                  <a:lnTo>
                    <a:pt x="167" y="82"/>
                  </a:lnTo>
                  <a:lnTo>
                    <a:pt x="164" y="61"/>
                  </a:lnTo>
                  <a:lnTo>
                    <a:pt x="196" y="59"/>
                  </a:lnTo>
                  <a:lnTo>
                    <a:pt x="222" y="75"/>
                  </a:lnTo>
                  <a:lnTo>
                    <a:pt x="191" y="56"/>
                  </a:lnTo>
                  <a:lnTo>
                    <a:pt x="255" y="41"/>
                  </a:lnTo>
                  <a:lnTo>
                    <a:pt x="273" y="49"/>
                  </a:lnTo>
                  <a:lnTo>
                    <a:pt x="273" y="69"/>
                  </a:lnTo>
                  <a:lnTo>
                    <a:pt x="284" y="52"/>
                  </a:lnTo>
                  <a:lnTo>
                    <a:pt x="326" y="64"/>
                  </a:lnTo>
                  <a:lnTo>
                    <a:pt x="313" y="56"/>
                  </a:lnTo>
                  <a:lnTo>
                    <a:pt x="331" y="59"/>
                  </a:lnTo>
                  <a:lnTo>
                    <a:pt x="315" y="47"/>
                  </a:lnTo>
                  <a:lnTo>
                    <a:pt x="310" y="36"/>
                  </a:lnTo>
                  <a:lnTo>
                    <a:pt x="318" y="36"/>
                  </a:lnTo>
                  <a:lnTo>
                    <a:pt x="401" y="61"/>
                  </a:lnTo>
                  <a:lnTo>
                    <a:pt x="395" y="52"/>
                  </a:lnTo>
                  <a:lnTo>
                    <a:pt x="414" y="52"/>
                  </a:lnTo>
                  <a:lnTo>
                    <a:pt x="401" y="44"/>
                  </a:lnTo>
                  <a:lnTo>
                    <a:pt x="432" y="47"/>
                  </a:lnTo>
                  <a:lnTo>
                    <a:pt x="388" y="28"/>
                  </a:lnTo>
                  <a:lnTo>
                    <a:pt x="469" y="36"/>
                  </a:lnTo>
                  <a:lnTo>
                    <a:pt x="451" y="26"/>
                  </a:lnTo>
                  <a:lnTo>
                    <a:pt x="401" y="26"/>
                  </a:lnTo>
                  <a:lnTo>
                    <a:pt x="419" y="23"/>
                  </a:lnTo>
                  <a:lnTo>
                    <a:pt x="390" y="12"/>
                  </a:lnTo>
                  <a:lnTo>
                    <a:pt x="424" y="17"/>
                  </a:lnTo>
                  <a:lnTo>
                    <a:pt x="409" y="10"/>
                  </a:lnTo>
                  <a:lnTo>
                    <a:pt x="427" y="7"/>
                  </a:lnTo>
                  <a:lnTo>
                    <a:pt x="485" y="28"/>
                  </a:lnTo>
                  <a:lnTo>
                    <a:pt x="480" y="20"/>
                  </a:lnTo>
                  <a:lnTo>
                    <a:pt x="508" y="12"/>
                  </a:lnTo>
                  <a:lnTo>
                    <a:pt x="482" y="10"/>
                  </a:lnTo>
                  <a:lnTo>
                    <a:pt x="482" y="2"/>
                  </a:lnTo>
                  <a:lnTo>
                    <a:pt x="498" y="0"/>
                  </a:lnTo>
                  <a:lnTo>
                    <a:pt x="662" y="2"/>
                  </a:lnTo>
                  <a:lnTo>
                    <a:pt x="674" y="5"/>
                  </a:lnTo>
                  <a:lnTo>
                    <a:pt x="669" y="10"/>
                  </a:lnTo>
                  <a:lnTo>
                    <a:pt x="557" y="12"/>
                  </a:lnTo>
                  <a:lnTo>
                    <a:pt x="570" y="17"/>
                  </a:lnTo>
                  <a:lnTo>
                    <a:pt x="529" y="23"/>
                  </a:lnTo>
                  <a:lnTo>
                    <a:pt x="682" y="12"/>
                  </a:lnTo>
                  <a:lnTo>
                    <a:pt x="687" y="20"/>
                  </a:lnTo>
                  <a:lnTo>
                    <a:pt x="669" y="28"/>
                  </a:lnTo>
                  <a:lnTo>
                    <a:pt x="703" y="23"/>
                  </a:lnTo>
                  <a:lnTo>
                    <a:pt x="745" y="34"/>
                  </a:lnTo>
                  <a:lnTo>
                    <a:pt x="682" y="49"/>
                  </a:lnTo>
                  <a:lnTo>
                    <a:pt x="586" y="47"/>
                  </a:lnTo>
                  <a:lnTo>
                    <a:pt x="607" y="52"/>
                  </a:lnTo>
                  <a:lnTo>
                    <a:pt x="568" y="59"/>
                  </a:lnTo>
                  <a:lnTo>
                    <a:pt x="568" y="67"/>
                  </a:lnTo>
                  <a:lnTo>
                    <a:pt x="677" y="56"/>
                  </a:lnTo>
                  <a:lnTo>
                    <a:pt x="682" y="61"/>
                  </a:lnTo>
                  <a:lnTo>
                    <a:pt x="662" y="75"/>
                  </a:lnTo>
                  <a:lnTo>
                    <a:pt x="732" y="52"/>
                  </a:lnTo>
                  <a:lnTo>
                    <a:pt x="737" y="72"/>
                  </a:lnTo>
                  <a:lnTo>
                    <a:pt x="700" y="109"/>
                  </a:lnTo>
                  <a:lnTo>
                    <a:pt x="766" y="67"/>
                  </a:lnTo>
                  <a:lnTo>
                    <a:pt x="766" y="75"/>
                  </a:lnTo>
                  <a:lnTo>
                    <a:pt x="800" y="72"/>
                  </a:lnTo>
                  <a:lnTo>
                    <a:pt x="810" y="59"/>
                  </a:lnTo>
                  <a:lnTo>
                    <a:pt x="841" y="59"/>
                  </a:lnTo>
                  <a:lnTo>
                    <a:pt x="888" y="69"/>
                  </a:lnTo>
                  <a:lnTo>
                    <a:pt x="843" y="85"/>
                  </a:lnTo>
                  <a:lnTo>
                    <a:pt x="849" y="95"/>
                  </a:lnTo>
                  <a:lnTo>
                    <a:pt x="751" y="103"/>
                  </a:lnTo>
                  <a:lnTo>
                    <a:pt x="828" y="106"/>
                  </a:lnTo>
                  <a:lnTo>
                    <a:pt x="763" y="119"/>
                  </a:lnTo>
                  <a:lnTo>
                    <a:pt x="771" y="129"/>
                  </a:lnTo>
                  <a:lnTo>
                    <a:pt x="810" y="119"/>
                  </a:lnTo>
                  <a:lnTo>
                    <a:pt x="782" y="135"/>
                  </a:lnTo>
                  <a:lnTo>
                    <a:pt x="776" y="151"/>
                  </a:lnTo>
                  <a:lnTo>
                    <a:pt x="787" y="145"/>
                  </a:lnTo>
                  <a:lnTo>
                    <a:pt x="756" y="161"/>
                  </a:lnTo>
                  <a:lnTo>
                    <a:pt x="745" y="194"/>
                  </a:lnTo>
                  <a:lnTo>
                    <a:pt x="761" y="189"/>
                  </a:lnTo>
                  <a:lnTo>
                    <a:pt x="785" y="194"/>
                  </a:lnTo>
                  <a:lnTo>
                    <a:pt x="763" y="194"/>
                  </a:lnTo>
                  <a:lnTo>
                    <a:pt x="763" y="204"/>
                  </a:lnTo>
                  <a:lnTo>
                    <a:pt x="797" y="207"/>
                  </a:lnTo>
                  <a:lnTo>
                    <a:pt x="800" y="223"/>
                  </a:lnTo>
                  <a:lnTo>
                    <a:pt x="748" y="220"/>
                  </a:lnTo>
                  <a:lnTo>
                    <a:pt x="761" y="223"/>
                  </a:lnTo>
                  <a:lnTo>
                    <a:pt x="734" y="228"/>
                  </a:lnTo>
                  <a:lnTo>
                    <a:pt x="748" y="241"/>
                  </a:lnTo>
                  <a:lnTo>
                    <a:pt x="776" y="241"/>
                  </a:lnTo>
                  <a:lnTo>
                    <a:pt x="758" y="252"/>
                  </a:lnTo>
                  <a:lnTo>
                    <a:pt x="779" y="257"/>
                  </a:lnTo>
                  <a:lnTo>
                    <a:pt x="779" y="272"/>
                  </a:lnTo>
                  <a:lnTo>
                    <a:pt x="742" y="265"/>
                  </a:lnTo>
                  <a:lnTo>
                    <a:pt x="763" y="272"/>
                  </a:lnTo>
                  <a:lnTo>
                    <a:pt x="751" y="277"/>
                  </a:lnTo>
                  <a:lnTo>
                    <a:pt x="761" y="277"/>
                  </a:lnTo>
                  <a:lnTo>
                    <a:pt x="758" y="285"/>
                  </a:lnTo>
                  <a:lnTo>
                    <a:pt x="787" y="295"/>
                  </a:lnTo>
                  <a:lnTo>
                    <a:pt x="742" y="293"/>
                  </a:lnTo>
                  <a:lnTo>
                    <a:pt x="737" y="298"/>
                  </a:lnTo>
                  <a:lnTo>
                    <a:pt x="766" y="311"/>
                  </a:lnTo>
                  <a:lnTo>
                    <a:pt x="763" y="321"/>
                  </a:lnTo>
                  <a:lnTo>
                    <a:pt x="737" y="329"/>
                  </a:lnTo>
                  <a:lnTo>
                    <a:pt x="711" y="311"/>
                  </a:lnTo>
                  <a:lnTo>
                    <a:pt x="672" y="324"/>
                  </a:lnTo>
                  <a:lnTo>
                    <a:pt x="700" y="335"/>
                  </a:lnTo>
                  <a:lnTo>
                    <a:pt x="672" y="343"/>
                  </a:lnTo>
                  <a:lnTo>
                    <a:pt x="703" y="343"/>
                  </a:lnTo>
                  <a:lnTo>
                    <a:pt x="692" y="358"/>
                  </a:lnTo>
                  <a:lnTo>
                    <a:pt x="706" y="350"/>
                  </a:lnTo>
                  <a:lnTo>
                    <a:pt x="737" y="363"/>
                  </a:lnTo>
                  <a:lnTo>
                    <a:pt x="724" y="374"/>
                  </a:lnTo>
                  <a:lnTo>
                    <a:pt x="742" y="371"/>
                  </a:lnTo>
                  <a:lnTo>
                    <a:pt x="737" y="381"/>
                  </a:lnTo>
                  <a:lnTo>
                    <a:pt x="748" y="377"/>
                  </a:lnTo>
                  <a:lnTo>
                    <a:pt x="751" y="402"/>
                  </a:lnTo>
                  <a:lnTo>
                    <a:pt x="737" y="394"/>
                  </a:lnTo>
                  <a:lnTo>
                    <a:pt x="734" y="402"/>
                  </a:lnTo>
                  <a:lnTo>
                    <a:pt x="721" y="402"/>
                  </a:lnTo>
                  <a:lnTo>
                    <a:pt x="703" y="381"/>
                  </a:lnTo>
                  <a:lnTo>
                    <a:pt x="662" y="369"/>
                  </a:lnTo>
                  <a:lnTo>
                    <a:pt x="692" y="383"/>
                  </a:lnTo>
                  <a:lnTo>
                    <a:pt x="654" y="389"/>
                  </a:lnTo>
                  <a:lnTo>
                    <a:pt x="641" y="402"/>
                  </a:lnTo>
                  <a:lnTo>
                    <a:pt x="677" y="407"/>
                  </a:lnTo>
                  <a:lnTo>
                    <a:pt x="646" y="415"/>
                  </a:lnTo>
                  <a:lnTo>
                    <a:pt x="695" y="407"/>
                  </a:lnTo>
                  <a:lnTo>
                    <a:pt x="740" y="418"/>
                  </a:lnTo>
                  <a:lnTo>
                    <a:pt x="680" y="449"/>
                  </a:lnTo>
                  <a:lnTo>
                    <a:pt x="625" y="465"/>
                  </a:lnTo>
                  <a:lnTo>
                    <a:pt x="602" y="465"/>
                  </a:lnTo>
                  <a:lnTo>
                    <a:pt x="589" y="452"/>
                  </a:lnTo>
                  <a:lnTo>
                    <a:pt x="597" y="465"/>
                  </a:lnTo>
                  <a:lnTo>
                    <a:pt x="581" y="472"/>
                  </a:lnTo>
                  <a:lnTo>
                    <a:pt x="557" y="505"/>
                  </a:lnTo>
                  <a:lnTo>
                    <a:pt x="541" y="503"/>
                  </a:lnTo>
                  <a:lnTo>
                    <a:pt x="539" y="516"/>
                  </a:lnTo>
                  <a:lnTo>
                    <a:pt x="521" y="519"/>
                  </a:lnTo>
                  <a:lnTo>
                    <a:pt x="513" y="513"/>
                  </a:lnTo>
                  <a:lnTo>
                    <a:pt x="521" y="505"/>
                  </a:lnTo>
                  <a:lnTo>
                    <a:pt x="513" y="503"/>
                  </a:lnTo>
                  <a:lnTo>
                    <a:pt x="506" y="524"/>
                  </a:lnTo>
                  <a:lnTo>
                    <a:pt x="477" y="527"/>
                  </a:lnTo>
                  <a:lnTo>
                    <a:pt x="480" y="537"/>
                  </a:lnTo>
                  <a:lnTo>
                    <a:pt x="464" y="540"/>
                  </a:lnTo>
                  <a:lnTo>
                    <a:pt x="477" y="553"/>
                  </a:lnTo>
                  <a:lnTo>
                    <a:pt x="461" y="553"/>
                  </a:lnTo>
                  <a:lnTo>
                    <a:pt x="474" y="569"/>
                  </a:lnTo>
                  <a:lnTo>
                    <a:pt x="461" y="569"/>
                  </a:lnTo>
                  <a:lnTo>
                    <a:pt x="471" y="571"/>
                  </a:lnTo>
                  <a:lnTo>
                    <a:pt x="461" y="584"/>
                  </a:lnTo>
                  <a:lnTo>
                    <a:pt x="451" y="581"/>
                  </a:lnTo>
                  <a:lnTo>
                    <a:pt x="461" y="587"/>
                  </a:lnTo>
                  <a:lnTo>
                    <a:pt x="440" y="592"/>
                  </a:lnTo>
                  <a:lnTo>
                    <a:pt x="451" y="612"/>
                  </a:lnTo>
                  <a:lnTo>
                    <a:pt x="440" y="641"/>
                  </a:lnTo>
                  <a:lnTo>
                    <a:pt x="427" y="641"/>
                  </a:lnTo>
                  <a:lnTo>
                    <a:pt x="437" y="649"/>
                  </a:lnTo>
                  <a:lnTo>
                    <a:pt x="406" y="649"/>
                  </a:lnTo>
                  <a:lnTo>
                    <a:pt x="401" y="630"/>
                  </a:lnTo>
                  <a:lnTo>
                    <a:pt x="362" y="633"/>
                  </a:lnTo>
                  <a:lnTo>
                    <a:pt x="370" y="628"/>
                  </a:lnTo>
                  <a:lnTo>
                    <a:pt x="352" y="620"/>
                  </a:lnTo>
                  <a:lnTo>
                    <a:pt x="362" y="617"/>
                  </a:lnTo>
                  <a:lnTo>
                    <a:pt x="347" y="617"/>
                  </a:lnTo>
                  <a:lnTo>
                    <a:pt x="352" y="607"/>
                  </a:lnTo>
                  <a:lnTo>
                    <a:pt x="342" y="607"/>
                  </a:lnTo>
                  <a:lnTo>
                    <a:pt x="315" y="571"/>
                  </a:lnTo>
                  <a:lnTo>
                    <a:pt x="315" y="558"/>
                  </a:lnTo>
                  <a:lnTo>
                    <a:pt x="334" y="547"/>
                  </a:lnTo>
                  <a:lnTo>
                    <a:pt x="326" y="542"/>
                  </a:lnTo>
                  <a:lnTo>
                    <a:pt x="307" y="555"/>
                  </a:lnTo>
                  <a:lnTo>
                    <a:pt x="305" y="529"/>
                  </a:lnTo>
                  <a:lnTo>
                    <a:pt x="286" y="513"/>
                  </a:lnTo>
                  <a:lnTo>
                    <a:pt x="289" y="493"/>
                  </a:lnTo>
                  <a:lnTo>
                    <a:pt x="278" y="486"/>
                  </a:lnTo>
                  <a:lnTo>
                    <a:pt x="294" y="465"/>
                  </a:lnTo>
                  <a:lnTo>
                    <a:pt x="286" y="462"/>
                  </a:lnTo>
                  <a:lnTo>
                    <a:pt x="320" y="465"/>
                  </a:lnTo>
                  <a:lnTo>
                    <a:pt x="318" y="457"/>
                  </a:lnTo>
                  <a:lnTo>
                    <a:pt x="292" y="457"/>
                  </a:lnTo>
                  <a:lnTo>
                    <a:pt x="328" y="438"/>
                  </a:lnTo>
                  <a:lnTo>
                    <a:pt x="320" y="433"/>
                  </a:lnTo>
                  <a:lnTo>
                    <a:pt x="328" y="415"/>
                  </a:lnTo>
                  <a:lnTo>
                    <a:pt x="300" y="413"/>
                  </a:lnTo>
                  <a:lnTo>
                    <a:pt x="271" y="396"/>
                  </a:lnTo>
                  <a:lnTo>
                    <a:pt x="326" y="407"/>
                  </a:lnTo>
                  <a:lnTo>
                    <a:pt x="318" y="399"/>
                  </a:lnTo>
                  <a:lnTo>
                    <a:pt x="326" y="396"/>
                  </a:lnTo>
                  <a:lnTo>
                    <a:pt x="305" y="386"/>
                  </a:lnTo>
                  <a:lnTo>
                    <a:pt x="313" y="381"/>
                  </a:lnTo>
                  <a:lnTo>
                    <a:pt x="297" y="383"/>
                  </a:lnTo>
                  <a:lnTo>
                    <a:pt x="307" y="377"/>
                  </a:lnTo>
                  <a:lnTo>
                    <a:pt x="292" y="379"/>
                  </a:lnTo>
                  <a:lnTo>
                    <a:pt x="310" y="371"/>
                  </a:lnTo>
                  <a:lnTo>
                    <a:pt x="284" y="361"/>
                  </a:lnTo>
                  <a:lnTo>
                    <a:pt x="276" y="377"/>
                  </a:lnTo>
                  <a:lnTo>
                    <a:pt x="255" y="379"/>
                  </a:lnTo>
                  <a:lnTo>
                    <a:pt x="250" y="371"/>
                  </a:lnTo>
                  <a:lnTo>
                    <a:pt x="266" y="361"/>
                  </a:lnTo>
                  <a:lnTo>
                    <a:pt x="252" y="361"/>
                  </a:lnTo>
                  <a:lnTo>
                    <a:pt x="271" y="340"/>
                  </a:lnTo>
                  <a:lnTo>
                    <a:pt x="252" y="335"/>
                  </a:lnTo>
                  <a:lnTo>
                    <a:pt x="258" y="321"/>
                  </a:lnTo>
                  <a:lnTo>
                    <a:pt x="237" y="295"/>
                  </a:lnTo>
                  <a:lnTo>
                    <a:pt x="244" y="293"/>
                  </a:lnTo>
                  <a:lnTo>
                    <a:pt x="211" y="268"/>
                  </a:lnTo>
                  <a:lnTo>
                    <a:pt x="208" y="257"/>
                  </a:lnTo>
                  <a:lnTo>
                    <a:pt x="175" y="244"/>
                  </a:lnTo>
                  <a:lnTo>
                    <a:pt x="141" y="238"/>
                  </a:lnTo>
                  <a:lnTo>
                    <a:pt x="112" y="246"/>
                  </a:lnTo>
                  <a:lnTo>
                    <a:pt x="88" y="241"/>
                  </a:lnTo>
                  <a:lnTo>
                    <a:pt x="96" y="254"/>
                  </a:lnTo>
                  <a:lnTo>
                    <a:pt x="71" y="246"/>
                  </a:lnTo>
                  <a:lnTo>
                    <a:pt x="50" y="236"/>
                  </a:lnTo>
                  <a:lnTo>
                    <a:pt x="71" y="228"/>
                  </a:lnTo>
                  <a:lnTo>
                    <a:pt x="21" y="220"/>
                  </a:lnTo>
                  <a:lnTo>
                    <a:pt x="40" y="212"/>
                  </a:lnTo>
                  <a:lnTo>
                    <a:pt x="98" y="215"/>
                  </a:lnTo>
                  <a:lnTo>
                    <a:pt x="104" y="207"/>
                  </a:lnTo>
                  <a:lnTo>
                    <a:pt x="93" y="204"/>
                  </a:lnTo>
                  <a:lnTo>
                    <a:pt x="104" y="199"/>
                  </a:lnTo>
                  <a:lnTo>
                    <a:pt x="52" y="202"/>
                  </a:lnTo>
                  <a:lnTo>
                    <a:pt x="0" y="18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49" name="Freeform 181"/>
            <p:cNvSpPr>
              <a:spLocks/>
            </p:cNvSpPr>
            <p:nvPr/>
          </p:nvSpPr>
          <p:spPr bwMode="auto">
            <a:xfrm>
              <a:off x="2402012" y="1740449"/>
              <a:ext cx="1420812" cy="1041400"/>
            </a:xfrm>
            <a:custGeom>
              <a:avLst/>
              <a:gdLst>
                <a:gd name="T0" fmla="*/ 2147483647 w 895"/>
                <a:gd name="T1" fmla="*/ 2147483647 h 656"/>
                <a:gd name="T2" fmla="*/ 2147483647 w 895"/>
                <a:gd name="T3" fmla="*/ 2147483647 h 656"/>
                <a:gd name="T4" fmla="*/ 2147483647 w 895"/>
                <a:gd name="T5" fmla="*/ 2147483647 h 656"/>
                <a:gd name="T6" fmla="*/ 2147483647 w 895"/>
                <a:gd name="T7" fmla="*/ 2147483647 h 656"/>
                <a:gd name="T8" fmla="*/ 2147483647 w 895"/>
                <a:gd name="T9" fmla="*/ 2147483647 h 656"/>
                <a:gd name="T10" fmla="*/ 2147483647 w 895"/>
                <a:gd name="T11" fmla="*/ 2147483647 h 656"/>
                <a:gd name="T12" fmla="*/ 2147483647 w 895"/>
                <a:gd name="T13" fmla="*/ 2147483647 h 656"/>
                <a:gd name="T14" fmla="*/ 2147483647 w 895"/>
                <a:gd name="T15" fmla="*/ 2147483647 h 656"/>
                <a:gd name="T16" fmla="*/ 2147483647 w 895"/>
                <a:gd name="T17" fmla="*/ 2147483647 h 656"/>
                <a:gd name="T18" fmla="*/ 2147483647 w 895"/>
                <a:gd name="T19" fmla="*/ 2147483647 h 656"/>
                <a:gd name="T20" fmla="*/ 2147483647 w 895"/>
                <a:gd name="T21" fmla="*/ 2147483647 h 656"/>
                <a:gd name="T22" fmla="*/ 2147483647 w 895"/>
                <a:gd name="T23" fmla="*/ 2147483647 h 656"/>
                <a:gd name="T24" fmla="*/ 2147483647 w 895"/>
                <a:gd name="T25" fmla="*/ 2147483647 h 656"/>
                <a:gd name="T26" fmla="*/ 2147483647 w 895"/>
                <a:gd name="T27" fmla="*/ 2147483647 h 656"/>
                <a:gd name="T28" fmla="*/ 2147483647 w 895"/>
                <a:gd name="T29" fmla="*/ 2147483647 h 656"/>
                <a:gd name="T30" fmla="*/ 2147483647 w 895"/>
                <a:gd name="T31" fmla="*/ 2147483647 h 656"/>
                <a:gd name="T32" fmla="*/ 2147483647 w 895"/>
                <a:gd name="T33" fmla="*/ 2147483647 h 656"/>
                <a:gd name="T34" fmla="*/ 2147483647 w 895"/>
                <a:gd name="T35" fmla="*/ 2147483647 h 656"/>
                <a:gd name="T36" fmla="*/ 2147483647 w 895"/>
                <a:gd name="T37" fmla="*/ 2147483647 h 656"/>
                <a:gd name="T38" fmla="*/ 2147483647 w 895"/>
                <a:gd name="T39" fmla="*/ 2147483647 h 656"/>
                <a:gd name="T40" fmla="*/ 2147483647 w 895"/>
                <a:gd name="T41" fmla="*/ 2147483647 h 656"/>
                <a:gd name="T42" fmla="*/ 2147483647 w 895"/>
                <a:gd name="T43" fmla="*/ 2147483647 h 656"/>
                <a:gd name="T44" fmla="*/ 2147483647 w 895"/>
                <a:gd name="T45" fmla="*/ 2147483647 h 656"/>
                <a:gd name="T46" fmla="*/ 2147483647 w 895"/>
                <a:gd name="T47" fmla="*/ 2147483647 h 656"/>
                <a:gd name="T48" fmla="*/ 2147483647 w 895"/>
                <a:gd name="T49" fmla="*/ 2147483647 h 656"/>
                <a:gd name="T50" fmla="*/ 2147483647 w 895"/>
                <a:gd name="T51" fmla="*/ 2147483647 h 656"/>
                <a:gd name="T52" fmla="*/ 2147483647 w 895"/>
                <a:gd name="T53" fmla="*/ 2147483647 h 656"/>
                <a:gd name="T54" fmla="*/ 2147483647 w 895"/>
                <a:gd name="T55" fmla="*/ 2147483647 h 656"/>
                <a:gd name="T56" fmla="*/ 2147483647 w 895"/>
                <a:gd name="T57" fmla="*/ 2147483647 h 656"/>
                <a:gd name="T58" fmla="*/ 2147483647 w 895"/>
                <a:gd name="T59" fmla="*/ 2147483647 h 656"/>
                <a:gd name="T60" fmla="*/ 2147483647 w 895"/>
                <a:gd name="T61" fmla="*/ 2147483647 h 656"/>
                <a:gd name="T62" fmla="*/ 2147483647 w 895"/>
                <a:gd name="T63" fmla="*/ 2147483647 h 656"/>
                <a:gd name="T64" fmla="*/ 2147483647 w 895"/>
                <a:gd name="T65" fmla="*/ 2147483647 h 656"/>
                <a:gd name="T66" fmla="*/ 2147483647 w 895"/>
                <a:gd name="T67" fmla="*/ 2147483647 h 656"/>
                <a:gd name="T68" fmla="*/ 2147483647 w 895"/>
                <a:gd name="T69" fmla="*/ 2147483647 h 656"/>
                <a:gd name="T70" fmla="*/ 2147483647 w 895"/>
                <a:gd name="T71" fmla="*/ 2147483647 h 656"/>
                <a:gd name="T72" fmla="*/ 2147483647 w 895"/>
                <a:gd name="T73" fmla="*/ 2147483647 h 656"/>
                <a:gd name="T74" fmla="*/ 2147483647 w 895"/>
                <a:gd name="T75" fmla="*/ 2147483647 h 656"/>
                <a:gd name="T76" fmla="*/ 2147483647 w 895"/>
                <a:gd name="T77" fmla="*/ 2147483647 h 656"/>
                <a:gd name="T78" fmla="*/ 2147483647 w 895"/>
                <a:gd name="T79" fmla="*/ 2147483647 h 656"/>
                <a:gd name="T80" fmla="*/ 2147483647 w 895"/>
                <a:gd name="T81" fmla="*/ 2147483647 h 656"/>
                <a:gd name="T82" fmla="*/ 2147483647 w 895"/>
                <a:gd name="T83" fmla="*/ 2147483647 h 656"/>
                <a:gd name="T84" fmla="*/ 2147483647 w 895"/>
                <a:gd name="T85" fmla="*/ 2147483647 h 656"/>
                <a:gd name="T86" fmla="*/ 2147483647 w 895"/>
                <a:gd name="T87" fmla="*/ 2147483647 h 656"/>
                <a:gd name="T88" fmla="*/ 2147483647 w 895"/>
                <a:gd name="T89" fmla="*/ 2147483647 h 656"/>
                <a:gd name="T90" fmla="*/ 2147483647 w 895"/>
                <a:gd name="T91" fmla="*/ 2147483647 h 656"/>
                <a:gd name="T92" fmla="*/ 2147483647 w 895"/>
                <a:gd name="T93" fmla="*/ 2147483647 h 656"/>
                <a:gd name="T94" fmla="*/ 2147483647 w 895"/>
                <a:gd name="T95" fmla="*/ 2147483647 h 656"/>
                <a:gd name="T96" fmla="*/ 2147483647 w 895"/>
                <a:gd name="T97" fmla="*/ 2147483647 h 656"/>
                <a:gd name="T98" fmla="*/ 2147483647 w 895"/>
                <a:gd name="T99" fmla="*/ 2147483647 h 656"/>
                <a:gd name="T100" fmla="*/ 2147483647 w 895"/>
                <a:gd name="T101" fmla="*/ 2147483647 h 656"/>
                <a:gd name="T102" fmla="*/ 2147483647 w 895"/>
                <a:gd name="T103" fmla="*/ 2147483647 h 656"/>
                <a:gd name="T104" fmla="*/ 2147483647 w 895"/>
                <a:gd name="T105" fmla="*/ 2147483647 h 656"/>
                <a:gd name="T106" fmla="*/ 2147483647 w 895"/>
                <a:gd name="T107" fmla="*/ 2147483647 h 656"/>
                <a:gd name="T108" fmla="*/ 2147483647 w 895"/>
                <a:gd name="T109" fmla="*/ 2147483647 h 656"/>
                <a:gd name="T110" fmla="*/ 2147483647 w 895"/>
                <a:gd name="T111" fmla="*/ 2147483647 h 656"/>
                <a:gd name="T112" fmla="*/ 2147483647 w 895"/>
                <a:gd name="T113" fmla="*/ 2147483647 h 656"/>
                <a:gd name="T114" fmla="*/ 2147483647 w 895"/>
                <a:gd name="T115" fmla="*/ 2147483647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5"/>
                <a:gd name="T175" fmla="*/ 0 h 656"/>
                <a:gd name="T176" fmla="*/ 895 w 895"/>
                <a:gd name="T177" fmla="*/ 656 h 6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5" h="656">
                  <a:moveTo>
                    <a:pt x="0" y="183"/>
                  </a:moveTo>
                  <a:lnTo>
                    <a:pt x="5" y="170"/>
                  </a:lnTo>
                  <a:lnTo>
                    <a:pt x="60" y="154"/>
                  </a:lnTo>
                  <a:lnTo>
                    <a:pt x="99" y="154"/>
                  </a:lnTo>
                  <a:lnTo>
                    <a:pt x="121" y="141"/>
                  </a:lnTo>
                  <a:lnTo>
                    <a:pt x="116" y="130"/>
                  </a:lnTo>
                  <a:lnTo>
                    <a:pt x="126" y="128"/>
                  </a:lnTo>
                  <a:lnTo>
                    <a:pt x="118" y="125"/>
                  </a:lnTo>
                  <a:lnTo>
                    <a:pt x="133" y="117"/>
                  </a:lnTo>
                  <a:lnTo>
                    <a:pt x="131" y="115"/>
                  </a:lnTo>
                  <a:lnTo>
                    <a:pt x="102" y="123"/>
                  </a:lnTo>
                  <a:lnTo>
                    <a:pt x="79" y="112"/>
                  </a:lnTo>
                  <a:lnTo>
                    <a:pt x="110" y="104"/>
                  </a:lnTo>
                  <a:lnTo>
                    <a:pt x="128" y="83"/>
                  </a:lnTo>
                  <a:lnTo>
                    <a:pt x="168" y="83"/>
                  </a:lnTo>
                  <a:lnTo>
                    <a:pt x="165" y="62"/>
                  </a:lnTo>
                  <a:lnTo>
                    <a:pt x="197" y="60"/>
                  </a:lnTo>
                  <a:lnTo>
                    <a:pt x="223" y="76"/>
                  </a:lnTo>
                  <a:lnTo>
                    <a:pt x="192" y="57"/>
                  </a:lnTo>
                  <a:lnTo>
                    <a:pt x="257" y="41"/>
                  </a:lnTo>
                  <a:lnTo>
                    <a:pt x="275" y="49"/>
                  </a:lnTo>
                  <a:lnTo>
                    <a:pt x="275" y="70"/>
                  </a:lnTo>
                  <a:lnTo>
                    <a:pt x="286" y="52"/>
                  </a:lnTo>
                  <a:lnTo>
                    <a:pt x="328" y="65"/>
                  </a:lnTo>
                  <a:lnTo>
                    <a:pt x="315" y="57"/>
                  </a:lnTo>
                  <a:lnTo>
                    <a:pt x="333" y="60"/>
                  </a:lnTo>
                  <a:lnTo>
                    <a:pt x="317" y="47"/>
                  </a:lnTo>
                  <a:lnTo>
                    <a:pt x="312" y="36"/>
                  </a:lnTo>
                  <a:lnTo>
                    <a:pt x="320" y="36"/>
                  </a:lnTo>
                  <a:lnTo>
                    <a:pt x="404" y="62"/>
                  </a:lnTo>
                  <a:lnTo>
                    <a:pt x="398" y="52"/>
                  </a:lnTo>
                  <a:lnTo>
                    <a:pt x="417" y="52"/>
                  </a:lnTo>
                  <a:lnTo>
                    <a:pt x="404" y="44"/>
                  </a:lnTo>
                  <a:lnTo>
                    <a:pt x="435" y="47"/>
                  </a:lnTo>
                  <a:lnTo>
                    <a:pt x="391" y="28"/>
                  </a:lnTo>
                  <a:lnTo>
                    <a:pt x="472" y="36"/>
                  </a:lnTo>
                  <a:lnTo>
                    <a:pt x="454" y="26"/>
                  </a:lnTo>
                  <a:lnTo>
                    <a:pt x="404" y="26"/>
                  </a:lnTo>
                  <a:lnTo>
                    <a:pt x="422" y="23"/>
                  </a:lnTo>
                  <a:lnTo>
                    <a:pt x="393" y="12"/>
                  </a:lnTo>
                  <a:lnTo>
                    <a:pt x="427" y="17"/>
                  </a:lnTo>
                  <a:lnTo>
                    <a:pt x="412" y="10"/>
                  </a:lnTo>
                  <a:lnTo>
                    <a:pt x="430" y="7"/>
                  </a:lnTo>
                  <a:lnTo>
                    <a:pt x="488" y="28"/>
                  </a:lnTo>
                  <a:lnTo>
                    <a:pt x="483" y="20"/>
                  </a:lnTo>
                  <a:lnTo>
                    <a:pt x="511" y="12"/>
                  </a:lnTo>
                  <a:lnTo>
                    <a:pt x="485" y="10"/>
                  </a:lnTo>
                  <a:lnTo>
                    <a:pt x="485" y="2"/>
                  </a:lnTo>
                  <a:lnTo>
                    <a:pt x="501" y="0"/>
                  </a:lnTo>
                  <a:lnTo>
                    <a:pt x="666" y="2"/>
                  </a:lnTo>
                  <a:lnTo>
                    <a:pt x="679" y="5"/>
                  </a:lnTo>
                  <a:lnTo>
                    <a:pt x="674" y="10"/>
                  </a:lnTo>
                  <a:lnTo>
                    <a:pt x="561" y="12"/>
                  </a:lnTo>
                  <a:lnTo>
                    <a:pt x="574" y="17"/>
                  </a:lnTo>
                  <a:lnTo>
                    <a:pt x="533" y="23"/>
                  </a:lnTo>
                  <a:lnTo>
                    <a:pt x="687" y="12"/>
                  </a:lnTo>
                  <a:lnTo>
                    <a:pt x="692" y="20"/>
                  </a:lnTo>
                  <a:lnTo>
                    <a:pt x="674" y="28"/>
                  </a:lnTo>
                  <a:lnTo>
                    <a:pt x="708" y="23"/>
                  </a:lnTo>
                  <a:lnTo>
                    <a:pt x="750" y="34"/>
                  </a:lnTo>
                  <a:lnTo>
                    <a:pt x="687" y="49"/>
                  </a:lnTo>
                  <a:lnTo>
                    <a:pt x="590" y="47"/>
                  </a:lnTo>
                  <a:lnTo>
                    <a:pt x="611" y="52"/>
                  </a:lnTo>
                  <a:lnTo>
                    <a:pt x="572" y="60"/>
                  </a:lnTo>
                  <a:lnTo>
                    <a:pt x="572" y="68"/>
                  </a:lnTo>
                  <a:lnTo>
                    <a:pt x="682" y="57"/>
                  </a:lnTo>
                  <a:lnTo>
                    <a:pt x="687" y="62"/>
                  </a:lnTo>
                  <a:lnTo>
                    <a:pt x="666" y="76"/>
                  </a:lnTo>
                  <a:lnTo>
                    <a:pt x="737" y="52"/>
                  </a:lnTo>
                  <a:lnTo>
                    <a:pt x="742" y="73"/>
                  </a:lnTo>
                  <a:lnTo>
                    <a:pt x="705" y="110"/>
                  </a:lnTo>
                  <a:lnTo>
                    <a:pt x="771" y="68"/>
                  </a:lnTo>
                  <a:lnTo>
                    <a:pt x="771" y="76"/>
                  </a:lnTo>
                  <a:lnTo>
                    <a:pt x="805" y="73"/>
                  </a:lnTo>
                  <a:lnTo>
                    <a:pt x="815" y="60"/>
                  </a:lnTo>
                  <a:lnTo>
                    <a:pt x="847" y="60"/>
                  </a:lnTo>
                  <a:lnTo>
                    <a:pt x="894" y="70"/>
                  </a:lnTo>
                  <a:lnTo>
                    <a:pt x="849" y="86"/>
                  </a:lnTo>
                  <a:lnTo>
                    <a:pt x="855" y="96"/>
                  </a:lnTo>
                  <a:lnTo>
                    <a:pt x="756" y="104"/>
                  </a:lnTo>
                  <a:lnTo>
                    <a:pt x="834" y="107"/>
                  </a:lnTo>
                  <a:lnTo>
                    <a:pt x="768" y="120"/>
                  </a:lnTo>
                  <a:lnTo>
                    <a:pt x="776" y="130"/>
                  </a:lnTo>
                  <a:lnTo>
                    <a:pt x="815" y="120"/>
                  </a:lnTo>
                  <a:lnTo>
                    <a:pt x="787" y="136"/>
                  </a:lnTo>
                  <a:lnTo>
                    <a:pt x="781" y="152"/>
                  </a:lnTo>
                  <a:lnTo>
                    <a:pt x="792" y="146"/>
                  </a:lnTo>
                  <a:lnTo>
                    <a:pt x="761" y="162"/>
                  </a:lnTo>
                  <a:lnTo>
                    <a:pt x="750" y="196"/>
                  </a:lnTo>
                  <a:lnTo>
                    <a:pt x="766" y="191"/>
                  </a:lnTo>
                  <a:lnTo>
                    <a:pt x="790" y="196"/>
                  </a:lnTo>
                  <a:lnTo>
                    <a:pt x="768" y="196"/>
                  </a:lnTo>
                  <a:lnTo>
                    <a:pt x="768" y="206"/>
                  </a:lnTo>
                  <a:lnTo>
                    <a:pt x="802" y="209"/>
                  </a:lnTo>
                  <a:lnTo>
                    <a:pt x="805" y="225"/>
                  </a:lnTo>
                  <a:lnTo>
                    <a:pt x="753" y="222"/>
                  </a:lnTo>
                  <a:lnTo>
                    <a:pt x="766" y="225"/>
                  </a:lnTo>
                  <a:lnTo>
                    <a:pt x="739" y="230"/>
                  </a:lnTo>
                  <a:lnTo>
                    <a:pt x="753" y="243"/>
                  </a:lnTo>
                  <a:lnTo>
                    <a:pt x="781" y="243"/>
                  </a:lnTo>
                  <a:lnTo>
                    <a:pt x="763" y="254"/>
                  </a:lnTo>
                  <a:lnTo>
                    <a:pt x="784" y="259"/>
                  </a:lnTo>
                  <a:lnTo>
                    <a:pt x="784" y="275"/>
                  </a:lnTo>
                  <a:lnTo>
                    <a:pt x="747" y="267"/>
                  </a:lnTo>
                  <a:lnTo>
                    <a:pt x="768" y="275"/>
                  </a:lnTo>
                  <a:lnTo>
                    <a:pt x="756" y="280"/>
                  </a:lnTo>
                  <a:lnTo>
                    <a:pt x="766" y="280"/>
                  </a:lnTo>
                  <a:lnTo>
                    <a:pt x="763" y="288"/>
                  </a:lnTo>
                  <a:lnTo>
                    <a:pt x="792" y="298"/>
                  </a:lnTo>
                  <a:lnTo>
                    <a:pt x="747" y="296"/>
                  </a:lnTo>
                  <a:lnTo>
                    <a:pt x="742" y="301"/>
                  </a:lnTo>
                  <a:lnTo>
                    <a:pt x="771" y="314"/>
                  </a:lnTo>
                  <a:lnTo>
                    <a:pt x="768" y="324"/>
                  </a:lnTo>
                  <a:lnTo>
                    <a:pt x="742" y="332"/>
                  </a:lnTo>
                  <a:lnTo>
                    <a:pt x="716" y="314"/>
                  </a:lnTo>
                  <a:lnTo>
                    <a:pt x="677" y="327"/>
                  </a:lnTo>
                  <a:lnTo>
                    <a:pt x="705" y="338"/>
                  </a:lnTo>
                  <a:lnTo>
                    <a:pt x="677" y="346"/>
                  </a:lnTo>
                  <a:lnTo>
                    <a:pt x="708" y="346"/>
                  </a:lnTo>
                  <a:lnTo>
                    <a:pt x="697" y="361"/>
                  </a:lnTo>
                  <a:lnTo>
                    <a:pt x="711" y="353"/>
                  </a:lnTo>
                  <a:lnTo>
                    <a:pt x="742" y="366"/>
                  </a:lnTo>
                  <a:lnTo>
                    <a:pt x="729" y="377"/>
                  </a:lnTo>
                  <a:lnTo>
                    <a:pt x="747" y="374"/>
                  </a:lnTo>
                  <a:lnTo>
                    <a:pt x="742" y="385"/>
                  </a:lnTo>
                  <a:lnTo>
                    <a:pt x="753" y="380"/>
                  </a:lnTo>
                  <a:lnTo>
                    <a:pt x="756" y="406"/>
                  </a:lnTo>
                  <a:lnTo>
                    <a:pt x="742" y="398"/>
                  </a:lnTo>
                  <a:lnTo>
                    <a:pt x="739" y="406"/>
                  </a:lnTo>
                  <a:lnTo>
                    <a:pt x="726" y="406"/>
                  </a:lnTo>
                  <a:lnTo>
                    <a:pt x="708" y="385"/>
                  </a:lnTo>
                  <a:lnTo>
                    <a:pt x="666" y="372"/>
                  </a:lnTo>
                  <a:lnTo>
                    <a:pt x="697" y="387"/>
                  </a:lnTo>
                  <a:lnTo>
                    <a:pt x="658" y="393"/>
                  </a:lnTo>
                  <a:lnTo>
                    <a:pt x="645" y="406"/>
                  </a:lnTo>
                  <a:lnTo>
                    <a:pt x="682" y="411"/>
                  </a:lnTo>
                  <a:lnTo>
                    <a:pt x="650" y="419"/>
                  </a:lnTo>
                  <a:lnTo>
                    <a:pt x="700" y="411"/>
                  </a:lnTo>
                  <a:lnTo>
                    <a:pt x="745" y="422"/>
                  </a:lnTo>
                  <a:lnTo>
                    <a:pt x="685" y="453"/>
                  </a:lnTo>
                  <a:lnTo>
                    <a:pt x="629" y="469"/>
                  </a:lnTo>
                  <a:lnTo>
                    <a:pt x="606" y="469"/>
                  </a:lnTo>
                  <a:lnTo>
                    <a:pt x="593" y="456"/>
                  </a:lnTo>
                  <a:lnTo>
                    <a:pt x="601" y="469"/>
                  </a:lnTo>
                  <a:lnTo>
                    <a:pt x="585" y="476"/>
                  </a:lnTo>
                  <a:lnTo>
                    <a:pt x="561" y="510"/>
                  </a:lnTo>
                  <a:lnTo>
                    <a:pt x="545" y="508"/>
                  </a:lnTo>
                  <a:lnTo>
                    <a:pt x="543" y="521"/>
                  </a:lnTo>
                  <a:lnTo>
                    <a:pt x="525" y="524"/>
                  </a:lnTo>
                  <a:lnTo>
                    <a:pt x="516" y="518"/>
                  </a:lnTo>
                  <a:lnTo>
                    <a:pt x="525" y="510"/>
                  </a:lnTo>
                  <a:lnTo>
                    <a:pt x="516" y="508"/>
                  </a:lnTo>
                  <a:lnTo>
                    <a:pt x="509" y="529"/>
                  </a:lnTo>
                  <a:lnTo>
                    <a:pt x="480" y="532"/>
                  </a:lnTo>
                  <a:lnTo>
                    <a:pt x="483" y="542"/>
                  </a:lnTo>
                  <a:lnTo>
                    <a:pt x="467" y="545"/>
                  </a:lnTo>
                  <a:lnTo>
                    <a:pt x="480" y="558"/>
                  </a:lnTo>
                  <a:lnTo>
                    <a:pt x="464" y="558"/>
                  </a:lnTo>
                  <a:lnTo>
                    <a:pt x="477" y="574"/>
                  </a:lnTo>
                  <a:lnTo>
                    <a:pt x="464" y="574"/>
                  </a:lnTo>
                  <a:lnTo>
                    <a:pt x="474" y="576"/>
                  </a:lnTo>
                  <a:lnTo>
                    <a:pt x="464" y="589"/>
                  </a:lnTo>
                  <a:lnTo>
                    <a:pt x="454" y="586"/>
                  </a:lnTo>
                  <a:lnTo>
                    <a:pt x="464" y="592"/>
                  </a:lnTo>
                  <a:lnTo>
                    <a:pt x="443" y="597"/>
                  </a:lnTo>
                  <a:lnTo>
                    <a:pt x="454" y="618"/>
                  </a:lnTo>
                  <a:lnTo>
                    <a:pt x="443" y="647"/>
                  </a:lnTo>
                  <a:lnTo>
                    <a:pt x="430" y="647"/>
                  </a:lnTo>
                  <a:lnTo>
                    <a:pt x="440" y="655"/>
                  </a:lnTo>
                  <a:lnTo>
                    <a:pt x="409" y="655"/>
                  </a:lnTo>
                  <a:lnTo>
                    <a:pt x="404" y="636"/>
                  </a:lnTo>
                  <a:lnTo>
                    <a:pt x="364" y="639"/>
                  </a:lnTo>
                  <a:lnTo>
                    <a:pt x="373" y="634"/>
                  </a:lnTo>
                  <a:lnTo>
                    <a:pt x="354" y="626"/>
                  </a:lnTo>
                  <a:lnTo>
                    <a:pt x="364" y="623"/>
                  </a:lnTo>
                  <a:lnTo>
                    <a:pt x="349" y="623"/>
                  </a:lnTo>
                  <a:lnTo>
                    <a:pt x="354" y="613"/>
                  </a:lnTo>
                  <a:lnTo>
                    <a:pt x="344" y="613"/>
                  </a:lnTo>
                  <a:lnTo>
                    <a:pt x="317" y="576"/>
                  </a:lnTo>
                  <a:lnTo>
                    <a:pt x="317" y="563"/>
                  </a:lnTo>
                  <a:lnTo>
                    <a:pt x="336" y="552"/>
                  </a:lnTo>
                  <a:lnTo>
                    <a:pt x="328" y="547"/>
                  </a:lnTo>
                  <a:lnTo>
                    <a:pt x="309" y="560"/>
                  </a:lnTo>
                  <a:lnTo>
                    <a:pt x="307" y="534"/>
                  </a:lnTo>
                  <a:lnTo>
                    <a:pt x="288" y="518"/>
                  </a:lnTo>
                  <a:lnTo>
                    <a:pt x="291" y="498"/>
                  </a:lnTo>
                  <a:lnTo>
                    <a:pt x="280" y="490"/>
                  </a:lnTo>
                  <a:lnTo>
                    <a:pt x="296" y="469"/>
                  </a:lnTo>
                  <a:lnTo>
                    <a:pt x="288" y="466"/>
                  </a:lnTo>
                  <a:lnTo>
                    <a:pt x="322" y="469"/>
                  </a:lnTo>
                  <a:lnTo>
                    <a:pt x="320" y="461"/>
                  </a:lnTo>
                  <a:lnTo>
                    <a:pt x="294" y="461"/>
                  </a:lnTo>
                  <a:lnTo>
                    <a:pt x="330" y="442"/>
                  </a:lnTo>
                  <a:lnTo>
                    <a:pt x="322" y="437"/>
                  </a:lnTo>
                  <a:lnTo>
                    <a:pt x="330" y="419"/>
                  </a:lnTo>
                  <a:lnTo>
                    <a:pt x="302" y="417"/>
                  </a:lnTo>
                  <a:lnTo>
                    <a:pt x="273" y="400"/>
                  </a:lnTo>
                  <a:lnTo>
                    <a:pt x="328" y="411"/>
                  </a:lnTo>
                  <a:lnTo>
                    <a:pt x="320" y="403"/>
                  </a:lnTo>
                  <a:lnTo>
                    <a:pt x="328" y="400"/>
                  </a:lnTo>
                  <a:lnTo>
                    <a:pt x="307" y="390"/>
                  </a:lnTo>
                  <a:lnTo>
                    <a:pt x="315" y="385"/>
                  </a:lnTo>
                  <a:lnTo>
                    <a:pt x="299" y="387"/>
                  </a:lnTo>
                  <a:lnTo>
                    <a:pt x="309" y="380"/>
                  </a:lnTo>
                  <a:lnTo>
                    <a:pt x="294" y="382"/>
                  </a:lnTo>
                  <a:lnTo>
                    <a:pt x="312" y="374"/>
                  </a:lnTo>
                  <a:lnTo>
                    <a:pt x="286" y="364"/>
                  </a:lnTo>
                  <a:lnTo>
                    <a:pt x="278" y="380"/>
                  </a:lnTo>
                  <a:lnTo>
                    <a:pt x="257" y="382"/>
                  </a:lnTo>
                  <a:lnTo>
                    <a:pt x="252" y="374"/>
                  </a:lnTo>
                  <a:lnTo>
                    <a:pt x="268" y="364"/>
                  </a:lnTo>
                  <a:lnTo>
                    <a:pt x="254" y="364"/>
                  </a:lnTo>
                  <a:lnTo>
                    <a:pt x="273" y="343"/>
                  </a:lnTo>
                  <a:lnTo>
                    <a:pt x="254" y="338"/>
                  </a:lnTo>
                  <a:lnTo>
                    <a:pt x="260" y="324"/>
                  </a:lnTo>
                  <a:lnTo>
                    <a:pt x="239" y="298"/>
                  </a:lnTo>
                  <a:lnTo>
                    <a:pt x="246" y="296"/>
                  </a:lnTo>
                  <a:lnTo>
                    <a:pt x="212" y="270"/>
                  </a:lnTo>
                  <a:lnTo>
                    <a:pt x="209" y="259"/>
                  </a:lnTo>
                  <a:lnTo>
                    <a:pt x="176" y="246"/>
                  </a:lnTo>
                  <a:lnTo>
                    <a:pt x="142" y="240"/>
                  </a:lnTo>
                  <a:lnTo>
                    <a:pt x="113" y="248"/>
                  </a:lnTo>
                  <a:lnTo>
                    <a:pt x="89" y="243"/>
                  </a:lnTo>
                  <a:lnTo>
                    <a:pt x="97" y="256"/>
                  </a:lnTo>
                  <a:lnTo>
                    <a:pt x="71" y="248"/>
                  </a:lnTo>
                  <a:lnTo>
                    <a:pt x="50" y="238"/>
                  </a:lnTo>
                  <a:lnTo>
                    <a:pt x="71" y="230"/>
                  </a:lnTo>
                  <a:lnTo>
                    <a:pt x="21" y="222"/>
                  </a:lnTo>
                  <a:lnTo>
                    <a:pt x="40" y="214"/>
                  </a:lnTo>
                  <a:lnTo>
                    <a:pt x="99" y="217"/>
                  </a:lnTo>
                  <a:lnTo>
                    <a:pt x="105" y="209"/>
                  </a:lnTo>
                  <a:lnTo>
                    <a:pt x="94" y="206"/>
                  </a:lnTo>
                  <a:lnTo>
                    <a:pt x="105" y="201"/>
                  </a:lnTo>
                  <a:lnTo>
                    <a:pt x="52" y="204"/>
                  </a:lnTo>
                  <a:lnTo>
                    <a:pt x="0" y="18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0" name="Freeform 182"/>
            <p:cNvSpPr>
              <a:spLocks/>
            </p:cNvSpPr>
            <p:nvPr/>
          </p:nvSpPr>
          <p:spPr bwMode="auto">
            <a:xfrm>
              <a:off x="1951162" y="3966124"/>
              <a:ext cx="85725" cy="87312"/>
            </a:xfrm>
            <a:custGeom>
              <a:avLst/>
              <a:gdLst>
                <a:gd name="T0" fmla="*/ 0 w 54"/>
                <a:gd name="T1" fmla="*/ 2147483647 h 55"/>
                <a:gd name="T2" fmla="*/ 2147483647 w 54"/>
                <a:gd name="T3" fmla="*/ 2147483647 h 55"/>
                <a:gd name="T4" fmla="*/ 2147483647 w 54"/>
                <a:gd name="T5" fmla="*/ 2147483647 h 55"/>
                <a:gd name="T6" fmla="*/ 2147483647 w 54"/>
                <a:gd name="T7" fmla="*/ 2147483647 h 55"/>
                <a:gd name="T8" fmla="*/ 2147483647 w 54"/>
                <a:gd name="T9" fmla="*/ 0 h 55"/>
                <a:gd name="T10" fmla="*/ 2147483647 w 54"/>
                <a:gd name="T11" fmla="*/ 2147483647 h 55"/>
                <a:gd name="T12" fmla="*/ 2147483647 w 54"/>
                <a:gd name="T13" fmla="*/ 2147483647 h 55"/>
                <a:gd name="T14" fmla="*/ 2147483647 w 54"/>
                <a:gd name="T15" fmla="*/ 2147483647 h 55"/>
                <a:gd name="T16" fmla="*/ 2147483647 w 54"/>
                <a:gd name="T17" fmla="*/ 2147483647 h 55"/>
                <a:gd name="T18" fmla="*/ 0 w 54"/>
                <a:gd name="T19" fmla="*/ 2147483647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5"/>
                <a:gd name="T32" fmla="*/ 54 w 5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5">
                  <a:moveTo>
                    <a:pt x="0" y="42"/>
                  </a:moveTo>
                  <a:lnTo>
                    <a:pt x="10" y="21"/>
                  </a:lnTo>
                  <a:lnTo>
                    <a:pt x="22" y="21"/>
                  </a:lnTo>
                  <a:lnTo>
                    <a:pt x="10" y="5"/>
                  </a:lnTo>
                  <a:lnTo>
                    <a:pt x="40" y="0"/>
                  </a:lnTo>
                  <a:lnTo>
                    <a:pt x="46" y="26"/>
                  </a:lnTo>
                  <a:lnTo>
                    <a:pt x="53" y="28"/>
                  </a:lnTo>
                  <a:lnTo>
                    <a:pt x="39" y="45"/>
                  </a:lnTo>
                  <a:lnTo>
                    <a:pt x="29" y="54"/>
                  </a:lnTo>
                  <a:lnTo>
                    <a:pt x="0" y="4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1" name="Freeform 183"/>
            <p:cNvSpPr>
              <a:spLocks/>
            </p:cNvSpPr>
            <p:nvPr/>
          </p:nvSpPr>
          <p:spPr bwMode="auto">
            <a:xfrm>
              <a:off x="1951162" y="3966124"/>
              <a:ext cx="95250" cy="96837"/>
            </a:xfrm>
            <a:custGeom>
              <a:avLst/>
              <a:gdLst>
                <a:gd name="T0" fmla="*/ 0 w 60"/>
                <a:gd name="T1" fmla="*/ 2147483647 h 61"/>
                <a:gd name="T2" fmla="*/ 2147483647 w 60"/>
                <a:gd name="T3" fmla="*/ 2147483647 h 61"/>
                <a:gd name="T4" fmla="*/ 2147483647 w 60"/>
                <a:gd name="T5" fmla="*/ 2147483647 h 61"/>
                <a:gd name="T6" fmla="*/ 2147483647 w 60"/>
                <a:gd name="T7" fmla="*/ 2147483647 h 61"/>
                <a:gd name="T8" fmla="*/ 2147483647 w 60"/>
                <a:gd name="T9" fmla="*/ 0 h 61"/>
                <a:gd name="T10" fmla="*/ 2147483647 w 60"/>
                <a:gd name="T11" fmla="*/ 2147483647 h 61"/>
                <a:gd name="T12" fmla="*/ 2147483647 w 60"/>
                <a:gd name="T13" fmla="*/ 2147483647 h 61"/>
                <a:gd name="T14" fmla="*/ 2147483647 w 60"/>
                <a:gd name="T15" fmla="*/ 2147483647 h 61"/>
                <a:gd name="T16" fmla="*/ 2147483647 w 60"/>
                <a:gd name="T17" fmla="*/ 2147483647 h 61"/>
                <a:gd name="T18" fmla="*/ 0 w 60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61"/>
                <a:gd name="T32" fmla="*/ 60 w 60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61">
                  <a:moveTo>
                    <a:pt x="0" y="47"/>
                  </a:moveTo>
                  <a:lnTo>
                    <a:pt x="11" y="23"/>
                  </a:lnTo>
                  <a:lnTo>
                    <a:pt x="24" y="23"/>
                  </a:lnTo>
                  <a:lnTo>
                    <a:pt x="11" y="5"/>
                  </a:lnTo>
                  <a:lnTo>
                    <a:pt x="45" y="0"/>
                  </a:lnTo>
                  <a:lnTo>
                    <a:pt x="51" y="29"/>
                  </a:lnTo>
                  <a:lnTo>
                    <a:pt x="59" y="31"/>
                  </a:lnTo>
                  <a:lnTo>
                    <a:pt x="43" y="50"/>
                  </a:lnTo>
                  <a:lnTo>
                    <a:pt x="32" y="60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2" name="Freeform 184"/>
            <p:cNvSpPr>
              <a:spLocks/>
            </p:cNvSpPr>
            <p:nvPr/>
          </p:nvSpPr>
          <p:spPr bwMode="auto">
            <a:xfrm>
              <a:off x="3749799" y="4086774"/>
              <a:ext cx="168275" cy="117475"/>
            </a:xfrm>
            <a:custGeom>
              <a:avLst/>
              <a:gdLst>
                <a:gd name="T0" fmla="*/ 0 w 106"/>
                <a:gd name="T1" fmla="*/ 2147483647 h 74"/>
                <a:gd name="T2" fmla="*/ 2147483647 w 106"/>
                <a:gd name="T3" fmla="*/ 2147483647 h 74"/>
                <a:gd name="T4" fmla="*/ 2147483647 w 106"/>
                <a:gd name="T5" fmla="*/ 0 h 74"/>
                <a:gd name="T6" fmla="*/ 2147483647 w 106"/>
                <a:gd name="T7" fmla="*/ 2147483647 h 74"/>
                <a:gd name="T8" fmla="*/ 2147483647 w 106"/>
                <a:gd name="T9" fmla="*/ 2147483647 h 74"/>
                <a:gd name="T10" fmla="*/ 2147483647 w 106"/>
                <a:gd name="T11" fmla="*/ 2147483647 h 74"/>
                <a:gd name="T12" fmla="*/ 2147483647 w 106"/>
                <a:gd name="T13" fmla="*/ 2147483647 h 74"/>
                <a:gd name="T14" fmla="*/ 2147483647 w 106"/>
                <a:gd name="T15" fmla="*/ 2147483647 h 74"/>
                <a:gd name="T16" fmla="*/ 2147483647 w 106"/>
                <a:gd name="T17" fmla="*/ 2147483647 h 74"/>
                <a:gd name="T18" fmla="*/ 2147483647 w 106"/>
                <a:gd name="T19" fmla="*/ 2147483647 h 74"/>
                <a:gd name="T20" fmla="*/ 2147483647 w 106"/>
                <a:gd name="T21" fmla="*/ 2147483647 h 74"/>
                <a:gd name="T22" fmla="*/ 2147483647 w 106"/>
                <a:gd name="T23" fmla="*/ 2147483647 h 74"/>
                <a:gd name="T24" fmla="*/ 2147483647 w 106"/>
                <a:gd name="T25" fmla="*/ 2147483647 h 74"/>
                <a:gd name="T26" fmla="*/ 2147483647 w 106"/>
                <a:gd name="T27" fmla="*/ 2147483647 h 74"/>
                <a:gd name="T28" fmla="*/ 2147483647 w 106"/>
                <a:gd name="T29" fmla="*/ 2147483647 h 74"/>
                <a:gd name="T30" fmla="*/ 0 w 106"/>
                <a:gd name="T31" fmla="*/ 2147483647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0" y="22"/>
                  </a:moveTo>
                  <a:lnTo>
                    <a:pt x="21" y="15"/>
                  </a:lnTo>
                  <a:lnTo>
                    <a:pt x="21" y="0"/>
                  </a:lnTo>
                  <a:lnTo>
                    <a:pt x="56" y="5"/>
                  </a:lnTo>
                  <a:lnTo>
                    <a:pt x="62" y="10"/>
                  </a:lnTo>
                  <a:lnTo>
                    <a:pt x="88" y="3"/>
                  </a:lnTo>
                  <a:lnTo>
                    <a:pt x="100" y="34"/>
                  </a:lnTo>
                  <a:lnTo>
                    <a:pt x="105" y="58"/>
                  </a:lnTo>
                  <a:lnTo>
                    <a:pt x="97" y="58"/>
                  </a:lnTo>
                  <a:lnTo>
                    <a:pt x="95" y="73"/>
                  </a:lnTo>
                  <a:lnTo>
                    <a:pt x="80" y="73"/>
                  </a:lnTo>
                  <a:lnTo>
                    <a:pt x="80" y="58"/>
                  </a:lnTo>
                  <a:lnTo>
                    <a:pt x="67" y="58"/>
                  </a:lnTo>
                  <a:lnTo>
                    <a:pt x="56" y="39"/>
                  </a:lnTo>
                  <a:lnTo>
                    <a:pt x="28" y="49"/>
                  </a:lnTo>
                  <a:lnTo>
                    <a:pt x="0" y="2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3" name="Freeform 185"/>
            <p:cNvSpPr>
              <a:spLocks/>
            </p:cNvSpPr>
            <p:nvPr/>
          </p:nvSpPr>
          <p:spPr bwMode="auto">
            <a:xfrm>
              <a:off x="3749799" y="4086774"/>
              <a:ext cx="177800" cy="127000"/>
            </a:xfrm>
            <a:custGeom>
              <a:avLst/>
              <a:gdLst>
                <a:gd name="T0" fmla="*/ 0 w 112"/>
                <a:gd name="T1" fmla="*/ 2147483647 h 80"/>
                <a:gd name="T2" fmla="*/ 2147483647 w 112"/>
                <a:gd name="T3" fmla="*/ 2147483647 h 80"/>
                <a:gd name="T4" fmla="*/ 2147483647 w 112"/>
                <a:gd name="T5" fmla="*/ 0 h 80"/>
                <a:gd name="T6" fmla="*/ 2147483647 w 112"/>
                <a:gd name="T7" fmla="*/ 2147483647 h 80"/>
                <a:gd name="T8" fmla="*/ 2147483647 w 112"/>
                <a:gd name="T9" fmla="*/ 2147483647 h 80"/>
                <a:gd name="T10" fmla="*/ 2147483647 w 112"/>
                <a:gd name="T11" fmla="*/ 2147483647 h 80"/>
                <a:gd name="T12" fmla="*/ 2147483647 w 112"/>
                <a:gd name="T13" fmla="*/ 2147483647 h 80"/>
                <a:gd name="T14" fmla="*/ 2147483647 w 112"/>
                <a:gd name="T15" fmla="*/ 2147483647 h 80"/>
                <a:gd name="T16" fmla="*/ 2147483647 w 112"/>
                <a:gd name="T17" fmla="*/ 2147483647 h 80"/>
                <a:gd name="T18" fmla="*/ 2147483647 w 112"/>
                <a:gd name="T19" fmla="*/ 2147483647 h 80"/>
                <a:gd name="T20" fmla="*/ 2147483647 w 112"/>
                <a:gd name="T21" fmla="*/ 2147483647 h 80"/>
                <a:gd name="T22" fmla="*/ 2147483647 w 112"/>
                <a:gd name="T23" fmla="*/ 2147483647 h 80"/>
                <a:gd name="T24" fmla="*/ 2147483647 w 112"/>
                <a:gd name="T25" fmla="*/ 2147483647 h 80"/>
                <a:gd name="T26" fmla="*/ 2147483647 w 112"/>
                <a:gd name="T27" fmla="*/ 2147483647 h 80"/>
                <a:gd name="T28" fmla="*/ 2147483647 w 112"/>
                <a:gd name="T29" fmla="*/ 2147483647 h 80"/>
                <a:gd name="T30" fmla="*/ 0 w 112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80"/>
                <a:gd name="T50" fmla="*/ 112 w 112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80">
                  <a:moveTo>
                    <a:pt x="0" y="24"/>
                  </a:moveTo>
                  <a:lnTo>
                    <a:pt x="22" y="16"/>
                  </a:lnTo>
                  <a:lnTo>
                    <a:pt x="22" y="0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93" y="3"/>
                  </a:lnTo>
                  <a:lnTo>
                    <a:pt x="106" y="37"/>
                  </a:lnTo>
                  <a:lnTo>
                    <a:pt x="111" y="63"/>
                  </a:lnTo>
                  <a:lnTo>
                    <a:pt x="103" y="63"/>
                  </a:lnTo>
                  <a:lnTo>
                    <a:pt x="100" y="79"/>
                  </a:lnTo>
                  <a:lnTo>
                    <a:pt x="85" y="79"/>
                  </a:lnTo>
                  <a:lnTo>
                    <a:pt x="85" y="63"/>
                  </a:lnTo>
                  <a:lnTo>
                    <a:pt x="71" y="63"/>
                  </a:lnTo>
                  <a:lnTo>
                    <a:pt x="59" y="42"/>
                  </a:lnTo>
                  <a:lnTo>
                    <a:pt x="30" y="53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4" name="Freeform 186"/>
            <p:cNvSpPr>
              <a:spLocks/>
            </p:cNvSpPr>
            <p:nvPr/>
          </p:nvSpPr>
          <p:spPr bwMode="auto">
            <a:xfrm>
              <a:off x="2671887" y="4189961"/>
              <a:ext cx="109537" cy="150813"/>
            </a:xfrm>
            <a:custGeom>
              <a:avLst/>
              <a:gdLst>
                <a:gd name="T0" fmla="*/ 0 w 69"/>
                <a:gd name="T1" fmla="*/ 2147483647 h 95"/>
                <a:gd name="T2" fmla="*/ 2147483647 w 69"/>
                <a:gd name="T3" fmla="*/ 2147483647 h 95"/>
                <a:gd name="T4" fmla="*/ 2147483647 w 69"/>
                <a:gd name="T5" fmla="*/ 2147483647 h 95"/>
                <a:gd name="T6" fmla="*/ 2147483647 w 69"/>
                <a:gd name="T7" fmla="*/ 2147483647 h 95"/>
                <a:gd name="T8" fmla="*/ 2147483647 w 69"/>
                <a:gd name="T9" fmla="*/ 2147483647 h 95"/>
                <a:gd name="T10" fmla="*/ 2147483647 w 69"/>
                <a:gd name="T11" fmla="*/ 2147483647 h 95"/>
                <a:gd name="T12" fmla="*/ 2147483647 w 69"/>
                <a:gd name="T13" fmla="*/ 2147483647 h 95"/>
                <a:gd name="T14" fmla="*/ 2147483647 w 69"/>
                <a:gd name="T15" fmla="*/ 2147483647 h 95"/>
                <a:gd name="T16" fmla="*/ 2147483647 w 69"/>
                <a:gd name="T17" fmla="*/ 0 h 95"/>
                <a:gd name="T18" fmla="*/ 2147483647 w 69"/>
                <a:gd name="T19" fmla="*/ 2147483647 h 95"/>
                <a:gd name="T20" fmla="*/ 2147483647 w 69"/>
                <a:gd name="T21" fmla="*/ 2147483647 h 95"/>
                <a:gd name="T22" fmla="*/ 0 w 69"/>
                <a:gd name="T23" fmla="*/ 2147483647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95"/>
                <a:gd name="T38" fmla="*/ 69 w 69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95">
                  <a:moveTo>
                    <a:pt x="0" y="30"/>
                  </a:moveTo>
                  <a:lnTo>
                    <a:pt x="10" y="45"/>
                  </a:lnTo>
                  <a:lnTo>
                    <a:pt x="25" y="55"/>
                  </a:lnTo>
                  <a:lnTo>
                    <a:pt x="22" y="82"/>
                  </a:lnTo>
                  <a:lnTo>
                    <a:pt x="29" y="94"/>
                  </a:lnTo>
                  <a:lnTo>
                    <a:pt x="68" y="89"/>
                  </a:lnTo>
                  <a:lnTo>
                    <a:pt x="44" y="60"/>
                  </a:lnTo>
                  <a:lnTo>
                    <a:pt x="61" y="35"/>
                  </a:lnTo>
                  <a:lnTo>
                    <a:pt x="22" y="0"/>
                  </a:lnTo>
                  <a:lnTo>
                    <a:pt x="7" y="10"/>
                  </a:lnTo>
                  <a:lnTo>
                    <a:pt x="13" y="18"/>
                  </a:lnTo>
                  <a:lnTo>
                    <a:pt x="0" y="3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5" name="Freeform 187"/>
            <p:cNvSpPr>
              <a:spLocks/>
            </p:cNvSpPr>
            <p:nvPr/>
          </p:nvSpPr>
          <p:spPr bwMode="auto">
            <a:xfrm>
              <a:off x="2671887" y="4189961"/>
              <a:ext cx="119062" cy="160338"/>
            </a:xfrm>
            <a:custGeom>
              <a:avLst/>
              <a:gdLst>
                <a:gd name="T0" fmla="*/ 0 w 75"/>
                <a:gd name="T1" fmla="*/ 2147483647 h 101"/>
                <a:gd name="T2" fmla="*/ 2147483647 w 75"/>
                <a:gd name="T3" fmla="*/ 2147483647 h 101"/>
                <a:gd name="T4" fmla="*/ 2147483647 w 75"/>
                <a:gd name="T5" fmla="*/ 2147483647 h 101"/>
                <a:gd name="T6" fmla="*/ 2147483647 w 75"/>
                <a:gd name="T7" fmla="*/ 2147483647 h 101"/>
                <a:gd name="T8" fmla="*/ 2147483647 w 75"/>
                <a:gd name="T9" fmla="*/ 2147483647 h 101"/>
                <a:gd name="T10" fmla="*/ 2147483647 w 75"/>
                <a:gd name="T11" fmla="*/ 2147483647 h 101"/>
                <a:gd name="T12" fmla="*/ 2147483647 w 75"/>
                <a:gd name="T13" fmla="*/ 2147483647 h 101"/>
                <a:gd name="T14" fmla="*/ 2147483647 w 75"/>
                <a:gd name="T15" fmla="*/ 2147483647 h 101"/>
                <a:gd name="T16" fmla="*/ 2147483647 w 75"/>
                <a:gd name="T17" fmla="*/ 0 h 101"/>
                <a:gd name="T18" fmla="*/ 2147483647 w 75"/>
                <a:gd name="T19" fmla="*/ 2147483647 h 101"/>
                <a:gd name="T20" fmla="*/ 2147483647 w 75"/>
                <a:gd name="T21" fmla="*/ 2147483647 h 101"/>
                <a:gd name="T22" fmla="*/ 0 w 75"/>
                <a:gd name="T23" fmla="*/ 214748364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"/>
                <a:gd name="T37" fmla="*/ 0 h 101"/>
                <a:gd name="T38" fmla="*/ 75 w 75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" h="101">
                  <a:moveTo>
                    <a:pt x="0" y="32"/>
                  </a:moveTo>
                  <a:lnTo>
                    <a:pt x="11" y="48"/>
                  </a:lnTo>
                  <a:lnTo>
                    <a:pt x="27" y="58"/>
                  </a:lnTo>
                  <a:lnTo>
                    <a:pt x="24" y="87"/>
                  </a:lnTo>
                  <a:lnTo>
                    <a:pt x="32" y="100"/>
                  </a:lnTo>
                  <a:lnTo>
                    <a:pt x="74" y="95"/>
                  </a:lnTo>
                  <a:lnTo>
                    <a:pt x="48" y="64"/>
                  </a:lnTo>
                  <a:lnTo>
                    <a:pt x="66" y="37"/>
                  </a:lnTo>
                  <a:lnTo>
                    <a:pt x="24" y="0"/>
                  </a:lnTo>
                  <a:lnTo>
                    <a:pt x="8" y="11"/>
                  </a:lnTo>
                  <a:lnTo>
                    <a:pt x="14" y="19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6" name="Freeform 188"/>
            <p:cNvSpPr>
              <a:spLocks/>
            </p:cNvSpPr>
            <p:nvPr/>
          </p:nvSpPr>
          <p:spPr bwMode="auto">
            <a:xfrm>
              <a:off x="2019424" y="4012161"/>
              <a:ext cx="133350" cy="61913"/>
            </a:xfrm>
            <a:custGeom>
              <a:avLst/>
              <a:gdLst>
                <a:gd name="T0" fmla="*/ 0 w 84"/>
                <a:gd name="T1" fmla="*/ 2147483647 h 39"/>
                <a:gd name="T2" fmla="*/ 2147483647 w 84"/>
                <a:gd name="T3" fmla="*/ 2147483647 h 39"/>
                <a:gd name="T4" fmla="*/ 2147483647 w 84"/>
                <a:gd name="T5" fmla="*/ 0 h 39"/>
                <a:gd name="T6" fmla="*/ 2147483647 w 84"/>
                <a:gd name="T7" fmla="*/ 2147483647 h 39"/>
                <a:gd name="T8" fmla="*/ 2147483647 w 84"/>
                <a:gd name="T9" fmla="*/ 2147483647 h 39"/>
                <a:gd name="T10" fmla="*/ 2147483647 w 84"/>
                <a:gd name="T11" fmla="*/ 2147483647 h 39"/>
                <a:gd name="T12" fmla="*/ 2147483647 w 84"/>
                <a:gd name="T13" fmla="*/ 2147483647 h 39"/>
                <a:gd name="T14" fmla="*/ 0 w 84"/>
                <a:gd name="T15" fmla="*/ 2147483647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39"/>
                <a:gd name="T26" fmla="*/ 84 w 84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39">
                  <a:moveTo>
                    <a:pt x="0" y="18"/>
                  </a:moveTo>
                  <a:lnTo>
                    <a:pt x="15" y="2"/>
                  </a:lnTo>
                  <a:lnTo>
                    <a:pt x="59" y="0"/>
                  </a:lnTo>
                  <a:lnTo>
                    <a:pt x="83" y="11"/>
                  </a:lnTo>
                  <a:lnTo>
                    <a:pt x="61" y="14"/>
                  </a:lnTo>
                  <a:lnTo>
                    <a:pt x="26" y="38"/>
                  </a:lnTo>
                  <a:lnTo>
                    <a:pt x="21" y="34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7" name="Freeform 189"/>
            <p:cNvSpPr>
              <a:spLocks/>
            </p:cNvSpPr>
            <p:nvPr/>
          </p:nvSpPr>
          <p:spPr bwMode="auto">
            <a:xfrm>
              <a:off x="2019424" y="4012161"/>
              <a:ext cx="142875" cy="71438"/>
            </a:xfrm>
            <a:custGeom>
              <a:avLst/>
              <a:gdLst>
                <a:gd name="T0" fmla="*/ 0 w 90"/>
                <a:gd name="T1" fmla="*/ 2147483647 h 45"/>
                <a:gd name="T2" fmla="*/ 2147483647 w 90"/>
                <a:gd name="T3" fmla="*/ 2147483647 h 45"/>
                <a:gd name="T4" fmla="*/ 2147483647 w 90"/>
                <a:gd name="T5" fmla="*/ 0 h 45"/>
                <a:gd name="T6" fmla="*/ 2147483647 w 90"/>
                <a:gd name="T7" fmla="*/ 2147483647 h 45"/>
                <a:gd name="T8" fmla="*/ 2147483647 w 90"/>
                <a:gd name="T9" fmla="*/ 2147483647 h 45"/>
                <a:gd name="T10" fmla="*/ 2147483647 w 90"/>
                <a:gd name="T11" fmla="*/ 2147483647 h 45"/>
                <a:gd name="T12" fmla="*/ 2147483647 w 90"/>
                <a:gd name="T13" fmla="*/ 2147483647 h 45"/>
                <a:gd name="T14" fmla="*/ 0 w 90"/>
                <a:gd name="T15" fmla="*/ 2147483647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45"/>
                <a:gd name="T26" fmla="*/ 90 w 90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45">
                  <a:moveTo>
                    <a:pt x="0" y="21"/>
                  </a:moveTo>
                  <a:lnTo>
                    <a:pt x="16" y="2"/>
                  </a:lnTo>
                  <a:lnTo>
                    <a:pt x="63" y="0"/>
                  </a:lnTo>
                  <a:lnTo>
                    <a:pt x="89" y="13"/>
                  </a:lnTo>
                  <a:lnTo>
                    <a:pt x="65" y="16"/>
                  </a:lnTo>
                  <a:lnTo>
                    <a:pt x="28" y="44"/>
                  </a:lnTo>
                  <a:lnTo>
                    <a:pt x="23" y="39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8" name="Freeform 190"/>
            <p:cNvSpPr>
              <a:spLocks/>
            </p:cNvSpPr>
            <p:nvPr/>
          </p:nvSpPr>
          <p:spPr bwMode="auto">
            <a:xfrm>
              <a:off x="4478462" y="3154911"/>
              <a:ext cx="150812" cy="69850"/>
            </a:xfrm>
            <a:custGeom>
              <a:avLst/>
              <a:gdLst>
                <a:gd name="T0" fmla="*/ 0 w 95"/>
                <a:gd name="T1" fmla="*/ 2147483647 h 44"/>
                <a:gd name="T2" fmla="*/ 2147483647 w 95"/>
                <a:gd name="T3" fmla="*/ 2147483647 h 44"/>
                <a:gd name="T4" fmla="*/ 2147483647 w 95"/>
                <a:gd name="T5" fmla="*/ 2147483647 h 44"/>
                <a:gd name="T6" fmla="*/ 2147483647 w 95"/>
                <a:gd name="T7" fmla="*/ 0 h 44"/>
                <a:gd name="T8" fmla="*/ 2147483647 w 95"/>
                <a:gd name="T9" fmla="*/ 2147483647 h 44"/>
                <a:gd name="T10" fmla="*/ 2147483647 w 95"/>
                <a:gd name="T11" fmla="*/ 2147483647 h 44"/>
                <a:gd name="T12" fmla="*/ 2147483647 w 95"/>
                <a:gd name="T13" fmla="*/ 2147483647 h 44"/>
                <a:gd name="T14" fmla="*/ 2147483647 w 95"/>
                <a:gd name="T15" fmla="*/ 2147483647 h 44"/>
                <a:gd name="T16" fmla="*/ 0 w 95"/>
                <a:gd name="T17" fmla="*/ 214748364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44"/>
                <a:gd name="T29" fmla="*/ 95 w 95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44">
                  <a:moveTo>
                    <a:pt x="0" y="27"/>
                  </a:moveTo>
                  <a:lnTo>
                    <a:pt x="16" y="6"/>
                  </a:lnTo>
                  <a:lnTo>
                    <a:pt x="35" y="11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4" y="9"/>
                  </a:lnTo>
                  <a:lnTo>
                    <a:pt x="60" y="39"/>
                  </a:lnTo>
                  <a:lnTo>
                    <a:pt x="27" y="43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59" name="Freeform 191"/>
            <p:cNvSpPr>
              <a:spLocks/>
            </p:cNvSpPr>
            <p:nvPr/>
          </p:nvSpPr>
          <p:spPr bwMode="auto">
            <a:xfrm>
              <a:off x="4478462" y="3154911"/>
              <a:ext cx="160337" cy="79375"/>
            </a:xfrm>
            <a:custGeom>
              <a:avLst/>
              <a:gdLst>
                <a:gd name="T0" fmla="*/ 0 w 101"/>
                <a:gd name="T1" fmla="*/ 2147483647 h 50"/>
                <a:gd name="T2" fmla="*/ 2147483647 w 101"/>
                <a:gd name="T3" fmla="*/ 2147483647 h 50"/>
                <a:gd name="T4" fmla="*/ 2147483647 w 101"/>
                <a:gd name="T5" fmla="*/ 2147483647 h 50"/>
                <a:gd name="T6" fmla="*/ 2147483647 w 101"/>
                <a:gd name="T7" fmla="*/ 0 h 50"/>
                <a:gd name="T8" fmla="*/ 2147483647 w 101"/>
                <a:gd name="T9" fmla="*/ 2147483647 h 50"/>
                <a:gd name="T10" fmla="*/ 2147483647 w 101"/>
                <a:gd name="T11" fmla="*/ 2147483647 h 50"/>
                <a:gd name="T12" fmla="*/ 2147483647 w 101"/>
                <a:gd name="T13" fmla="*/ 2147483647 h 50"/>
                <a:gd name="T14" fmla="*/ 2147483647 w 101"/>
                <a:gd name="T15" fmla="*/ 2147483647 h 50"/>
                <a:gd name="T16" fmla="*/ 0 w 101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50"/>
                <a:gd name="T29" fmla="*/ 101 w 101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50">
                  <a:moveTo>
                    <a:pt x="0" y="31"/>
                  </a:moveTo>
                  <a:lnTo>
                    <a:pt x="17" y="7"/>
                  </a:lnTo>
                  <a:lnTo>
                    <a:pt x="37" y="13"/>
                  </a:lnTo>
                  <a:lnTo>
                    <a:pt x="69" y="0"/>
                  </a:lnTo>
                  <a:lnTo>
                    <a:pt x="87" y="2"/>
                  </a:lnTo>
                  <a:lnTo>
                    <a:pt x="100" y="10"/>
                  </a:lnTo>
                  <a:lnTo>
                    <a:pt x="64" y="44"/>
                  </a:lnTo>
                  <a:lnTo>
                    <a:pt x="29" y="4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0" name="Freeform 192"/>
            <p:cNvSpPr>
              <a:spLocks/>
            </p:cNvSpPr>
            <p:nvPr/>
          </p:nvSpPr>
          <p:spPr bwMode="auto">
            <a:xfrm>
              <a:off x="3533899" y="2542136"/>
              <a:ext cx="246063" cy="112713"/>
            </a:xfrm>
            <a:custGeom>
              <a:avLst/>
              <a:gdLst>
                <a:gd name="T0" fmla="*/ 0 w 155"/>
                <a:gd name="T1" fmla="*/ 2147483647 h 71"/>
                <a:gd name="T2" fmla="*/ 2147483647 w 155"/>
                <a:gd name="T3" fmla="*/ 2147483647 h 71"/>
                <a:gd name="T4" fmla="*/ 2147483647 w 155"/>
                <a:gd name="T5" fmla="*/ 2147483647 h 71"/>
                <a:gd name="T6" fmla="*/ 2147483647 w 155"/>
                <a:gd name="T7" fmla="*/ 2147483647 h 71"/>
                <a:gd name="T8" fmla="*/ 2147483647 w 155"/>
                <a:gd name="T9" fmla="*/ 2147483647 h 71"/>
                <a:gd name="T10" fmla="*/ 2147483647 w 155"/>
                <a:gd name="T11" fmla="*/ 2147483647 h 71"/>
                <a:gd name="T12" fmla="*/ 2147483647 w 155"/>
                <a:gd name="T13" fmla="*/ 2147483647 h 71"/>
                <a:gd name="T14" fmla="*/ 2147483647 w 155"/>
                <a:gd name="T15" fmla="*/ 2147483647 h 71"/>
                <a:gd name="T16" fmla="*/ 2147483647 w 155"/>
                <a:gd name="T17" fmla="*/ 2147483647 h 71"/>
                <a:gd name="T18" fmla="*/ 2147483647 w 155"/>
                <a:gd name="T19" fmla="*/ 2147483647 h 71"/>
                <a:gd name="T20" fmla="*/ 2147483647 w 155"/>
                <a:gd name="T21" fmla="*/ 2147483647 h 71"/>
                <a:gd name="T22" fmla="*/ 2147483647 w 155"/>
                <a:gd name="T23" fmla="*/ 2147483647 h 71"/>
                <a:gd name="T24" fmla="*/ 2147483647 w 155"/>
                <a:gd name="T25" fmla="*/ 2147483647 h 71"/>
                <a:gd name="T26" fmla="*/ 2147483647 w 155"/>
                <a:gd name="T27" fmla="*/ 2147483647 h 71"/>
                <a:gd name="T28" fmla="*/ 2147483647 w 155"/>
                <a:gd name="T29" fmla="*/ 2147483647 h 71"/>
                <a:gd name="T30" fmla="*/ 2147483647 w 155"/>
                <a:gd name="T31" fmla="*/ 0 h 71"/>
                <a:gd name="T32" fmla="*/ 2147483647 w 155"/>
                <a:gd name="T33" fmla="*/ 2147483647 h 71"/>
                <a:gd name="T34" fmla="*/ 2147483647 w 155"/>
                <a:gd name="T35" fmla="*/ 2147483647 h 71"/>
                <a:gd name="T36" fmla="*/ 2147483647 w 155"/>
                <a:gd name="T37" fmla="*/ 2147483647 h 71"/>
                <a:gd name="T38" fmla="*/ 2147483647 w 155"/>
                <a:gd name="T39" fmla="*/ 2147483647 h 71"/>
                <a:gd name="T40" fmla="*/ 2147483647 w 155"/>
                <a:gd name="T41" fmla="*/ 2147483647 h 71"/>
                <a:gd name="T42" fmla="*/ 2147483647 w 155"/>
                <a:gd name="T43" fmla="*/ 2147483647 h 71"/>
                <a:gd name="T44" fmla="*/ 2147483647 w 155"/>
                <a:gd name="T45" fmla="*/ 2147483647 h 71"/>
                <a:gd name="T46" fmla="*/ 2147483647 w 155"/>
                <a:gd name="T47" fmla="*/ 2147483647 h 71"/>
                <a:gd name="T48" fmla="*/ 2147483647 w 155"/>
                <a:gd name="T49" fmla="*/ 2147483647 h 71"/>
                <a:gd name="T50" fmla="*/ 2147483647 w 155"/>
                <a:gd name="T51" fmla="*/ 2147483647 h 71"/>
                <a:gd name="T52" fmla="*/ 2147483647 w 155"/>
                <a:gd name="T53" fmla="*/ 2147483647 h 71"/>
                <a:gd name="T54" fmla="*/ 2147483647 w 155"/>
                <a:gd name="T55" fmla="*/ 2147483647 h 71"/>
                <a:gd name="T56" fmla="*/ 0 w 155"/>
                <a:gd name="T57" fmla="*/ 2147483647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5"/>
                <a:gd name="T88" fmla="*/ 0 h 71"/>
                <a:gd name="T89" fmla="*/ 155 w 155"/>
                <a:gd name="T90" fmla="*/ 71 h 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5" h="71">
                  <a:moveTo>
                    <a:pt x="0" y="27"/>
                  </a:moveTo>
                  <a:lnTo>
                    <a:pt x="11" y="25"/>
                  </a:lnTo>
                  <a:lnTo>
                    <a:pt x="3" y="18"/>
                  </a:lnTo>
                  <a:lnTo>
                    <a:pt x="15" y="22"/>
                  </a:lnTo>
                  <a:lnTo>
                    <a:pt x="11" y="10"/>
                  </a:lnTo>
                  <a:lnTo>
                    <a:pt x="25" y="15"/>
                  </a:lnTo>
                  <a:lnTo>
                    <a:pt x="18" y="3"/>
                  </a:lnTo>
                  <a:lnTo>
                    <a:pt x="43" y="12"/>
                  </a:lnTo>
                  <a:lnTo>
                    <a:pt x="46" y="32"/>
                  </a:lnTo>
                  <a:lnTo>
                    <a:pt x="56" y="10"/>
                  </a:lnTo>
                  <a:lnTo>
                    <a:pt x="71" y="18"/>
                  </a:lnTo>
                  <a:lnTo>
                    <a:pt x="81" y="7"/>
                  </a:lnTo>
                  <a:lnTo>
                    <a:pt x="89" y="22"/>
                  </a:lnTo>
                  <a:lnTo>
                    <a:pt x="86" y="10"/>
                  </a:lnTo>
                  <a:lnTo>
                    <a:pt x="115" y="10"/>
                  </a:lnTo>
                  <a:lnTo>
                    <a:pt x="116" y="0"/>
                  </a:lnTo>
                  <a:lnTo>
                    <a:pt x="126" y="7"/>
                  </a:lnTo>
                  <a:lnTo>
                    <a:pt x="141" y="5"/>
                  </a:lnTo>
                  <a:lnTo>
                    <a:pt x="131" y="10"/>
                  </a:lnTo>
                  <a:lnTo>
                    <a:pt x="154" y="34"/>
                  </a:lnTo>
                  <a:lnTo>
                    <a:pt x="137" y="51"/>
                  </a:lnTo>
                  <a:lnTo>
                    <a:pt x="76" y="70"/>
                  </a:lnTo>
                  <a:lnTo>
                    <a:pt x="25" y="64"/>
                  </a:lnTo>
                  <a:lnTo>
                    <a:pt x="39" y="43"/>
                  </a:lnTo>
                  <a:lnTo>
                    <a:pt x="8" y="39"/>
                  </a:lnTo>
                  <a:lnTo>
                    <a:pt x="36" y="34"/>
                  </a:lnTo>
                  <a:lnTo>
                    <a:pt x="28" y="32"/>
                  </a:lnTo>
                  <a:lnTo>
                    <a:pt x="39" y="27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1" name="Freeform 193"/>
            <p:cNvSpPr>
              <a:spLocks/>
            </p:cNvSpPr>
            <p:nvPr/>
          </p:nvSpPr>
          <p:spPr bwMode="auto">
            <a:xfrm>
              <a:off x="3533899" y="2542136"/>
              <a:ext cx="255588" cy="122238"/>
            </a:xfrm>
            <a:custGeom>
              <a:avLst/>
              <a:gdLst>
                <a:gd name="T0" fmla="*/ 0 w 161"/>
                <a:gd name="T1" fmla="*/ 2147483647 h 77"/>
                <a:gd name="T2" fmla="*/ 2147483647 w 161"/>
                <a:gd name="T3" fmla="*/ 2147483647 h 77"/>
                <a:gd name="T4" fmla="*/ 2147483647 w 161"/>
                <a:gd name="T5" fmla="*/ 2147483647 h 77"/>
                <a:gd name="T6" fmla="*/ 2147483647 w 161"/>
                <a:gd name="T7" fmla="*/ 2147483647 h 77"/>
                <a:gd name="T8" fmla="*/ 2147483647 w 161"/>
                <a:gd name="T9" fmla="*/ 2147483647 h 77"/>
                <a:gd name="T10" fmla="*/ 2147483647 w 161"/>
                <a:gd name="T11" fmla="*/ 2147483647 h 77"/>
                <a:gd name="T12" fmla="*/ 2147483647 w 161"/>
                <a:gd name="T13" fmla="*/ 2147483647 h 77"/>
                <a:gd name="T14" fmla="*/ 2147483647 w 161"/>
                <a:gd name="T15" fmla="*/ 2147483647 h 77"/>
                <a:gd name="T16" fmla="*/ 2147483647 w 161"/>
                <a:gd name="T17" fmla="*/ 2147483647 h 77"/>
                <a:gd name="T18" fmla="*/ 2147483647 w 161"/>
                <a:gd name="T19" fmla="*/ 2147483647 h 77"/>
                <a:gd name="T20" fmla="*/ 2147483647 w 161"/>
                <a:gd name="T21" fmla="*/ 2147483647 h 77"/>
                <a:gd name="T22" fmla="*/ 2147483647 w 161"/>
                <a:gd name="T23" fmla="*/ 2147483647 h 77"/>
                <a:gd name="T24" fmla="*/ 2147483647 w 161"/>
                <a:gd name="T25" fmla="*/ 2147483647 h 77"/>
                <a:gd name="T26" fmla="*/ 2147483647 w 161"/>
                <a:gd name="T27" fmla="*/ 2147483647 h 77"/>
                <a:gd name="T28" fmla="*/ 2147483647 w 161"/>
                <a:gd name="T29" fmla="*/ 2147483647 h 77"/>
                <a:gd name="T30" fmla="*/ 2147483647 w 161"/>
                <a:gd name="T31" fmla="*/ 0 h 77"/>
                <a:gd name="T32" fmla="*/ 2147483647 w 161"/>
                <a:gd name="T33" fmla="*/ 2147483647 h 77"/>
                <a:gd name="T34" fmla="*/ 2147483647 w 161"/>
                <a:gd name="T35" fmla="*/ 2147483647 h 77"/>
                <a:gd name="T36" fmla="*/ 2147483647 w 161"/>
                <a:gd name="T37" fmla="*/ 2147483647 h 77"/>
                <a:gd name="T38" fmla="*/ 2147483647 w 161"/>
                <a:gd name="T39" fmla="*/ 2147483647 h 77"/>
                <a:gd name="T40" fmla="*/ 2147483647 w 161"/>
                <a:gd name="T41" fmla="*/ 2147483647 h 77"/>
                <a:gd name="T42" fmla="*/ 2147483647 w 161"/>
                <a:gd name="T43" fmla="*/ 2147483647 h 77"/>
                <a:gd name="T44" fmla="*/ 2147483647 w 161"/>
                <a:gd name="T45" fmla="*/ 2147483647 h 77"/>
                <a:gd name="T46" fmla="*/ 2147483647 w 161"/>
                <a:gd name="T47" fmla="*/ 2147483647 h 77"/>
                <a:gd name="T48" fmla="*/ 2147483647 w 161"/>
                <a:gd name="T49" fmla="*/ 2147483647 h 77"/>
                <a:gd name="T50" fmla="*/ 2147483647 w 161"/>
                <a:gd name="T51" fmla="*/ 2147483647 h 77"/>
                <a:gd name="T52" fmla="*/ 2147483647 w 161"/>
                <a:gd name="T53" fmla="*/ 2147483647 h 77"/>
                <a:gd name="T54" fmla="*/ 2147483647 w 161"/>
                <a:gd name="T55" fmla="*/ 2147483647 h 77"/>
                <a:gd name="T56" fmla="*/ 0 w 161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1"/>
                <a:gd name="T88" fmla="*/ 0 h 77"/>
                <a:gd name="T89" fmla="*/ 161 w 161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1" h="77">
                  <a:moveTo>
                    <a:pt x="0" y="29"/>
                  </a:moveTo>
                  <a:lnTo>
                    <a:pt x="11" y="27"/>
                  </a:lnTo>
                  <a:lnTo>
                    <a:pt x="3" y="19"/>
                  </a:lnTo>
                  <a:lnTo>
                    <a:pt x="16" y="24"/>
                  </a:lnTo>
                  <a:lnTo>
                    <a:pt x="11" y="11"/>
                  </a:lnTo>
                  <a:lnTo>
                    <a:pt x="26" y="16"/>
                  </a:lnTo>
                  <a:lnTo>
                    <a:pt x="19" y="3"/>
                  </a:lnTo>
                  <a:lnTo>
                    <a:pt x="45" y="13"/>
                  </a:lnTo>
                  <a:lnTo>
                    <a:pt x="48" y="35"/>
                  </a:lnTo>
                  <a:lnTo>
                    <a:pt x="58" y="11"/>
                  </a:lnTo>
                  <a:lnTo>
                    <a:pt x="74" y="19"/>
                  </a:lnTo>
                  <a:lnTo>
                    <a:pt x="84" y="8"/>
                  </a:lnTo>
                  <a:lnTo>
                    <a:pt x="92" y="24"/>
                  </a:lnTo>
                  <a:lnTo>
                    <a:pt x="89" y="11"/>
                  </a:lnTo>
                  <a:lnTo>
                    <a:pt x="119" y="11"/>
                  </a:lnTo>
                  <a:lnTo>
                    <a:pt x="121" y="0"/>
                  </a:lnTo>
                  <a:lnTo>
                    <a:pt x="131" y="8"/>
                  </a:lnTo>
                  <a:lnTo>
                    <a:pt x="147" y="5"/>
                  </a:lnTo>
                  <a:lnTo>
                    <a:pt x="136" y="11"/>
                  </a:lnTo>
                  <a:lnTo>
                    <a:pt x="160" y="37"/>
                  </a:lnTo>
                  <a:lnTo>
                    <a:pt x="142" y="55"/>
                  </a:lnTo>
                  <a:lnTo>
                    <a:pt x="79" y="76"/>
                  </a:lnTo>
                  <a:lnTo>
                    <a:pt x="26" y="69"/>
                  </a:lnTo>
                  <a:lnTo>
                    <a:pt x="40" y="47"/>
                  </a:lnTo>
                  <a:lnTo>
                    <a:pt x="8" y="42"/>
                  </a:lnTo>
                  <a:lnTo>
                    <a:pt x="37" y="37"/>
                  </a:lnTo>
                  <a:lnTo>
                    <a:pt x="29" y="35"/>
                  </a:lnTo>
                  <a:lnTo>
                    <a:pt x="40" y="29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2" name="Freeform 194"/>
            <p:cNvSpPr>
              <a:spLocks/>
            </p:cNvSpPr>
            <p:nvPr/>
          </p:nvSpPr>
          <p:spPr bwMode="auto">
            <a:xfrm>
              <a:off x="5696074" y="3504161"/>
              <a:ext cx="677863" cy="687388"/>
            </a:xfrm>
            <a:custGeom>
              <a:avLst/>
              <a:gdLst>
                <a:gd name="T0" fmla="*/ 0 w 427"/>
                <a:gd name="T1" fmla="*/ 2147483647 h 433"/>
                <a:gd name="T2" fmla="*/ 2147483647 w 427"/>
                <a:gd name="T3" fmla="*/ 2147483647 h 433"/>
                <a:gd name="T4" fmla="*/ 2147483647 w 427"/>
                <a:gd name="T5" fmla="*/ 2147483647 h 433"/>
                <a:gd name="T6" fmla="*/ 2147483647 w 427"/>
                <a:gd name="T7" fmla="*/ 2147483647 h 433"/>
                <a:gd name="T8" fmla="*/ 2147483647 w 427"/>
                <a:gd name="T9" fmla="*/ 2147483647 h 433"/>
                <a:gd name="T10" fmla="*/ 2147483647 w 427"/>
                <a:gd name="T11" fmla="*/ 2147483647 h 433"/>
                <a:gd name="T12" fmla="*/ 2147483647 w 427"/>
                <a:gd name="T13" fmla="*/ 2147483647 h 433"/>
                <a:gd name="T14" fmla="*/ 2147483647 w 427"/>
                <a:gd name="T15" fmla="*/ 2147483647 h 433"/>
                <a:gd name="T16" fmla="*/ 2147483647 w 427"/>
                <a:gd name="T17" fmla="*/ 2147483647 h 433"/>
                <a:gd name="T18" fmla="*/ 2147483647 w 427"/>
                <a:gd name="T19" fmla="*/ 2147483647 h 433"/>
                <a:gd name="T20" fmla="*/ 2147483647 w 427"/>
                <a:gd name="T21" fmla="*/ 2147483647 h 433"/>
                <a:gd name="T22" fmla="*/ 2147483647 w 427"/>
                <a:gd name="T23" fmla="*/ 2147483647 h 433"/>
                <a:gd name="T24" fmla="*/ 2147483647 w 427"/>
                <a:gd name="T25" fmla="*/ 2147483647 h 433"/>
                <a:gd name="T26" fmla="*/ 2147483647 w 427"/>
                <a:gd name="T27" fmla="*/ 0 h 433"/>
                <a:gd name="T28" fmla="*/ 2147483647 w 427"/>
                <a:gd name="T29" fmla="*/ 2147483647 h 433"/>
                <a:gd name="T30" fmla="*/ 2147483647 w 427"/>
                <a:gd name="T31" fmla="*/ 2147483647 h 433"/>
                <a:gd name="T32" fmla="*/ 2147483647 w 427"/>
                <a:gd name="T33" fmla="*/ 2147483647 h 433"/>
                <a:gd name="T34" fmla="*/ 2147483647 w 427"/>
                <a:gd name="T35" fmla="*/ 2147483647 h 433"/>
                <a:gd name="T36" fmla="*/ 2147483647 w 427"/>
                <a:gd name="T37" fmla="*/ 2147483647 h 433"/>
                <a:gd name="T38" fmla="*/ 2147483647 w 427"/>
                <a:gd name="T39" fmla="*/ 2147483647 h 433"/>
                <a:gd name="T40" fmla="*/ 2147483647 w 427"/>
                <a:gd name="T41" fmla="*/ 2147483647 h 433"/>
                <a:gd name="T42" fmla="*/ 2147483647 w 427"/>
                <a:gd name="T43" fmla="*/ 2147483647 h 433"/>
                <a:gd name="T44" fmla="*/ 2147483647 w 427"/>
                <a:gd name="T45" fmla="*/ 2147483647 h 433"/>
                <a:gd name="T46" fmla="*/ 2147483647 w 427"/>
                <a:gd name="T47" fmla="*/ 2147483647 h 433"/>
                <a:gd name="T48" fmla="*/ 2147483647 w 427"/>
                <a:gd name="T49" fmla="*/ 2147483647 h 433"/>
                <a:gd name="T50" fmla="*/ 2147483647 w 427"/>
                <a:gd name="T51" fmla="*/ 2147483647 h 433"/>
                <a:gd name="T52" fmla="*/ 2147483647 w 427"/>
                <a:gd name="T53" fmla="*/ 2147483647 h 433"/>
                <a:gd name="T54" fmla="*/ 2147483647 w 427"/>
                <a:gd name="T55" fmla="*/ 2147483647 h 433"/>
                <a:gd name="T56" fmla="*/ 2147483647 w 427"/>
                <a:gd name="T57" fmla="*/ 2147483647 h 433"/>
                <a:gd name="T58" fmla="*/ 2147483647 w 427"/>
                <a:gd name="T59" fmla="*/ 2147483647 h 433"/>
                <a:gd name="T60" fmla="*/ 2147483647 w 427"/>
                <a:gd name="T61" fmla="*/ 2147483647 h 433"/>
                <a:gd name="T62" fmla="*/ 2147483647 w 427"/>
                <a:gd name="T63" fmla="*/ 2147483647 h 433"/>
                <a:gd name="T64" fmla="*/ 2147483647 w 427"/>
                <a:gd name="T65" fmla="*/ 2147483647 h 433"/>
                <a:gd name="T66" fmla="*/ 2147483647 w 427"/>
                <a:gd name="T67" fmla="*/ 2147483647 h 433"/>
                <a:gd name="T68" fmla="*/ 2147483647 w 427"/>
                <a:gd name="T69" fmla="*/ 2147483647 h 433"/>
                <a:gd name="T70" fmla="*/ 2147483647 w 427"/>
                <a:gd name="T71" fmla="*/ 2147483647 h 433"/>
                <a:gd name="T72" fmla="*/ 2147483647 w 427"/>
                <a:gd name="T73" fmla="*/ 2147483647 h 433"/>
                <a:gd name="T74" fmla="*/ 2147483647 w 427"/>
                <a:gd name="T75" fmla="*/ 2147483647 h 433"/>
                <a:gd name="T76" fmla="*/ 2147483647 w 427"/>
                <a:gd name="T77" fmla="*/ 2147483647 h 433"/>
                <a:gd name="T78" fmla="*/ 2147483647 w 427"/>
                <a:gd name="T79" fmla="*/ 2147483647 h 433"/>
                <a:gd name="T80" fmla="*/ 2147483647 w 427"/>
                <a:gd name="T81" fmla="*/ 2147483647 h 433"/>
                <a:gd name="T82" fmla="*/ 2147483647 w 427"/>
                <a:gd name="T83" fmla="*/ 2147483647 h 433"/>
                <a:gd name="T84" fmla="*/ 2147483647 w 427"/>
                <a:gd name="T85" fmla="*/ 2147483647 h 433"/>
                <a:gd name="T86" fmla="*/ 2147483647 w 427"/>
                <a:gd name="T87" fmla="*/ 2147483647 h 433"/>
                <a:gd name="T88" fmla="*/ 2147483647 w 427"/>
                <a:gd name="T89" fmla="*/ 2147483647 h 433"/>
                <a:gd name="T90" fmla="*/ 2147483647 w 427"/>
                <a:gd name="T91" fmla="*/ 2147483647 h 433"/>
                <a:gd name="T92" fmla="*/ 2147483647 w 427"/>
                <a:gd name="T93" fmla="*/ 2147483647 h 433"/>
                <a:gd name="T94" fmla="*/ 2147483647 w 427"/>
                <a:gd name="T95" fmla="*/ 2147483647 h 433"/>
                <a:gd name="T96" fmla="*/ 2147483647 w 427"/>
                <a:gd name="T97" fmla="*/ 2147483647 h 433"/>
                <a:gd name="T98" fmla="*/ 2147483647 w 427"/>
                <a:gd name="T99" fmla="*/ 2147483647 h 433"/>
                <a:gd name="T100" fmla="*/ 2147483647 w 427"/>
                <a:gd name="T101" fmla="*/ 2147483647 h 433"/>
                <a:gd name="T102" fmla="*/ 2147483647 w 427"/>
                <a:gd name="T103" fmla="*/ 2147483647 h 433"/>
                <a:gd name="T104" fmla="*/ 2147483647 w 427"/>
                <a:gd name="T105" fmla="*/ 2147483647 h 433"/>
                <a:gd name="T106" fmla="*/ 2147483647 w 427"/>
                <a:gd name="T107" fmla="*/ 2147483647 h 433"/>
                <a:gd name="T108" fmla="*/ 2147483647 w 427"/>
                <a:gd name="T109" fmla="*/ 2147483647 h 433"/>
                <a:gd name="T110" fmla="*/ 2147483647 w 427"/>
                <a:gd name="T111" fmla="*/ 2147483647 h 433"/>
                <a:gd name="T112" fmla="*/ 2147483647 w 427"/>
                <a:gd name="T113" fmla="*/ 2147483647 h 433"/>
                <a:gd name="T114" fmla="*/ 2147483647 w 427"/>
                <a:gd name="T115" fmla="*/ 2147483647 h 433"/>
                <a:gd name="T116" fmla="*/ 2147483647 w 427"/>
                <a:gd name="T117" fmla="*/ 2147483647 h 433"/>
                <a:gd name="T118" fmla="*/ 2147483647 w 427"/>
                <a:gd name="T119" fmla="*/ 2147483647 h 433"/>
                <a:gd name="T120" fmla="*/ 2147483647 w 427"/>
                <a:gd name="T121" fmla="*/ 2147483647 h 433"/>
                <a:gd name="T122" fmla="*/ 0 w 427"/>
                <a:gd name="T123" fmla="*/ 2147483647 h 4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7"/>
                <a:gd name="T187" fmla="*/ 0 h 433"/>
                <a:gd name="T188" fmla="*/ 427 w 427"/>
                <a:gd name="T189" fmla="*/ 433 h 4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7" h="433">
                  <a:moveTo>
                    <a:pt x="0" y="199"/>
                  </a:moveTo>
                  <a:lnTo>
                    <a:pt x="10" y="186"/>
                  </a:lnTo>
                  <a:lnTo>
                    <a:pt x="43" y="186"/>
                  </a:lnTo>
                  <a:lnTo>
                    <a:pt x="20" y="142"/>
                  </a:lnTo>
                  <a:lnTo>
                    <a:pt x="33" y="131"/>
                  </a:lnTo>
                  <a:lnTo>
                    <a:pt x="51" y="131"/>
                  </a:lnTo>
                  <a:lnTo>
                    <a:pt x="95" y="85"/>
                  </a:lnTo>
                  <a:lnTo>
                    <a:pt x="93" y="70"/>
                  </a:lnTo>
                  <a:lnTo>
                    <a:pt x="103" y="62"/>
                  </a:lnTo>
                  <a:lnTo>
                    <a:pt x="85" y="46"/>
                  </a:lnTo>
                  <a:lnTo>
                    <a:pt x="82" y="24"/>
                  </a:lnTo>
                  <a:lnTo>
                    <a:pt x="126" y="24"/>
                  </a:lnTo>
                  <a:lnTo>
                    <a:pt x="136" y="13"/>
                  </a:lnTo>
                  <a:lnTo>
                    <a:pt x="163" y="0"/>
                  </a:lnTo>
                  <a:lnTo>
                    <a:pt x="175" y="10"/>
                  </a:lnTo>
                  <a:lnTo>
                    <a:pt x="157" y="34"/>
                  </a:lnTo>
                  <a:lnTo>
                    <a:pt x="165" y="56"/>
                  </a:lnTo>
                  <a:lnTo>
                    <a:pt x="150" y="59"/>
                  </a:lnTo>
                  <a:lnTo>
                    <a:pt x="157" y="85"/>
                  </a:lnTo>
                  <a:lnTo>
                    <a:pt x="188" y="96"/>
                  </a:lnTo>
                  <a:lnTo>
                    <a:pt x="173" y="121"/>
                  </a:lnTo>
                  <a:lnTo>
                    <a:pt x="211" y="140"/>
                  </a:lnTo>
                  <a:lnTo>
                    <a:pt x="286" y="155"/>
                  </a:lnTo>
                  <a:lnTo>
                    <a:pt x="289" y="134"/>
                  </a:lnTo>
                  <a:lnTo>
                    <a:pt x="297" y="129"/>
                  </a:lnTo>
                  <a:lnTo>
                    <a:pt x="300" y="142"/>
                  </a:lnTo>
                  <a:lnTo>
                    <a:pt x="308" y="150"/>
                  </a:lnTo>
                  <a:lnTo>
                    <a:pt x="346" y="148"/>
                  </a:lnTo>
                  <a:lnTo>
                    <a:pt x="343" y="134"/>
                  </a:lnTo>
                  <a:lnTo>
                    <a:pt x="402" y="107"/>
                  </a:lnTo>
                  <a:lnTo>
                    <a:pt x="408" y="124"/>
                  </a:lnTo>
                  <a:lnTo>
                    <a:pt x="426" y="129"/>
                  </a:lnTo>
                  <a:lnTo>
                    <a:pt x="416" y="142"/>
                  </a:lnTo>
                  <a:lnTo>
                    <a:pt x="392" y="153"/>
                  </a:lnTo>
                  <a:lnTo>
                    <a:pt x="354" y="225"/>
                  </a:lnTo>
                  <a:lnTo>
                    <a:pt x="348" y="194"/>
                  </a:lnTo>
                  <a:lnTo>
                    <a:pt x="338" y="206"/>
                  </a:lnTo>
                  <a:lnTo>
                    <a:pt x="330" y="194"/>
                  </a:lnTo>
                  <a:lnTo>
                    <a:pt x="348" y="176"/>
                  </a:lnTo>
                  <a:lnTo>
                    <a:pt x="318" y="174"/>
                  </a:lnTo>
                  <a:lnTo>
                    <a:pt x="294" y="153"/>
                  </a:lnTo>
                  <a:lnTo>
                    <a:pt x="286" y="165"/>
                  </a:lnTo>
                  <a:lnTo>
                    <a:pt x="294" y="174"/>
                  </a:lnTo>
                  <a:lnTo>
                    <a:pt x="284" y="181"/>
                  </a:lnTo>
                  <a:lnTo>
                    <a:pt x="294" y="186"/>
                  </a:lnTo>
                  <a:lnTo>
                    <a:pt x="300" y="228"/>
                  </a:lnTo>
                  <a:lnTo>
                    <a:pt x="286" y="220"/>
                  </a:lnTo>
                  <a:lnTo>
                    <a:pt x="260" y="256"/>
                  </a:lnTo>
                  <a:lnTo>
                    <a:pt x="175" y="318"/>
                  </a:lnTo>
                  <a:lnTo>
                    <a:pt x="168" y="398"/>
                  </a:lnTo>
                  <a:lnTo>
                    <a:pt x="131" y="432"/>
                  </a:lnTo>
                  <a:lnTo>
                    <a:pt x="98" y="370"/>
                  </a:lnTo>
                  <a:lnTo>
                    <a:pt x="88" y="321"/>
                  </a:lnTo>
                  <a:lnTo>
                    <a:pt x="75" y="308"/>
                  </a:lnTo>
                  <a:lnTo>
                    <a:pt x="66" y="220"/>
                  </a:lnTo>
                  <a:lnTo>
                    <a:pt x="56" y="217"/>
                  </a:lnTo>
                  <a:lnTo>
                    <a:pt x="53" y="238"/>
                  </a:lnTo>
                  <a:lnTo>
                    <a:pt x="33" y="243"/>
                  </a:lnTo>
                  <a:lnTo>
                    <a:pt x="10" y="217"/>
                  </a:lnTo>
                  <a:lnTo>
                    <a:pt x="33" y="206"/>
                  </a:lnTo>
                  <a:lnTo>
                    <a:pt x="10" y="209"/>
                  </a:lnTo>
                  <a:lnTo>
                    <a:pt x="0" y="19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3" name="Freeform 195"/>
            <p:cNvSpPr>
              <a:spLocks/>
            </p:cNvSpPr>
            <p:nvPr/>
          </p:nvSpPr>
          <p:spPr bwMode="auto">
            <a:xfrm>
              <a:off x="5696074" y="3504161"/>
              <a:ext cx="687388" cy="696913"/>
            </a:xfrm>
            <a:custGeom>
              <a:avLst/>
              <a:gdLst>
                <a:gd name="T0" fmla="*/ 0 w 433"/>
                <a:gd name="T1" fmla="*/ 2147483647 h 439"/>
                <a:gd name="T2" fmla="*/ 2147483647 w 433"/>
                <a:gd name="T3" fmla="*/ 2147483647 h 439"/>
                <a:gd name="T4" fmla="*/ 2147483647 w 433"/>
                <a:gd name="T5" fmla="*/ 2147483647 h 439"/>
                <a:gd name="T6" fmla="*/ 2147483647 w 433"/>
                <a:gd name="T7" fmla="*/ 2147483647 h 439"/>
                <a:gd name="T8" fmla="*/ 2147483647 w 433"/>
                <a:gd name="T9" fmla="*/ 2147483647 h 439"/>
                <a:gd name="T10" fmla="*/ 2147483647 w 433"/>
                <a:gd name="T11" fmla="*/ 2147483647 h 439"/>
                <a:gd name="T12" fmla="*/ 2147483647 w 433"/>
                <a:gd name="T13" fmla="*/ 2147483647 h 439"/>
                <a:gd name="T14" fmla="*/ 2147483647 w 433"/>
                <a:gd name="T15" fmla="*/ 2147483647 h 439"/>
                <a:gd name="T16" fmla="*/ 2147483647 w 433"/>
                <a:gd name="T17" fmla="*/ 2147483647 h 439"/>
                <a:gd name="T18" fmla="*/ 2147483647 w 433"/>
                <a:gd name="T19" fmla="*/ 2147483647 h 439"/>
                <a:gd name="T20" fmla="*/ 2147483647 w 433"/>
                <a:gd name="T21" fmla="*/ 2147483647 h 439"/>
                <a:gd name="T22" fmla="*/ 2147483647 w 433"/>
                <a:gd name="T23" fmla="*/ 2147483647 h 439"/>
                <a:gd name="T24" fmla="*/ 2147483647 w 433"/>
                <a:gd name="T25" fmla="*/ 2147483647 h 439"/>
                <a:gd name="T26" fmla="*/ 2147483647 w 433"/>
                <a:gd name="T27" fmla="*/ 0 h 439"/>
                <a:gd name="T28" fmla="*/ 2147483647 w 433"/>
                <a:gd name="T29" fmla="*/ 2147483647 h 439"/>
                <a:gd name="T30" fmla="*/ 2147483647 w 433"/>
                <a:gd name="T31" fmla="*/ 2147483647 h 439"/>
                <a:gd name="T32" fmla="*/ 2147483647 w 433"/>
                <a:gd name="T33" fmla="*/ 2147483647 h 439"/>
                <a:gd name="T34" fmla="*/ 2147483647 w 433"/>
                <a:gd name="T35" fmla="*/ 2147483647 h 439"/>
                <a:gd name="T36" fmla="*/ 2147483647 w 433"/>
                <a:gd name="T37" fmla="*/ 2147483647 h 439"/>
                <a:gd name="T38" fmla="*/ 2147483647 w 433"/>
                <a:gd name="T39" fmla="*/ 2147483647 h 439"/>
                <a:gd name="T40" fmla="*/ 2147483647 w 433"/>
                <a:gd name="T41" fmla="*/ 2147483647 h 439"/>
                <a:gd name="T42" fmla="*/ 2147483647 w 433"/>
                <a:gd name="T43" fmla="*/ 2147483647 h 439"/>
                <a:gd name="T44" fmla="*/ 2147483647 w 433"/>
                <a:gd name="T45" fmla="*/ 2147483647 h 439"/>
                <a:gd name="T46" fmla="*/ 2147483647 w 433"/>
                <a:gd name="T47" fmla="*/ 2147483647 h 439"/>
                <a:gd name="T48" fmla="*/ 2147483647 w 433"/>
                <a:gd name="T49" fmla="*/ 2147483647 h 439"/>
                <a:gd name="T50" fmla="*/ 2147483647 w 433"/>
                <a:gd name="T51" fmla="*/ 2147483647 h 439"/>
                <a:gd name="T52" fmla="*/ 2147483647 w 433"/>
                <a:gd name="T53" fmla="*/ 2147483647 h 439"/>
                <a:gd name="T54" fmla="*/ 2147483647 w 433"/>
                <a:gd name="T55" fmla="*/ 2147483647 h 439"/>
                <a:gd name="T56" fmla="*/ 2147483647 w 433"/>
                <a:gd name="T57" fmla="*/ 2147483647 h 439"/>
                <a:gd name="T58" fmla="*/ 2147483647 w 433"/>
                <a:gd name="T59" fmla="*/ 2147483647 h 439"/>
                <a:gd name="T60" fmla="*/ 2147483647 w 433"/>
                <a:gd name="T61" fmla="*/ 2147483647 h 439"/>
                <a:gd name="T62" fmla="*/ 2147483647 w 433"/>
                <a:gd name="T63" fmla="*/ 2147483647 h 439"/>
                <a:gd name="T64" fmla="*/ 2147483647 w 433"/>
                <a:gd name="T65" fmla="*/ 2147483647 h 439"/>
                <a:gd name="T66" fmla="*/ 2147483647 w 433"/>
                <a:gd name="T67" fmla="*/ 2147483647 h 439"/>
                <a:gd name="T68" fmla="*/ 2147483647 w 433"/>
                <a:gd name="T69" fmla="*/ 2147483647 h 439"/>
                <a:gd name="T70" fmla="*/ 2147483647 w 433"/>
                <a:gd name="T71" fmla="*/ 2147483647 h 439"/>
                <a:gd name="T72" fmla="*/ 2147483647 w 433"/>
                <a:gd name="T73" fmla="*/ 2147483647 h 439"/>
                <a:gd name="T74" fmla="*/ 2147483647 w 433"/>
                <a:gd name="T75" fmla="*/ 2147483647 h 439"/>
                <a:gd name="T76" fmla="*/ 2147483647 w 433"/>
                <a:gd name="T77" fmla="*/ 2147483647 h 439"/>
                <a:gd name="T78" fmla="*/ 2147483647 w 433"/>
                <a:gd name="T79" fmla="*/ 2147483647 h 439"/>
                <a:gd name="T80" fmla="*/ 2147483647 w 433"/>
                <a:gd name="T81" fmla="*/ 2147483647 h 439"/>
                <a:gd name="T82" fmla="*/ 2147483647 w 433"/>
                <a:gd name="T83" fmla="*/ 2147483647 h 439"/>
                <a:gd name="T84" fmla="*/ 2147483647 w 433"/>
                <a:gd name="T85" fmla="*/ 2147483647 h 439"/>
                <a:gd name="T86" fmla="*/ 2147483647 w 433"/>
                <a:gd name="T87" fmla="*/ 2147483647 h 439"/>
                <a:gd name="T88" fmla="*/ 2147483647 w 433"/>
                <a:gd name="T89" fmla="*/ 2147483647 h 439"/>
                <a:gd name="T90" fmla="*/ 2147483647 w 433"/>
                <a:gd name="T91" fmla="*/ 2147483647 h 439"/>
                <a:gd name="T92" fmla="*/ 2147483647 w 433"/>
                <a:gd name="T93" fmla="*/ 2147483647 h 439"/>
                <a:gd name="T94" fmla="*/ 2147483647 w 433"/>
                <a:gd name="T95" fmla="*/ 2147483647 h 439"/>
                <a:gd name="T96" fmla="*/ 2147483647 w 433"/>
                <a:gd name="T97" fmla="*/ 2147483647 h 439"/>
                <a:gd name="T98" fmla="*/ 2147483647 w 433"/>
                <a:gd name="T99" fmla="*/ 2147483647 h 439"/>
                <a:gd name="T100" fmla="*/ 2147483647 w 433"/>
                <a:gd name="T101" fmla="*/ 2147483647 h 439"/>
                <a:gd name="T102" fmla="*/ 2147483647 w 433"/>
                <a:gd name="T103" fmla="*/ 2147483647 h 439"/>
                <a:gd name="T104" fmla="*/ 2147483647 w 433"/>
                <a:gd name="T105" fmla="*/ 2147483647 h 439"/>
                <a:gd name="T106" fmla="*/ 2147483647 w 433"/>
                <a:gd name="T107" fmla="*/ 2147483647 h 439"/>
                <a:gd name="T108" fmla="*/ 2147483647 w 433"/>
                <a:gd name="T109" fmla="*/ 2147483647 h 439"/>
                <a:gd name="T110" fmla="*/ 2147483647 w 433"/>
                <a:gd name="T111" fmla="*/ 2147483647 h 439"/>
                <a:gd name="T112" fmla="*/ 2147483647 w 433"/>
                <a:gd name="T113" fmla="*/ 2147483647 h 439"/>
                <a:gd name="T114" fmla="*/ 2147483647 w 433"/>
                <a:gd name="T115" fmla="*/ 2147483647 h 439"/>
                <a:gd name="T116" fmla="*/ 2147483647 w 433"/>
                <a:gd name="T117" fmla="*/ 2147483647 h 439"/>
                <a:gd name="T118" fmla="*/ 2147483647 w 433"/>
                <a:gd name="T119" fmla="*/ 2147483647 h 439"/>
                <a:gd name="T120" fmla="*/ 2147483647 w 433"/>
                <a:gd name="T121" fmla="*/ 2147483647 h 439"/>
                <a:gd name="T122" fmla="*/ 0 w 433"/>
                <a:gd name="T123" fmla="*/ 2147483647 h 4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3"/>
                <a:gd name="T187" fmla="*/ 0 h 439"/>
                <a:gd name="T188" fmla="*/ 433 w 433"/>
                <a:gd name="T189" fmla="*/ 439 h 4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3" h="439">
                  <a:moveTo>
                    <a:pt x="0" y="202"/>
                  </a:moveTo>
                  <a:lnTo>
                    <a:pt x="10" y="189"/>
                  </a:lnTo>
                  <a:lnTo>
                    <a:pt x="44" y="189"/>
                  </a:lnTo>
                  <a:lnTo>
                    <a:pt x="20" y="144"/>
                  </a:lnTo>
                  <a:lnTo>
                    <a:pt x="33" y="133"/>
                  </a:lnTo>
                  <a:lnTo>
                    <a:pt x="52" y="133"/>
                  </a:lnTo>
                  <a:lnTo>
                    <a:pt x="96" y="86"/>
                  </a:lnTo>
                  <a:lnTo>
                    <a:pt x="94" y="71"/>
                  </a:lnTo>
                  <a:lnTo>
                    <a:pt x="104" y="63"/>
                  </a:lnTo>
                  <a:lnTo>
                    <a:pt x="86" y="47"/>
                  </a:lnTo>
                  <a:lnTo>
                    <a:pt x="83" y="24"/>
                  </a:lnTo>
                  <a:lnTo>
                    <a:pt x="128" y="24"/>
                  </a:lnTo>
                  <a:lnTo>
                    <a:pt x="138" y="13"/>
                  </a:lnTo>
                  <a:lnTo>
                    <a:pt x="165" y="0"/>
                  </a:lnTo>
                  <a:lnTo>
                    <a:pt x="177" y="10"/>
                  </a:lnTo>
                  <a:lnTo>
                    <a:pt x="159" y="34"/>
                  </a:lnTo>
                  <a:lnTo>
                    <a:pt x="167" y="57"/>
                  </a:lnTo>
                  <a:lnTo>
                    <a:pt x="152" y="60"/>
                  </a:lnTo>
                  <a:lnTo>
                    <a:pt x="159" y="86"/>
                  </a:lnTo>
                  <a:lnTo>
                    <a:pt x="191" y="97"/>
                  </a:lnTo>
                  <a:lnTo>
                    <a:pt x="175" y="123"/>
                  </a:lnTo>
                  <a:lnTo>
                    <a:pt x="214" y="142"/>
                  </a:lnTo>
                  <a:lnTo>
                    <a:pt x="290" y="157"/>
                  </a:lnTo>
                  <a:lnTo>
                    <a:pt x="293" y="136"/>
                  </a:lnTo>
                  <a:lnTo>
                    <a:pt x="301" y="131"/>
                  </a:lnTo>
                  <a:lnTo>
                    <a:pt x="304" y="144"/>
                  </a:lnTo>
                  <a:lnTo>
                    <a:pt x="312" y="152"/>
                  </a:lnTo>
                  <a:lnTo>
                    <a:pt x="351" y="150"/>
                  </a:lnTo>
                  <a:lnTo>
                    <a:pt x="348" y="136"/>
                  </a:lnTo>
                  <a:lnTo>
                    <a:pt x="408" y="108"/>
                  </a:lnTo>
                  <a:lnTo>
                    <a:pt x="414" y="126"/>
                  </a:lnTo>
                  <a:lnTo>
                    <a:pt x="432" y="131"/>
                  </a:lnTo>
                  <a:lnTo>
                    <a:pt x="422" y="144"/>
                  </a:lnTo>
                  <a:lnTo>
                    <a:pt x="398" y="155"/>
                  </a:lnTo>
                  <a:lnTo>
                    <a:pt x="359" y="228"/>
                  </a:lnTo>
                  <a:lnTo>
                    <a:pt x="353" y="197"/>
                  </a:lnTo>
                  <a:lnTo>
                    <a:pt x="343" y="209"/>
                  </a:lnTo>
                  <a:lnTo>
                    <a:pt x="335" y="197"/>
                  </a:lnTo>
                  <a:lnTo>
                    <a:pt x="353" y="178"/>
                  </a:lnTo>
                  <a:lnTo>
                    <a:pt x="322" y="176"/>
                  </a:lnTo>
                  <a:lnTo>
                    <a:pt x="298" y="155"/>
                  </a:lnTo>
                  <a:lnTo>
                    <a:pt x="290" y="167"/>
                  </a:lnTo>
                  <a:lnTo>
                    <a:pt x="298" y="176"/>
                  </a:lnTo>
                  <a:lnTo>
                    <a:pt x="288" y="184"/>
                  </a:lnTo>
                  <a:lnTo>
                    <a:pt x="298" y="189"/>
                  </a:lnTo>
                  <a:lnTo>
                    <a:pt x="304" y="231"/>
                  </a:lnTo>
                  <a:lnTo>
                    <a:pt x="290" y="223"/>
                  </a:lnTo>
                  <a:lnTo>
                    <a:pt x="264" y="260"/>
                  </a:lnTo>
                  <a:lnTo>
                    <a:pt x="177" y="322"/>
                  </a:lnTo>
                  <a:lnTo>
                    <a:pt x="170" y="404"/>
                  </a:lnTo>
                  <a:lnTo>
                    <a:pt x="133" y="438"/>
                  </a:lnTo>
                  <a:lnTo>
                    <a:pt x="99" y="375"/>
                  </a:lnTo>
                  <a:lnTo>
                    <a:pt x="89" y="325"/>
                  </a:lnTo>
                  <a:lnTo>
                    <a:pt x="76" y="312"/>
                  </a:lnTo>
                  <a:lnTo>
                    <a:pt x="67" y="223"/>
                  </a:lnTo>
                  <a:lnTo>
                    <a:pt x="57" y="220"/>
                  </a:lnTo>
                  <a:lnTo>
                    <a:pt x="54" y="241"/>
                  </a:lnTo>
                  <a:lnTo>
                    <a:pt x="33" y="246"/>
                  </a:lnTo>
                  <a:lnTo>
                    <a:pt x="10" y="220"/>
                  </a:lnTo>
                  <a:lnTo>
                    <a:pt x="33" y="209"/>
                  </a:lnTo>
                  <a:lnTo>
                    <a:pt x="10" y="212"/>
                  </a:lnTo>
                  <a:lnTo>
                    <a:pt x="0" y="20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4" name="Freeform 196"/>
            <p:cNvSpPr>
              <a:spLocks/>
            </p:cNvSpPr>
            <p:nvPr/>
          </p:nvSpPr>
          <p:spPr bwMode="auto">
            <a:xfrm>
              <a:off x="6331074" y="4253461"/>
              <a:ext cx="242888" cy="261938"/>
            </a:xfrm>
            <a:custGeom>
              <a:avLst/>
              <a:gdLst>
                <a:gd name="T0" fmla="*/ 0 w 153"/>
                <a:gd name="T1" fmla="*/ 0 h 165"/>
                <a:gd name="T2" fmla="*/ 2147483647 w 153"/>
                <a:gd name="T3" fmla="*/ 2147483647 h 165"/>
                <a:gd name="T4" fmla="*/ 2147483647 w 153"/>
                <a:gd name="T5" fmla="*/ 2147483647 h 165"/>
                <a:gd name="T6" fmla="*/ 2147483647 w 153"/>
                <a:gd name="T7" fmla="*/ 2147483647 h 165"/>
                <a:gd name="T8" fmla="*/ 2147483647 w 153"/>
                <a:gd name="T9" fmla="*/ 2147483647 h 165"/>
                <a:gd name="T10" fmla="*/ 2147483647 w 153"/>
                <a:gd name="T11" fmla="*/ 2147483647 h 165"/>
                <a:gd name="T12" fmla="*/ 2147483647 w 153"/>
                <a:gd name="T13" fmla="*/ 2147483647 h 165"/>
                <a:gd name="T14" fmla="*/ 2147483647 w 153"/>
                <a:gd name="T15" fmla="*/ 2147483647 h 165"/>
                <a:gd name="T16" fmla="*/ 2147483647 w 153"/>
                <a:gd name="T17" fmla="*/ 2147483647 h 165"/>
                <a:gd name="T18" fmla="*/ 2147483647 w 153"/>
                <a:gd name="T19" fmla="*/ 2147483647 h 165"/>
                <a:gd name="T20" fmla="*/ 2147483647 w 153"/>
                <a:gd name="T21" fmla="*/ 2147483647 h 165"/>
                <a:gd name="T22" fmla="*/ 2147483647 w 153"/>
                <a:gd name="T23" fmla="*/ 2147483647 h 165"/>
                <a:gd name="T24" fmla="*/ 0 w 153"/>
                <a:gd name="T25" fmla="*/ 0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"/>
                <a:gd name="T40" fmla="*/ 0 h 165"/>
                <a:gd name="T41" fmla="*/ 153 w 153"/>
                <a:gd name="T42" fmla="*/ 165 h 1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" h="165">
                  <a:moveTo>
                    <a:pt x="0" y="0"/>
                  </a:moveTo>
                  <a:lnTo>
                    <a:pt x="34" y="8"/>
                  </a:lnTo>
                  <a:lnTo>
                    <a:pt x="76" y="50"/>
                  </a:lnTo>
                  <a:lnTo>
                    <a:pt x="112" y="66"/>
                  </a:lnTo>
                  <a:lnTo>
                    <a:pt x="107" y="75"/>
                  </a:lnTo>
                  <a:lnTo>
                    <a:pt x="119" y="73"/>
                  </a:lnTo>
                  <a:lnTo>
                    <a:pt x="116" y="91"/>
                  </a:lnTo>
                  <a:lnTo>
                    <a:pt x="152" y="123"/>
                  </a:lnTo>
                  <a:lnTo>
                    <a:pt x="149" y="162"/>
                  </a:lnTo>
                  <a:lnTo>
                    <a:pt x="132" y="164"/>
                  </a:lnTo>
                  <a:lnTo>
                    <a:pt x="104" y="139"/>
                  </a:lnTo>
                  <a:lnTo>
                    <a:pt x="49" y="5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5" name="Freeform 197"/>
            <p:cNvSpPr>
              <a:spLocks/>
            </p:cNvSpPr>
            <p:nvPr/>
          </p:nvSpPr>
          <p:spPr bwMode="auto">
            <a:xfrm>
              <a:off x="6331074" y="4253461"/>
              <a:ext cx="252413" cy="271463"/>
            </a:xfrm>
            <a:custGeom>
              <a:avLst/>
              <a:gdLst>
                <a:gd name="T0" fmla="*/ 0 w 159"/>
                <a:gd name="T1" fmla="*/ 0 h 171"/>
                <a:gd name="T2" fmla="*/ 2147483647 w 159"/>
                <a:gd name="T3" fmla="*/ 2147483647 h 171"/>
                <a:gd name="T4" fmla="*/ 2147483647 w 159"/>
                <a:gd name="T5" fmla="*/ 2147483647 h 171"/>
                <a:gd name="T6" fmla="*/ 2147483647 w 159"/>
                <a:gd name="T7" fmla="*/ 2147483647 h 171"/>
                <a:gd name="T8" fmla="*/ 2147483647 w 159"/>
                <a:gd name="T9" fmla="*/ 2147483647 h 171"/>
                <a:gd name="T10" fmla="*/ 2147483647 w 159"/>
                <a:gd name="T11" fmla="*/ 2147483647 h 171"/>
                <a:gd name="T12" fmla="*/ 2147483647 w 159"/>
                <a:gd name="T13" fmla="*/ 2147483647 h 171"/>
                <a:gd name="T14" fmla="*/ 2147483647 w 159"/>
                <a:gd name="T15" fmla="*/ 2147483647 h 171"/>
                <a:gd name="T16" fmla="*/ 2147483647 w 159"/>
                <a:gd name="T17" fmla="*/ 2147483647 h 171"/>
                <a:gd name="T18" fmla="*/ 2147483647 w 159"/>
                <a:gd name="T19" fmla="*/ 2147483647 h 171"/>
                <a:gd name="T20" fmla="*/ 2147483647 w 159"/>
                <a:gd name="T21" fmla="*/ 2147483647 h 171"/>
                <a:gd name="T22" fmla="*/ 2147483647 w 159"/>
                <a:gd name="T23" fmla="*/ 2147483647 h 171"/>
                <a:gd name="T24" fmla="*/ 0 w 159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71"/>
                <a:gd name="T41" fmla="*/ 159 w 159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71">
                  <a:moveTo>
                    <a:pt x="0" y="0"/>
                  </a:moveTo>
                  <a:lnTo>
                    <a:pt x="35" y="8"/>
                  </a:lnTo>
                  <a:lnTo>
                    <a:pt x="79" y="52"/>
                  </a:lnTo>
                  <a:lnTo>
                    <a:pt x="116" y="68"/>
                  </a:lnTo>
                  <a:lnTo>
                    <a:pt x="111" y="78"/>
                  </a:lnTo>
                  <a:lnTo>
                    <a:pt x="124" y="76"/>
                  </a:lnTo>
                  <a:lnTo>
                    <a:pt x="121" y="94"/>
                  </a:lnTo>
                  <a:lnTo>
                    <a:pt x="158" y="128"/>
                  </a:lnTo>
                  <a:lnTo>
                    <a:pt x="155" y="168"/>
                  </a:lnTo>
                  <a:lnTo>
                    <a:pt x="137" y="170"/>
                  </a:lnTo>
                  <a:lnTo>
                    <a:pt x="108" y="144"/>
                  </a:lnTo>
                  <a:lnTo>
                    <a:pt x="51" y="5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6" name="Freeform 198"/>
            <p:cNvSpPr>
              <a:spLocks/>
            </p:cNvSpPr>
            <p:nvPr/>
          </p:nvSpPr>
          <p:spPr bwMode="auto">
            <a:xfrm>
              <a:off x="6569199" y="4523336"/>
              <a:ext cx="200025" cy="58738"/>
            </a:xfrm>
            <a:custGeom>
              <a:avLst/>
              <a:gdLst>
                <a:gd name="T0" fmla="*/ 0 w 126"/>
                <a:gd name="T1" fmla="*/ 2147483647 h 37"/>
                <a:gd name="T2" fmla="*/ 2147483647 w 126"/>
                <a:gd name="T3" fmla="*/ 0 h 37"/>
                <a:gd name="T4" fmla="*/ 2147483647 w 126"/>
                <a:gd name="T5" fmla="*/ 2147483647 h 37"/>
                <a:gd name="T6" fmla="*/ 2147483647 w 126"/>
                <a:gd name="T7" fmla="*/ 2147483647 h 37"/>
                <a:gd name="T8" fmla="*/ 2147483647 w 126"/>
                <a:gd name="T9" fmla="*/ 2147483647 h 37"/>
                <a:gd name="T10" fmla="*/ 2147483647 w 126"/>
                <a:gd name="T11" fmla="*/ 2147483647 h 37"/>
                <a:gd name="T12" fmla="*/ 2147483647 w 126"/>
                <a:gd name="T13" fmla="*/ 2147483647 h 37"/>
                <a:gd name="T14" fmla="*/ 0 w 126"/>
                <a:gd name="T15" fmla="*/ 2147483647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37"/>
                <a:gd name="T26" fmla="*/ 126 w 126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37">
                  <a:moveTo>
                    <a:pt x="0" y="9"/>
                  </a:moveTo>
                  <a:lnTo>
                    <a:pt x="8" y="0"/>
                  </a:lnTo>
                  <a:lnTo>
                    <a:pt x="95" y="11"/>
                  </a:lnTo>
                  <a:lnTo>
                    <a:pt x="103" y="21"/>
                  </a:lnTo>
                  <a:lnTo>
                    <a:pt x="125" y="25"/>
                  </a:lnTo>
                  <a:lnTo>
                    <a:pt x="125" y="36"/>
                  </a:lnTo>
                  <a:lnTo>
                    <a:pt x="20" y="18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7" name="Freeform 199"/>
            <p:cNvSpPr>
              <a:spLocks/>
            </p:cNvSpPr>
            <p:nvPr/>
          </p:nvSpPr>
          <p:spPr bwMode="auto">
            <a:xfrm>
              <a:off x="6569199" y="4523336"/>
              <a:ext cx="209550" cy="68263"/>
            </a:xfrm>
            <a:custGeom>
              <a:avLst/>
              <a:gdLst>
                <a:gd name="T0" fmla="*/ 0 w 132"/>
                <a:gd name="T1" fmla="*/ 2147483647 h 43"/>
                <a:gd name="T2" fmla="*/ 2147483647 w 132"/>
                <a:gd name="T3" fmla="*/ 0 h 43"/>
                <a:gd name="T4" fmla="*/ 2147483647 w 132"/>
                <a:gd name="T5" fmla="*/ 2147483647 h 43"/>
                <a:gd name="T6" fmla="*/ 2147483647 w 132"/>
                <a:gd name="T7" fmla="*/ 2147483647 h 43"/>
                <a:gd name="T8" fmla="*/ 2147483647 w 132"/>
                <a:gd name="T9" fmla="*/ 2147483647 h 43"/>
                <a:gd name="T10" fmla="*/ 2147483647 w 132"/>
                <a:gd name="T11" fmla="*/ 2147483647 h 43"/>
                <a:gd name="T12" fmla="*/ 2147483647 w 132"/>
                <a:gd name="T13" fmla="*/ 2147483647 h 43"/>
                <a:gd name="T14" fmla="*/ 0 w 132"/>
                <a:gd name="T15" fmla="*/ 214748364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43"/>
                <a:gd name="T26" fmla="*/ 132 w 132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43">
                  <a:moveTo>
                    <a:pt x="0" y="11"/>
                  </a:moveTo>
                  <a:lnTo>
                    <a:pt x="8" y="0"/>
                  </a:lnTo>
                  <a:lnTo>
                    <a:pt x="100" y="13"/>
                  </a:lnTo>
                  <a:lnTo>
                    <a:pt x="108" y="24"/>
                  </a:lnTo>
                  <a:lnTo>
                    <a:pt x="131" y="29"/>
                  </a:lnTo>
                  <a:lnTo>
                    <a:pt x="131" y="42"/>
                  </a:lnTo>
                  <a:lnTo>
                    <a:pt x="21" y="21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8" name="Freeform 200"/>
            <p:cNvSpPr>
              <a:spLocks/>
            </p:cNvSpPr>
            <p:nvPr/>
          </p:nvSpPr>
          <p:spPr bwMode="auto">
            <a:xfrm>
              <a:off x="6648574" y="4282036"/>
              <a:ext cx="225425" cy="192088"/>
            </a:xfrm>
            <a:custGeom>
              <a:avLst/>
              <a:gdLst>
                <a:gd name="T0" fmla="*/ 0 w 142"/>
                <a:gd name="T1" fmla="*/ 2147483647 h 121"/>
                <a:gd name="T2" fmla="*/ 2147483647 w 142"/>
                <a:gd name="T3" fmla="*/ 2147483647 h 121"/>
                <a:gd name="T4" fmla="*/ 2147483647 w 142"/>
                <a:gd name="T5" fmla="*/ 2147483647 h 121"/>
                <a:gd name="T6" fmla="*/ 2147483647 w 142"/>
                <a:gd name="T7" fmla="*/ 2147483647 h 121"/>
                <a:gd name="T8" fmla="*/ 2147483647 w 142"/>
                <a:gd name="T9" fmla="*/ 2147483647 h 121"/>
                <a:gd name="T10" fmla="*/ 2147483647 w 142"/>
                <a:gd name="T11" fmla="*/ 0 h 121"/>
                <a:gd name="T12" fmla="*/ 2147483647 w 142"/>
                <a:gd name="T13" fmla="*/ 2147483647 h 121"/>
                <a:gd name="T14" fmla="*/ 2147483647 w 142"/>
                <a:gd name="T15" fmla="*/ 2147483647 h 121"/>
                <a:gd name="T16" fmla="*/ 2147483647 w 142"/>
                <a:gd name="T17" fmla="*/ 2147483647 h 121"/>
                <a:gd name="T18" fmla="*/ 2147483647 w 142"/>
                <a:gd name="T19" fmla="*/ 2147483647 h 121"/>
                <a:gd name="T20" fmla="*/ 2147483647 w 142"/>
                <a:gd name="T21" fmla="*/ 2147483647 h 121"/>
                <a:gd name="T22" fmla="*/ 2147483647 w 142"/>
                <a:gd name="T23" fmla="*/ 2147483647 h 121"/>
                <a:gd name="T24" fmla="*/ 2147483647 w 142"/>
                <a:gd name="T25" fmla="*/ 2147483647 h 121"/>
                <a:gd name="T26" fmla="*/ 2147483647 w 142"/>
                <a:gd name="T27" fmla="*/ 2147483647 h 121"/>
                <a:gd name="T28" fmla="*/ 2147483647 w 142"/>
                <a:gd name="T29" fmla="*/ 2147483647 h 121"/>
                <a:gd name="T30" fmla="*/ 2147483647 w 142"/>
                <a:gd name="T31" fmla="*/ 2147483647 h 121"/>
                <a:gd name="T32" fmla="*/ 2147483647 w 142"/>
                <a:gd name="T33" fmla="*/ 2147483647 h 121"/>
                <a:gd name="T34" fmla="*/ 0 w 142"/>
                <a:gd name="T35" fmla="*/ 2147483647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21"/>
                <a:gd name="T56" fmla="*/ 142 w 142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21">
                  <a:moveTo>
                    <a:pt x="0" y="55"/>
                  </a:moveTo>
                  <a:lnTo>
                    <a:pt x="11" y="38"/>
                  </a:lnTo>
                  <a:lnTo>
                    <a:pt x="22" y="48"/>
                  </a:lnTo>
                  <a:lnTo>
                    <a:pt x="65" y="45"/>
                  </a:lnTo>
                  <a:lnTo>
                    <a:pt x="78" y="40"/>
                  </a:lnTo>
                  <a:lnTo>
                    <a:pt x="98" y="0"/>
                  </a:lnTo>
                  <a:lnTo>
                    <a:pt x="121" y="3"/>
                  </a:lnTo>
                  <a:lnTo>
                    <a:pt x="116" y="12"/>
                  </a:lnTo>
                  <a:lnTo>
                    <a:pt x="141" y="48"/>
                  </a:lnTo>
                  <a:lnTo>
                    <a:pt x="129" y="45"/>
                  </a:lnTo>
                  <a:lnTo>
                    <a:pt x="103" y="85"/>
                  </a:lnTo>
                  <a:lnTo>
                    <a:pt x="101" y="112"/>
                  </a:lnTo>
                  <a:lnTo>
                    <a:pt x="83" y="120"/>
                  </a:lnTo>
                  <a:lnTo>
                    <a:pt x="56" y="105"/>
                  </a:lnTo>
                  <a:lnTo>
                    <a:pt x="40" y="110"/>
                  </a:lnTo>
                  <a:lnTo>
                    <a:pt x="40" y="103"/>
                  </a:lnTo>
                  <a:lnTo>
                    <a:pt x="17" y="103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69" name="Freeform 201"/>
            <p:cNvSpPr>
              <a:spLocks/>
            </p:cNvSpPr>
            <p:nvPr/>
          </p:nvSpPr>
          <p:spPr bwMode="auto">
            <a:xfrm>
              <a:off x="6648574" y="4282036"/>
              <a:ext cx="234950" cy="201613"/>
            </a:xfrm>
            <a:custGeom>
              <a:avLst/>
              <a:gdLst>
                <a:gd name="T0" fmla="*/ 0 w 148"/>
                <a:gd name="T1" fmla="*/ 2147483647 h 127"/>
                <a:gd name="T2" fmla="*/ 2147483647 w 148"/>
                <a:gd name="T3" fmla="*/ 2147483647 h 127"/>
                <a:gd name="T4" fmla="*/ 2147483647 w 148"/>
                <a:gd name="T5" fmla="*/ 2147483647 h 127"/>
                <a:gd name="T6" fmla="*/ 2147483647 w 148"/>
                <a:gd name="T7" fmla="*/ 2147483647 h 127"/>
                <a:gd name="T8" fmla="*/ 2147483647 w 148"/>
                <a:gd name="T9" fmla="*/ 2147483647 h 127"/>
                <a:gd name="T10" fmla="*/ 2147483647 w 148"/>
                <a:gd name="T11" fmla="*/ 0 h 127"/>
                <a:gd name="T12" fmla="*/ 2147483647 w 148"/>
                <a:gd name="T13" fmla="*/ 2147483647 h 127"/>
                <a:gd name="T14" fmla="*/ 2147483647 w 148"/>
                <a:gd name="T15" fmla="*/ 2147483647 h 127"/>
                <a:gd name="T16" fmla="*/ 2147483647 w 148"/>
                <a:gd name="T17" fmla="*/ 2147483647 h 127"/>
                <a:gd name="T18" fmla="*/ 2147483647 w 148"/>
                <a:gd name="T19" fmla="*/ 2147483647 h 127"/>
                <a:gd name="T20" fmla="*/ 2147483647 w 148"/>
                <a:gd name="T21" fmla="*/ 2147483647 h 127"/>
                <a:gd name="T22" fmla="*/ 2147483647 w 148"/>
                <a:gd name="T23" fmla="*/ 2147483647 h 127"/>
                <a:gd name="T24" fmla="*/ 2147483647 w 148"/>
                <a:gd name="T25" fmla="*/ 2147483647 h 127"/>
                <a:gd name="T26" fmla="*/ 2147483647 w 148"/>
                <a:gd name="T27" fmla="*/ 2147483647 h 127"/>
                <a:gd name="T28" fmla="*/ 2147483647 w 148"/>
                <a:gd name="T29" fmla="*/ 2147483647 h 127"/>
                <a:gd name="T30" fmla="*/ 2147483647 w 148"/>
                <a:gd name="T31" fmla="*/ 2147483647 h 127"/>
                <a:gd name="T32" fmla="*/ 2147483647 w 148"/>
                <a:gd name="T33" fmla="*/ 2147483647 h 127"/>
                <a:gd name="T34" fmla="*/ 0 w 148"/>
                <a:gd name="T35" fmla="*/ 2147483647 h 1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"/>
                <a:gd name="T55" fmla="*/ 0 h 127"/>
                <a:gd name="T56" fmla="*/ 148 w 148"/>
                <a:gd name="T57" fmla="*/ 127 h 1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" h="127">
                  <a:moveTo>
                    <a:pt x="0" y="58"/>
                  </a:moveTo>
                  <a:lnTo>
                    <a:pt x="11" y="40"/>
                  </a:lnTo>
                  <a:lnTo>
                    <a:pt x="23" y="50"/>
                  </a:lnTo>
                  <a:lnTo>
                    <a:pt x="68" y="47"/>
                  </a:lnTo>
                  <a:lnTo>
                    <a:pt x="81" y="42"/>
                  </a:lnTo>
                  <a:lnTo>
                    <a:pt x="102" y="0"/>
                  </a:lnTo>
                  <a:lnTo>
                    <a:pt x="126" y="3"/>
                  </a:lnTo>
                  <a:lnTo>
                    <a:pt x="121" y="13"/>
                  </a:lnTo>
                  <a:lnTo>
                    <a:pt x="147" y="50"/>
                  </a:lnTo>
                  <a:lnTo>
                    <a:pt x="134" y="47"/>
                  </a:lnTo>
                  <a:lnTo>
                    <a:pt x="107" y="89"/>
                  </a:lnTo>
                  <a:lnTo>
                    <a:pt x="105" y="118"/>
                  </a:lnTo>
                  <a:lnTo>
                    <a:pt x="87" y="126"/>
                  </a:lnTo>
                  <a:lnTo>
                    <a:pt x="58" y="110"/>
                  </a:lnTo>
                  <a:lnTo>
                    <a:pt x="42" y="116"/>
                  </a:lnTo>
                  <a:lnTo>
                    <a:pt x="42" y="108"/>
                  </a:lnTo>
                  <a:lnTo>
                    <a:pt x="18" y="108"/>
                  </a:lnTo>
                  <a:lnTo>
                    <a:pt x="0" y="5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0" name="Freeform 202"/>
            <p:cNvSpPr>
              <a:spLocks/>
            </p:cNvSpPr>
            <p:nvPr/>
          </p:nvSpPr>
          <p:spPr bwMode="auto">
            <a:xfrm>
              <a:off x="6831137" y="4582074"/>
              <a:ext cx="50800" cy="26987"/>
            </a:xfrm>
            <a:custGeom>
              <a:avLst/>
              <a:gdLst>
                <a:gd name="T0" fmla="*/ 0 w 32"/>
                <a:gd name="T1" fmla="*/ 2147483647 h 17"/>
                <a:gd name="T2" fmla="*/ 2147483647 w 32"/>
                <a:gd name="T3" fmla="*/ 2147483647 h 17"/>
                <a:gd name="T4" fmla="*/ 2147483647 w 32"/>
                <a:gd name="T5" fmla="*/ 2147483647 h 17"/>
                <a:gd name="T6" fmla="*/ 2147483647 w 32"/>
                <a:gd name="T7" fmla="*/ 0 h 17"/>
                <a:gd name="T8" fmla="*/ 0 w 32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3"/>
                  </a:moveTo>
                  <a:lnTo>
                    <a:pt x="3" y="16"/>
                  </a:lnTo>
                  <a:lnTo>
                    <a:pt x="31" y="6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1" name="Freeform 203"/>
            <p:cNvSpPr>
              <a:spLocks/>
            </p:cNvSpPr>
            <p:nvPr/>
          </p:nvSpPr>
          <p:spPr bwMode="auto">
            <a:xfrm>
              <a:off x="6831137" y="4582074"/>
              <a:ext cx="60325" cy="26987"/>
            </a:xfrm>
            <a:custGeom>
              <a:avLst/>
              <a:gdLst>
                <a:gd name="T0" fmla="*/ 0 w 38"/>
                <a:gd name="T1" fmla="*/ 2147483647 h 17"/>
                <a:gd name="T2" fmla="*/ 2147483647 w 38"/>
                <a:gd name="T3" fmla="*/ 2147483647 h 17"/>
                <a:gd name="T4" fmla="*/ 2147483647 w 38"/>
                <a:gd name="T5" fmla="*/ 2147483647 h 17"/>
                <a:gd name="T6" fmla="*/ 2147483647 w 38"/>
                <a:gd name="T7" fmla="*/ 0 h 17"/>
                <a:gd name="T8" fmla="*/ 0 w 38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7"/>
                <a:gd name="T17" fmla="*/ 38 w 3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7">
                  <a:moveTo>
                    <a:pt x="0" y="4"/>
                  </a:moveTo>
                  <a:lnTo>
                    <a:pt x="3" y="16"/>
                  </a:lnTo>
                  <a:lnTo>
                    <a:pt x="37" y="7"/>
                  </a:lnTo>
                  <a:lnTo>
                    <a:pt x="11" y="0"/>
                  </a:lnTo>
                  <a:lnTo>
                    <a:pt x="0" y="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2" name="Freeform 204"/>
            <p:cNvSpPr>
              <a:spLocks/>
            </p:cNvSpPr>
            <p:nvPr/>
          </p:nvSpPr>
          <p:spPr bwMode="auto">
            <a:xfrm>
              <a:off x="6881937" y="4345536"/>
              <a:ext cx="133350" cy="161925"/>
            </a:xfrm>
            <a:custGeom>
              <a:avLst/>
              <a:gdLst>
                <a:gd name="T0" fmla="*/ 0 w 84"/>
                <a:gd name="T1" fmla="*/ 2147483647 h 102"/>
                <a:gd name="T2" fmla="*/ 2147483647 w 84"/>
                <a:gd name="T3" fmla="*/ 2147483647 h 102"/>
                <a:gd name="T4" fmla="*/ 2147483647 w 84"/>
                <a:gd name="T5" fmla="*/ 2147483647 h 102"/>
                <a:gd name="T6" fmla="*/ 2147483647 w 84"/>
                <a:gd name="T7" fmla="*/ 2147483647 h 102"/>
                <a:gd name="T8" fmla="*/ 2147483647 w 84"/>
                <a:gd name="T9" fmla="*/ 2147483647 h 102"/>
                <a:gd name="T10" fmla="*/ 2147483647 w 84"/>
                <a:gd name="T11" fmla="*/ 2147483647 h 102"/>
                <a:gd name="T12" fmla="*/ 2147483647 w 84"/>
                <a:gd name="T13" fmla="*/ 2147483647 h 102"/>
                <a:gd name="T14" fmla="*/ 2147483647 w 84"/>
                <a:gd name="T15" fmla="*/ 2147483647 h 102"/>
                <a:gd name="T16" fmla="*/ 2147483647 w 84"/>
                <a:gd name="T17" fmla="*/ 2147483647 h 102"/>
                <a:gd name="T18" fmla="*/ 2147483647 w 84"/>
                <a:gd name="T19" fmla="*/ 2147483647 h 102"/>
                <a:gd name="T20" fmla="*/ 2147483647 w 84"/>
                <a:gd name="T21" fmla="*/ 2147483647 h 102"/>
                <a:gd name="T22" fmla="*/ 2147483647 w 84"/>
                <a:gd name="T23" fmla="*/ 2147483647 h 102"/>
                <a:gd name="T24" fmla="*/ 2147483647 w 84"/>
                <a:gd name="T25" fmla="*/ 2147483647 h 102"/>
                <a:gd name="T26" fmla="*/ 2147483647 w 84"/>
                <a:gd name="T27" fmla="*/ 2147483647 h 102"/>
                <a:gd name="T28" fmla="*/ 2147483647 w 84"/>
                <a:gd name="T29" fmla="*/ 0 h 102"/>
                <a:gd name="T30" fmla="*/ 2147483647 w 84"/>
                <a:gd name="T31" fmla="*/ 2147483647 h 102"/>
                <a:gd name="T32" fmla="*/ 2147483647 w 84"/>
                <a:gd name="T33" fmla="*/ 2147483647 h 102"/>
                <a:gd name="T34" fmla="*/ 2147483647 w 84"/>
                <a:gd name="T35" fmla="*/ 2147483647 h 102"/>
                <a:gd name="T36" fmla="*/ 0 w 84"/>
                <a:gd name="T37" fmla="*/ 2147483647 h 1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4"/>
                <a:gd name="T58" fmla="*/ 0 h 102"/>
                <a:gd name="T59" fmla="*/ 84 w 84"/>
                <a:gd name="T60" fmla="*/ 102 h 1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4" h="102">
                  <a:moveTo>
                    <a:pt x="0" y="61"/>
                  </a:moveTo>
                  <a:lnTo>
                    <a:pt x="10" y="79"/>
                  </a:lnTo>
                  <a:lnTo>
                    <a:pt x="7" y="98"/>
                  </a:lnTo>
                  <a:lnTo>
                    <a:pt x="20" y="101"/>
                  </a:lnTo>
                  <a:lnTo>
                    <a:pt x="20" y="64"/>
                  </a:lnTo>
                  <a:lnTo>
                    <a:pt x="26" y="61"/>
                  </a:lnTo>
                  <a:lnTo>
                    <a:pt x="26" y="74"/>
                  </a:lnTo>
                  <a:lnTo>
                    <a:pt x="36" y="89"/>
                  </a:lnTo>
                  <a:lnTo>
                    <a:pt x="54" y="84"/>
                  </a:lnTo>
                  <a:lnTo>
                    <a:pt x="34" y="49"/>
                  </a:lnTo>
                  <a:lnTo>
                    <a:pt x="61" y="34"/>
                  </a:lnTo>
                  <a:lnTo>
                    <a:pt x="21" y="42"/>
                  </a:lnTo>
                  <a:lnTo>
                    <a:pt x="17" y="19"/>
                  </a:lnTo>
                  <a:lnTo>
                    <a:pt x="73" y="17"/>
                  </a:lnTo>
                  <a:lnTo>
                    <a:pt x="83" y="0"/>
                  </a:lnTo>
                  <a:lnTo>
                    <a:pt x="68" y="9"/>
                  </a:lnTo>
                  <a:lnTo>
                    <a:pt x="26" y="5"/>
                  </a:lnTo>
                  <a:lnTo>
                    <a:pt x="15" y="12"/>
                  </a:lnTo>
                  <a:lnTo>
                    <a:pt x="0" y="6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3" name="Freeform 205"/>
            <p:cNvSpPr>
              <a:spLocks/>
            </p:cNvSpPr>
            <p:nvPr/>
          </p:nvSpPr>
          <p:spPr bwMode="auto">
            <a:xfrm>
              <a:off x="6881937" y="4345536"/>
              <a:ext cx="142875" cy="171450"/>
            </a:xfrm>
            <a:custGeom>
              <a:avLst/>
              <a:gdLst>
                <a:gd name="T0" fmla="*/ 0 w 90"/>
                <a:gd name="T1" fmla="*/ 2147483647 h 108"/>
                <a:gd name="T2" fmla="*/ 2147483647 w 90"/>
                <a:gd name="T3" fmla="*/ 2147483647 h 108"/>
                <a:gd name="T4" fmla="*/ 2147483647 w 90"/>
                <a:gd name="T5" fmla="*/ 2147483647 h 108"/>
                <a:gd name="T6" fmla="*/ 2147483647 w 90"/>
                <a:gd name="T7" fmla="*/ 2147483647 h 108"/>
                <a:gd name="T8" fmla="*/ 2147483647 w 90"/>
                <a:gd name="T9" fmla="*/ 2147483647 h 108"/>
                <a:gd name="T10" fmla="*/ 2147483647 w 90"/>
                <a:gd name="T11" fmla="*/ 2147483647 h 108"/>
                <a:gd name="T12" fmla="*/ 2147483647 w 90"/>
                <a:gd name="T13" fmla="*/ 2147483647 h 108"/>
                <a:gd name="T14" fmla="*/ 2147483647 w 90"/>
                <a:gd name="T15" fmla="*/ 2147483647 h 108"/>
                <a:gd name="T16" fmla="*/ 2147483647 w 90"/>
                <a:gd name="T17" fmla="*/ 2147483647 h 108"/>
                <a:gd name="T18" fmla="*/ 2147483647 w 90"/>
                <a:gd name="T19" fmla="*/ 2147483647 h 108"/>
                <a:gd name="T20" fmla="*/ 2147483647 w 90"/>
                <a:gd name="T21" fmla="*/ 2147483647 h 108"/>
                <a:gd name="T22" fmla="*/ 2147483647 w 90"/>
                <a:gd name="T23" fmla="*/ 2147483647 h 108"/>
                <a:gd name="T24" fmla="*/ 2147483647 w 90"/>
                <a:gd name="T25" fmla="*/ 2147483647 h 108"/>
                <a:gd name="T26" fmla="*/ 2147483647 w 90"/>
                <a:gd name="T27" fmla="*/ 2147483647 h 108"/>
                <a:gd name="T28" fmla="*/ 2147483647 w 90"/>
                <a:gd name="T29" fmla="*/ 0 h 108"/>
                <a:gd name="T30" fmla="*/ 2147483647 w 90"/>
                <a:gd name="T31" fmla="*/ 2147483647 h 108"/>
                <a:gd name="T32" fmla="*/ 2147483647 w 90"/>
                <a:gd name="T33" fmla="*/ 2147483647 h 108"/>
                <a:gd name="T34" fmla="*/ 2147483647 w 90"/>
                <a:gd name="T35" fmla="*/ 2147483647 h 108"/>
                <a:gd name="T36" fmla="*/ 0 w 90"/>
                <a:gd name="T37" fmla="*/ 2147483647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108"/>
                <a:gd name="T59" fmla="*/ 90 w 90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108">
                  <a:moveTo>
                    <a:pt x="0" y="65"/>
                  </a:moveTo>
                  <a:lnTo>
                    <a:pt x="11" y="84"/>
                  </a:lnTo>
                  <a:lnTo>
                    <a:pt x="8" y="104"/>
                  </a:lnTo>
                  <a:lnTo>
                    <a:pt x="21" y="107"/>
                  </a:lnTo>
                  <a:lnTo>
                    <a:pt x="21" y="68"/>
                  </a:lnTo>
                  <a:lnTo>
                    <a:pt x="28" y="65"/>
                  </a:lnTo>
                  <a:lnTo>
                    <a:pt x="28" y="78"/>
                  </a:lnTo>
                  <a:lnTo>
                    <a:pt x="39" y="94"/>
                  </a:lnTo>
                  <a:lnTo>
                    <a:pt x="58" y="89"/>
                  </a:lnTo>
                  <a:lnTo>
                    <a:pt x="36" y="52"/>
                  </a:lnTo>
                  <a:lnTo>
                    <a:pt x="65" y="36"/>
                  </a:lnTo>
                  <a:lnTo>
                    <a:pt x="23" y="44"/>
                  </a:lnTo>
                  <a:lnTo>
                    <a:pt x="18" y="20"/>
                  </a:lnTo>
                  <a:lnTo>
                    <a:pt x="78" y="18"/>
                  </a:lnTo>
                  <a:lnTo>
                    <a:pt x="89" y="0"/>
                  </a:lnTo>
                  <a:lnTo>
                    <a:pt x="73" y="10"/>
                  </a:lnTo>
                  <a:lnTo>
                    <a:pt x="28" y="5"/>
                  </a:lnTo>
                  <a:lnTo>
                    <a:pt x="16" y="13"/>
                  </a:lnTo>
                  <a:lnTo>
                    <a:pt x="0" y="6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4" name="Freeform 206"/>
            <p:cNvSpPr>
              <a:spLocks/>
            </p:cNvSpPr>
            <p:nvPr/>
          </p:nvSpPr>
          <p:spPr bwMode="auto">
            <a:xfrm>
              <a:off x="6989887" y="4582074"/>
              <a:ext cx="76200" cy="33337"/>
            </a:xfrm>
            <a:custGeom>
              <a:avLst/>
              <a:gdLst>
                <a:gd name="T0" fmla="*/ 0 w 48"/>
                <a:gd name="T1" fmla="*/ 2147483647 h 21"/>
                <a:gd name="T2" fmla="*/ 2147483647 w 48"/>
                <a:gd name="T3" fmla="*/ 2147483647 h 21"/>
                <a:gd name="T4" fmla="*/ 2147483647 w 48"/>
                <a:gd name="T5" fmla="*/ 0 h 21"/>
                <a:gd name="T6" fmla="*/ 2147483647 w 48"/>
                <a:gd name="T7" fmla="*/ 2147483647 h 21"/>
                <a:gd name="T8" fmla="*/ 0 w 48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1"/>
                <a:gd name="T17" fmla="*/ 48 w 4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1">
                  <a:moveTo>
                    <a:pt x="0" y="14"/>
                  </a:moveTo>
                  <a:lnTo>
                    <a:pt x="4" y="20"/>
                  </a:lnTo>
                  <a:lnTo>
                    <a:pt x="47" y="0"/>
                  </a:lnTo>
                  <a:lnTo>
                    <a:pt x="17" y="8"/>
                  </a:lnTo>
                  <a:lnTo>
                    <a:pt x="0" y="1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5" name="Freeform 207"/>
            <p:cNvSpPr>
              <a:spLocks/>
            </p:cNvSpPr>
            <p:nvPr/>
          </p:nvSpPr>
          <p:spPr bwMode="auto">
            <a:xfrm>
              <a:off x="6989887" y="4582074"/>
              <a:ext cx="85725" cy="42862"/>
            </a:xfrm>
            <a:custGeom>
              <a:avLst/>
              <a:gdLst>
                <a:gd name="T0" fmla="*/ 0 w 54"/>
                <a:gd name="T1" fmla="*/ 2147483647 h 27"/>
                <a:gd name="T2" fmla="*/ 2147483647 w 54"/>
                <a:gd name="T3" fmla="*/ 2147483647 h 27"/>
                <a:gd name="T4" fmla="*/ 2147483647 w 54"/>
                <a:gd name="T5" fmla="*/ 0 h 27"/>
                <a:gd name="T6" fmla="*/ 2147483647 w 54"/>
                <a:gd name="T7" fmla="*/ 2147483647 h 27"/>
                <a:gd name="T8" fmla="*/ 0 w 54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7"/>
                <a:gd name="T17" fmla="*/ 54 w 5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7">
                  <a:moveTo>
                    <a:pt x="0" y="18"/>
                  </a:moveTo>
                  <a:lnTo>
                    <a:pt x="5" y="26"/>
                  </a:lnTo>
                  <a:lnTo>
                    <a:pt x="53" y="0"/>
                  </a:lnTo>
                  <a:lnTo>
                    <a:pt x="19" y="11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6" name="Freeform 208"/>
            <p:cNvSpPr>
              <a:spLocks/>
            </p:cNvSpPr>
            <p:nvPr/>
          </p:nvSpPr>
          <p:spPr bwMode="auto">
            <a:xfrm>
              <a:off x="7077199" y="4336011"/>
              <a:ext cx="26988" cy="63500"/>
            </a:xfrm>
            <a:custGeom>
              <a:avLst/>
              <a:gdLst>
                <a:gd name="T0" fmla="*/ 0 w 17"/>
                <a:gd name="T1" fmla="*/ 2147483647 h 40"/>
                <a:gd name="T2" fmla="*/ 2147483647 w 17"/>
                <a:gd name="T3" fmla="*/ 2147483647 h 40"/>
                <a:gd name="T4" fmla="*/ 2147483647 w 17"/>
                <a:gd name="T5" fmla="*/ 2147483647 h 40"/>
                <a:gd name="T6" fmla="*/ 2147483647 w 17"/>
                <a:gd name="T7" fmla="*/ 2147483647 h 40"/>
                <a:gd name="T8" fmla="*/ 2147483647 w 17"/>
                <a:gd name="T9" fmla="*/ 2147483647 h 40"/>
                <a:gd name="T10" fmla="*/ 2147483647 w 17"/>
                <a:gd name="T11" fmla="*/ 2147483647 h 40"/>
                <a:gd name="T12" fmla="*/ 2147483647 w 17"/>
                <a:gd name="T13" fmla="*/ 2147483647 h 40"/>
                <a:gd name="T14" fmla="*/ 2147483647 w 17"/>
                <a:gd name="T15" fmla="*/ 0 h 40"/>
                <a:gd name="T16" fmla="*/ 0 w 17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0"/>
                <a:gd name="T29" fmla="*/ 17 w 17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0">
                  <a:moveTo>
                    <a:pt x="0" y="11"/>
                  </a:moveTo>
                  <a:lnTo>
                    <a:pt x="4" y="29"/>
                  </a:lnTo>
                  <a:lnTo>
                    <a:pt x="12" y="39"/>
                  </a:lnTo>
                  <a:lnTo>
                    <a:pt x="6" y="21"/>
                  </a:lnTo>
                  <a:lnTo>
                    <a:pt x="16" y="18"/>
                  </a:lnTo>
                  <a:lnTo>
                    <a:pt x="16" y="7"/>
                  </a:lnTo>
                  <a:lnTo>
                    <a:pt x="4" y="14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7" name="Freeform 209"/>
            <p:cNvSpPr>
              <a:spLocks/>
            </p:cNvSpPr>
            <p:nvPr/>
          </p:nvSpPr>
          <p:spPr bwMode="auto">
            <a:xfrm>
              <a:off x="7077199" y="4336011"/>
              <a:ext cx="30163" cy="73025"/>
            </a:xfrm>
            <a:custGeom>
              <a:avLst/>
              <a:gdLst>
                <a:gd name="T0" fmla="*/ 0 w 19"/>
                <a:gd name="T1" fmla="*/ 2147483647 h 46"/>
                <a:gd name="T2" fmla="*/ 2147483647 w 19"/>
                <a:gd name="T3" fmla="*/ 2147483647 h 46"/>
                <a:gd name="T4" fmla="*/ 2147483647 w 19"/>
                <a:gd name="T5" fmla="*/ 2147483647 h 46"/>
                <a:gd name="T6" fmla="*/ 2147483647 w 19"/>
                <a:gd name="T7" fmla="*/ 2147483647 h 46"/>
                <a:gd name="T8" fmla="*/ 2147483647 w 19"/>
                <a:gd name="T9" fmla="*/ 2147483647 h 46"/>
                <a:gd name="T10" fmla="*/ 2147483647 w 19"/>
                <a:gd name="T11" fmla="*/ 2147483647 h 46"/>
                <a:gd name="T12" fmla="*/ 2147483647 w 19"/>
                <a:gd name="T13" fmla="*/ 2147483647 h 46"/>
                <a:gd name="T14" fmla="*/ 2147483647 w 19"/>
                <a:gd name="T15" fmla="*/ 0 h 46"/>
                <a:gd name="T16" fmla="*/ 0 w 19"/>
                <a:gd name="T17" fmla="*/ 2147483647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46"/>
                <a:gd name="T29" fmla="*/ 19 w 19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46">
                  <a:moveTo>
                    <a:pt x="0" y="13"/>
                  </a:moveTo>
                  <a:lnTo>
                    <a:pt x="5" y="34"/>
                  </a:lnTo>
                  <a:lnTo>
                    <a:pt x="13" y="45"/>
                  </a:lnTo>
                  <a:lnTo>
                    <a:pt x="8" y="24"/>
                  </a:lnTo>
                  <a:lnTo>
                    <a:pt x="18" y="21"/>
                  </a:lnTo>
                  <a:lnTo>
                    <a:pt x="18" y="8"/>
                  </a:lnTo>
                  <a:lnTo>
                    <a:pt x="5" y="16"/>
                  </a:lnTo>
                  <a:lnTo>
                    <a:pt x="11" y="0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8" name="Freeform 210"/>
            <p:cNvSpPr>
              <a:spLocks/>
            </p:cNvSpPr>
            <p:nvPr/>
          </p:nvSpPr>
          <p:spPr bwMode="auto">
            <a:xfrm>
              <a:off x="7089899" y="4453486"/>
              <a:ext cx="58738" cy="26988"/>
            </a:xfrm>
            <a:custGeom>
              <a:avLst/>
              <a:gdLst>
                <a:gd name="T0" fmla="*/ 0 w 37"/>
                <a:gd name="T1" fmla="*/ 2147483647 h 17"/>
                <a:gd name="T2" fmla="*/ 2147483647 w 37"/>
                <a:gd name="T3" fmla="*/ 0 h 17"/>
                <a:gd name="T4" fmla="*/ 2147483647 w 37"/>
                <a:gd name="T5" fmla="*/ 2147483647 h 17"/>
                <a:gd name="T6" fmla="*/ 0 w 3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7"/>
                <a:gd name="T14" fmla="*/ 37 w 3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7">
                  <a:moveTo>
                    <a:pt x="0" y="2"/>
                  </a:moveTo>
                  <a:lnTo>
                    <a:pt x="22" y="0"/>
                  </a:lnTo>
                  <a:lnTo>
                    <a:pt x="36" y="16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79" name="Freeform 211"/>
            <p:cNvSpPr>
              <a:spLocks/>
            </p:cNvSpPr>
            <p:nvPr/>
          </p:nvSpPr>
          <p:spPr bwMode="auto">
            <a:xfrm>
              <a:off x="7089899" y="4453486"/>
              <a:ext cx="68263" cy="26988"/>
            </a:xfrm>
            <a:custGeom>
              <a:avLst/>
              <a:gdLst>
                <a:gd name="T0" fmla="*/ 0 w 43"/>
                <a:gd name="T1" fmla="*/ 2147483647 h 17"/>
                <a:gd name="T2" fmla="*/ 2147483647 w 43"/>
                <a:gd name="T3" fmla="*/ 0 h 17"/>
                <a:gd name="T4" fmla="*/ 2147483647 w 43"/>
                <a:gd name="T5" fmla="*/ 2147483647 h 17"/>
                <a:gd name="T6" fmla="*/ 0 w 43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2"/>
                  </a:moveTo>
                  <a:lnTo>
                    <a:pt x="26" y="0"/>
                  </a:lnTo>
                  <a:lnTo>
                    <a:pt x="42" y="16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0" name="Freeform 212"/>
            <p:cNvSpPr>
              <a:spLocks/>
            </p:cNvSpPr>
            <p:nvPr/>
          </p:nvSpPr>
          <p:spPr bwMode="auto">
            <a:xfrm>
              <a:off x="7159749" y="4394749"/>
              <a:ext cx="234950" cy="196850"/>
            </a:xfrm>
            <a:custGeom>
              <a:avLst/>
              <a:gdLst>
                <a:gd name="T0" fmla="*/ 0 w 148"/>
                <a:gd name="T1" fmla="*/ 2147483647 h 124"/>
                <a:gd name="T2" fmla="*/ 2147483647 w 148"/>
                <a:gd name="T3" fmla="*/ 2147483647 h 124"/>
                <a:gd name="T4" fmla="*/ 2147483647 w 148"/>
                <a:gd name="T5" fmla="*/ 2147483647 h 124"/>
                <a:gd name="T6" fmla="*/ 2147483647 w 148"/>
                <a:gd name="T7" fmla="*/ 2147483647 h 124"/>
                <a:gd name="T8" fmla="*/ 2147483647 w 148"/>
                <a:gd name="T9" fmla="*/ 2147483647 h 124"/>
                <a:gd name="T10" fmla="*/ 2147483647 w 148"/>
                <a:gd name="T11" fmla="*/ 2147483647 h 124"/>
                <a:gd name="T12" fmla="*/ 2147483647 w 148"/>
                <a:gd name="T13" fmla="*/ 2147483647 h 124"/>
                <a:gd name="T14" fmla="*/ 2147483647 w 148"/>
                <a:gd name="T15" fmla="*/ 2147483647 h 124"/>
                <a:gd name="T16" fmla="*/ 2147483647 w 148"/>
                <a:gd name="T17" fmla="*/ 2147483647 h 124"/>
                <a:gd name="T18" fmla="*/ 2147483647 w 148"/>
                <a:gd name="T19" fmla="*/ 2147483647 h 124"/>
                <a:gd name="T20" fmla="*/ 2147483647 w 148"/>
                <a:gd name="T21" fmla="*/ 2147483647 h 124"/>
                <a:gd name="T22" fmla="*/ 2147483647 w 148"/>
                <a:gd name="T23" fmla="*/ 2147483647 h 124"/>
                <a:gd name="T24" fmla="*/ 2147483647 w 148"/>
                <a:gd name="T25" fmla="*/ 2147483647 h 124"/>
                <a:gd name="T26" fmla="*/ 2147483647 w 148"/>
                <a:gd name="T27" fmla="*/ 2147483647 h 124"/>
                <a:gd name="T28" fmla="*/ 2147483647 w 148"/>
                <a:gd name="T29" fmla="*/ 2147483647 h 124"/>
                <a:gd name="T30" fmla="*/ 2147483647 w 148"/>
                <a:gd name="T31" fmla="*/ 2147483647 h 124"/>
                <a:gd name="T32" fmla="*/ 2147483647 w 148"/>
                <a:gd name="T33" fmla="*/ 2147483647 h 124"/>
                <a:gd name="T34" fmla="*/ 2147483647 w 148"/>
                <a:gd name="T35" fmla="*/ 2147483647 h 124"/>
                <a:gd name="T36" fmla="*/ 2147483647 w 148"/>
                <a:gd name="T37" fmla="*/ 0 h 124"/>
                <a:gd name="T38" fmla="*/ 0 w 148"/>
                <a:gd name="T39" fmla="*/ 2147483647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8"/>
                <a:gd name="T61" fmla="*/ 0 h 124"/>
                <a:gd name="T62" fmla="*/ 148 w 148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8" h="124">
                  <a:moveTo>
                    <a:pt x="0" y="15"/>
                  </a:moveTo>
                  <a:lnTo>
                    <a:pt x="21" y="25"/>
                  </a:lnTo>
                  <a:lnTo>
                    <a:pt x="40" y="22"/>
                  </a:lnTo>
                  <a:lnTo>
                    <a:pt x="15" y="35"/>
                  </a:lnTo>
                  <a:lnTo>
                    <a:pt x="29" y="51"/>
                  </a:lnTo>
                  <a:lnTo>
                    <a:pt x="40" y="37"/>
                  </a:lnTo>
                  <a:lnTo>
                    <a:pt x="51" y="51"/>
                  </a:lnTo>
                  <a:lnTo>
                    <a:pt x="104" y="72"/>
                  </a:lnTo>
                  <a:lnTo>
                    <a:pt x="113" y="100"/>
                  </a:lnTo>
                  <a:lnTo>
                    <a:pt x="107" y="97"/>
                  </a:lnTo>
                  <a:lnTo>
                    <a:pt x="99" y="113"/>
                  </a:lnTo>
                  <a:lnTo>
                    <a:pt x="129" y="108"/>
                  </a:lnTo>
                  <a:lnTo>
                    <a:pt x="147" y="123"/>
                  </a:lnTo>
                  <a:lnTo>
                    <a:pt x="144" y="32"/>
                  </a:lnTo>
                  <a:lnTo>
                    <a:pt x="99" y="15"/>
                  </a:lnTo>
                  <a:lnTo>
                    <a:pt x="61" y="43"/>
                  </a:lnTo>
                  <a:lnTo>
                    <a:pt x="45" y="28"/>
                  </a:lnTo>
                  <a:lnTo>
                    <a:pt x="43" y="5"/>
                  </a:lnTo>
                  <a:lnTo>
                    <a:pt x="23" y="0"/>
                  </a:lnTo>
                  <a:lnTo>
                    <a:pt x="0" y="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1" name="Freeform 213"/>
            <p:cNvSpPr>
              <a:spLocks/>
            </p:cNvSpPr>
            <p:nvPr/>
          </p:nvSpPr>
          <p:spPr bwMode="auto">
            <a:xfrm>
              <a:off x="7159749" y="4394749"/>
              <a:ext cx="244475" cy="206375"/>
            </a:xfrm>
            <a:custGeom>
              <a:avLst/>
              <a:gdLst>
                <a:gd name="T0" fmla="*/ 0 w 154"/>
                <a:gd name="T1" fmla="*/ 2147483647 h 130"/>
                <a:gd name="T2" fmla="*/ 2147483647 w 154"/>
                <a:gd name="T3" fmla="*/ 2147483647 h 130"/>
                <a:gd name="T4" fmla="*/ 2147483647 w 154"/>
                <a:gd name="T5" fmla="*/ 2147483647 h 130"/>
                <a:gd name="T6" fmla="*/ 2147483647 w 154"/>
                <a:gd name="T7" fmla="*/ 2147483647 h 130"/>
                <a:gd name="T8" fmla="*/ 2147483647 w 154"/>
                <a:gd name="T9" fmla="*/ 2147483647 h 130"/>
                <a:gd name="T10" fmla="*/ 2147483647 w 154"/>
                <a:gd name="T11" fmla="*/ 2147483647 h 130"/>
                <a:gd name="T12" fmla="*/ 2147483647 w 154"/>
                <a:gd name="T13" fmla="*/ 2147483647 h 130"/>
                <a:gd name="T14" fmla="*/ 2147483647 w 154"/>
                <a:gd name="T15" fmla="*/ 2147483647 h 130"/>
                <a:gd name="T16" fmla="*/ 2147483647 w 154"/>
                <a:gd name="T17" fmla="*/ 2147483647 h 130"/>
                <a:gd name="T18" fmla="*/ 2147483647 w 154"/>
                <a:gd name="T19" fmla="*/ 2147483647 h 130"/>
                <a:gd name="T20" fmla="*/ 2147483647 w 154"/>
                <a:gd name="T21" fmla="*/ 2147483647 h 130"/>
                <a:gd name="T22" fmla="*/ 2147483647 w 154"/>
                <a:gd name="T23" fmla="*/ 2147483647 h 130"/>
                <a:gd name="T24" fmla="*/ 2147483647 w 154"/>
                <a:gd name="T25" fmla="*/ 2147483647 h 130"/>
                <a:gd name="T26" fmla="*/ 2147483647 w 154"/>
                <a:gd name="T27" fmla="*/ 2147483647 h 130"/>
                <a:gd name="T28" fmla="*/ 2147483647 w 154"/>
                <a:gd name="T29" fmla="*/ 2147483647 h 130"/>
                <a:gd name="T30" fmla="*/ 2147483647 w 154"/>
                <a:gd name="T31" fmla="*/ 2147483647 h 130"/>
                <a:gd name="T32" fmla="*/ 2147483647 w 154"/>
                <a:gd name="T33" fmla="*/ 2147483647 h 130"/>
                <a:gd name="T34" fmla="*/ 2147483647 w 154"/>
                <a:gd name="T35" fmla="*/ 2147483647 h 130"/>
                <a:gd name="T36" fmla="*/ 2147483647 w 154"/>
                <a:gd name="T37" fmla="*/ 0 h 130"/>
                <a:gd name="T38" fmla="*/ 0 w 154"/>
                <a:gd name="T39" fmla="*/ 2147483647 h 1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"/>
                <a:gd name="T61" fmla="*/ 0 h 130"/>
                <a:gd name="T62" fmla="*/ 154 w 154"/>
                <a:gd name="T63" fmla="*/ 130 h 1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" h="130">
                  <a:moveTo>
                    <a:pt x="0" y="16"/>
                  </a:moveTo>
                  <a:lnTo>
                    <a:pt x="22" y="26"/>
                  </a:lnTo>
                  <a:lnTo>
                    <a:pt x="42" y="23"/>
                  </a:lnTo>
                  <a:lnTo>
                    <a:pt x="16" y="37"/>
                  </a:lnTo>
                  <a:lnTo>
                    <a:pt x="30" y="53"/>
                  </a:lnTo>
                  <a:lnTo>
                    <a:pt x="42" y="39"/>
                  </a:lnTo>
                  <a:lnTo>
                    <a:pt x="53" y="53"/>
                  </a:lnTo>
                  <a:lnTo>
                    <a:pt x="108" y="76"/>
                  </a:lnTo>
                  <a:lnTo>
                    <a:pt x="118" y="105"/>
                  </a:lnTo>
                  <a:lnTo>
                    <a:pt x="111" y="102"/>
                  </a:lnTo>
                  <a:lnTo>
                    <a:pt x="103" y="118"/>
                  </a:lnTo>
                  <a:lnTo>
                    <a:pt x="134" y="113"/>
                  </a:lnTo>
                  <a:lnTo>
                    <a:pt x="153" y="129"/>
                  </a:lnTo>
                  <a:lnTo>
                    <a:pt x="150" y="34"/>
                  </a:lnTo>
                  <a:lnTo>
                    <a:pt x="103" y="16"/>
                  </a:lnTo>
                  <a:lnTo>
                    <a:pt x="64" y="45"/>
                  </a:lnTo>
                  <a:lnTo>
                    <a:pt x="47" y="29"/>
                  </a:lnTo>
                  <a:lnTo>
                    <a:pt x="45" y="5"/>
                  </a:lnTo>
                  <a:lnTo>
                    <a:pt x="24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2" name="Freeform 214"/>
            <p:cNvSpPr>
              <a:spLocks/>
            </p:cNvSpPr>
            <p:nvPr/>
          </p:nvSpPr>
          <p:spPr bwMode="auto">
            <a:xfrm>
              <a:off x="7164512" y="4551911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9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3" name="Freeform 215"/>
            <p:cNvSpPr>
              <a:spLocks/>
            </p:cNvSpPr>
            <p:nvPr/>
          </p:nvSpPr>
          <p:spPr bwMode="auto">
            <a:xfrm>
              <a:off x="7164512" y="4551911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4" name="Freeform 216"/>
            <p:cNvSpPr>
              <a:spLocks/>
            </p:cNvSpPr>
            <p:nvPr/>
          </p:nvSpPr>
          <p:spPr bwMode="auto">
            <a:xfrm>
              <a:off x="5137274" y="3404149"/>
              <a:ext cx="438150" cy="374650"/>
            </a:xfrm>
            <a:custGeom>
              <a:avLst/>
              <a:gdLst>
                <a:gd name="T0" fmla="*/ 0 w 276"/>
                <a:gd name="T1" fmla="*/ 2147483647 h 236"/>
                <a:gd name="T2" fmla="*/ 2147483647 w 276"/>
                <a:gd name="T3" fmla="*/ 0 h 236"/>
                <a:gd name="T4" fmla="*/ 2147483647 w 276"/>
                <a:gd name="T5" fmla="*/ 2147483647 h 236"/>
                <a:gd name="T6" fmla="*/ 2147483647 w 276"/>
                <a:gd name="T7" fmla="*/ 2147483647 h 236"/>
                <a:gd name="T8" fmla="*/ 2147483647 w 276"/>
                <a:gd name="T9" fmla="*/ 2147483647 h 236"/>
                <a:gd name="T10" fmla="*/ 2147483647 w 276"/>
                <a:gd name="T11" fmla="*/ 2147483647 h 236"/>
                <a:gd name="T12" fmla="*/ 2147483647 w 276"/>
                <a:gd name="T13" fmla="*/ 2147483647 h 236"/>
                <a:gd name="T14" fmla="*/ 2147483647 w 276"/>
                <a:gd name="T15" fmla="*/ 2147483647 h 236"/>
                <a:gd name="T16" fmla="*/ 2147483647 w 276"/>
                <a:gd name="T17" fmla="*/ 2147483647 h 236"/>
                <a:gd name="T18" fmla="*/ 2147483647 w 276"/>
                <a:gd name="T19" fmla="*/ 2147483647 h 236"/>
                <a:gd name="T20" fmla="*/ 2147483647 w 276"/>
                <a:gd name="T21" fmla="*/ 2147483647 h 236"/>
                <a:gd name="T22" fmla="*/ 2147483647 w 276"/>
                <a:gd name="T23" fmla="*/ 2147483647 h 236"/>
                <a:gd name="T24" fmla="*/ 2147483647 w 276"/>
                <a:gd name="T25" fmla="*/ 2147483647 h 236"/>
                <a:gd name="T26" fmla="*/ 2147483647 w 276"/>
                <a:gd name="T27" fmla="*/ 2147483647 h 236"/>
                <a:gd name="T28" fmla="*/ 2147483647 w 276"/>
                <a:gd name="T29" fmla="*/ 2147483647 h 236"/>
                <a:gd name="T30" fmla="*/ 2147483647 w 276"/>
                <a:gd name="T31" fmla="*/ 2147483647 h 236"/>
                <a:gd name="T32" fmla="*/ 2147483647 w 276"/>
                <a:gd name="T33" fmla="*/ 2147483647 h 236"/>
                <a:gd name="T34" fmla="*/ 2147483647 w 276"/>
                <a:gd name="T35" fmla="*/ 2147483647 h 236"/>
                <a:gd name="T36" fmla="*/ 2147483647 w 276"/>
                <a:gd name="T37" fmla="*/ 2147483647 h 236"/>
                <a:gd name="T38" fmla="*/ 2147483647 w 276"/>
                <a:gd name="T39" fmla="*/ 2147483647 h 236"/>
                <a:gd name="T40" fmla="*/ 2147483647 w 276"/>
                <a:gd name="T41" fmla="*/ 2147483647 h 236"/>
                <a:gd name="T42" fmla="*/ 2147483647 w 276"/>
                <a:gd name="T43" fmla="*/ 2147483647 h 236"/>
                <a:gd name="T44" fmla="*/ 2147483647 w 276"/>
                <a:gd name="T45" fmla="*/ 2147483647 h 236"/>
                <a:gd name="T46" fmla="*/ 2147483647 w 276"/>
                <a:gd name="T47" fmla="*/ 2147483647 h 236"/>
                <a:gd name="T48" fmla="*/ 2147483647 w 276"/>
                <a:gd name="T49" fmla="*/ 2147483647 h 236"/>
                <a:gd name="T50" fmla="*/ 2147483647 w 276"/>
                <a:gd name="T51" fmla="*/ 2147483647 h 236"/>
                <a:gd name="T52" fmla="*/ 2147483647 w 276"/>
                <a:gd name="T53" fmla="*/ 2147483647 h 236"/>
                <a:gd name="T54" fmla="*/ 2147483647 w 276"/>
                <a:gd name="T55" fmla="*/ 2147483647 h 236"/>
                <a:gd name="T56" fmla="*/ 2147483647 w 276"/>
                <a:gd name="T57" fmla="*/ 2147483647 h 236"/>
                <a:gd name="T58" fmla="*/ 2147483647 w 276"/>
                <a:gd name="T59" fmla="*/ 2147483647 h 236"/>
                <a:gd name="T60" fmla="*/ 2147483647 w 276"/>
                <a:gd name="T61" fmla="*/ 2147483647 h 236"/>
                <a:gd name="T62" fmla="*/ 0 w 276"/>
                <a:gd name="T63" fmla="*/ 2147483647 h 2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6"/>
                <a:gd name="T97" fmla="*/ 0 h 236"/>
                <a:gd name="T98" fmla="*/ 276 w 276"/>
                <a:gd name="T99" fmla="*/ 236 h 2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6" h="236">
                  <a:moveTo>
                    <a:pt x="0" y="8"/>
                  </a:moveTo>
                  <a:lnTo>
                    <a:pt x="5" y="0"/>
                  </a:lnTo>
                  <a:lnTo>
                    <a:pt x="25" y="16"/>
                  </a:lnTo>
                  <a:lnTo>
                    <a:pt x="52" y="2"/>
                  </a:lnTo>
                  <a:lnTo>
                    <a:pt x="54" y="16"/>
                  </a:lnTo>
                  <a:lnTo>
                    <a:pt x="67" y="20"/>
                  </a:lnTo>
                  <a:lnTo>
                    <a:pt x="71" y="36"/>
                  </a:lnTo>
                  <a:lnTo>
                    <a:pt x="105" y="52"/>
                  </a:lnTo>
                  <a:lnTo>
                    <a:pt x="141" y="49"/>
                  </a:lnTo>
                  <a:lnTo>
                    <a:pt x="138" y="38"/>
                  </a:lnTo>
                  <a:lnTo>
                    <a:pt x="182" y="23"/>
                  </a:lnTo>
                  <a:lnTo>
                    <a:pt x="244" y="52"/>
                  </a:lnTo>
                  <a:lnTo>
                    <a:pt x="247" y="66"/>
                  </a:lnTo>
                  <a:lnTo>
                    <a:pt x="234" y="93"/>
                  </a:lnTo>
                  <a:lnTo>
                    <a:pt x="239" y="131"/>
                  </a:lnTo>
                  <a:lnTo>
                    <a:pt x="252" y="143"/>
                  </a:lnTo>
                  <a:lnTo>
                    <a:pt x="239" y="161"/>
                  </a:lnTo>
                  <a:lnTo>
                    <a:pt x="275" y="202"/>
                  </a:lnTo>
                  <a:lnTo>
                    <a:pt x="249" y="235"/>
                  </a:lnTo>
                  <a:lnTo>
                    <a:pt x="190" y="227"/>
                  </a:lnTo>
                  <a:lnTo>
                    <a:pt x="174" y="205"/>
                  </a:lnTo>
                  <a:lnTo>
                    <a:pt x="133" y="210"/>
                  </a:lnTo>
                  <a:lnTo>
                    <a:pt x="103" y="194"/>
                  </a:lnTo>
                  <a:lnTo>
                    <a:pt x="82" y="159"/>
                  </a:lnTo>
                  <a:lnTo>
                    <a:pt x="64" y="150"/>
                  </a:lnTo>
                  <a:lnTo>
                    <a:pt x="62" y="159"/>
                  </a:lnTo>
                  <a:lnTo>
                    <a:pt x="44" y="120"/>
                  </a:lnTo>
                  <a:lnTo>
                    <a:pt x="16" y="98"/>
                  </a:lnTo>
                  <a:lnTo>
                    <a:pt x="28" y="66"/>
                  </a:lnTo>
                  <a:lnTo>
                    <a:pt x="19" y="61"/>
                  </a:lnTo>
                  <a:lnTo>
                    <a:pt x="8" y="41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5" name="Freeform 217"/>
            <p:cNvSpPr>
              <a:spLocks/>
            </p:cNvSpPr>
            <p:nvPr/>
          </p:nvSpPr>
          <p:spPr bwMode="auto">
            <a:xfrm>
              <a:off x="5137274" y="3404149"/>
              <a:ext cx="447675" cy="384175"/>
            </a:xfrm>
            <a:custGeom>
              <a:avLst/>
              <a:gdLst>
                <a:gd name="T0" fmla="*/ 0 w 282"/>
                <a:gd name="T1" fmla="*/ 2147483647 h 242"/>
                <a:gd name="T2" fmla="*/ 2147483647 w 282"/>
                <a:gd name="T3" fmla="*/ 0 h 242"/>
                <a:gd name="T4" fmla="*/ 2147483647 w 282"/>
                <a:gd name="T5" fmla="*/ 2147483647 h 242"/>
                <a:gd name="T6" fmla="*/ 2147483647 w 282"/>
                <a:gd name="T7" fmla="*/ 2147483647 h 242"/>
                <a:gd name="T8" fmla="*/ 2147483647 w 282"/>
                <a:gd name="T9" fmla="*/ 2147483647 h 242"/>
                <a:gd name="T10" fmla="*/ 2147483647 w 282"/>
                <a:gd name="T11" fmla="*/ 2147483647 h 242"/>
                <a:gd name="T12" fmla="*/ 2147483647 w 282"/>
                <a:gd name="T13" fmla="*/ 2147483647 h 242"/>
                <a:gd name="T14" fmla="*/ 2147483647 w 282"/>
                <a:gd name="T15" fmla="*/ 2147483647 h 242"/>
                <a:gd name="T16" fmla="*/ 2147483647 w 282"/>
                <a:gd name="T17" fmla="*/ 2147483647 h 242"/>
                <a:gd name="T18" fmla="*/ 2147483647 w 282"/>
                <a:gd name="T19" fmla="*/ 2147483647 h 242"/>
                <a:gd name="T20" fmla="*/ 2147483647 w 282"/>
                <a:gd name="T21" fmla="*/ 2147483647 h 242"/>
                <a:gd name="T22" fmla="*/ 2147483647 w 282"/>
                <a:gd name="T23" fmla="*/ 2147483647 h 242"/>
                <a:gd name="T24" fmla="*/ 2147483647 w 282"/>
                <a:gd name="T25" fmla="*/ 2147483647 h 242"/>
                <a:gd name="T26" fmla="*/ 2147483647 w 282"/>
                <a:gd name="T27" fmla="*/ 2147483647 h 242"/>
                <a:gd name="T28" fmla="*/ 2147483647 w 282"/>
                <a:gd name="T29" fmla="*/ 2147483647 h 242"/>
                <a:gd name="T30" fmla="*/ 2147483647 w 282"/>
                <a:gd name="T31" fmla="*/ 2147483647 h 242"/>
                <a:gd name="T32" fmla="*/ 2147483647 w 282"/>
                <a:gd name="T33" fmla="*/ 2147483647 h 242"/>
                <a:gd name="T34" fmla="*/ 2147483647 w 282"/>
                <a:gd name="T35" fmla="*/ 2147483647 h 242"/>
                <a:gd name="T36" fmla="*/ 2147483647 w 282"/>
                <a:gd name="T37" fmla="*/ 2147483647 h 242"/>
                <a:gd name="T38" fmla="*/ 2147483647 w 282"/>
                <a:gd name="T39" fmla="*/ 2147483647 h 242"/>
                <a:gd name="T40" fmla="*/ 2147483647 w 282"/>
                <a:gd name="T41" fmla="*/ 2147483647 h 242"/>
                <a:gd name="T42" fmla="*/ 2147483647 w 282"/>
                <a:gd name="T43" fmla="*/ 2147483647 h 242"/>
                <a:gd name="T44" fmla="*/ 2147483647 w 282"/>
                <a:gd name="T45" fmla="*/ 2147483647 h 242"/>
                <a:gd name="T46" fmla="*/ 2147483647 w 282"/>
                <a:gd name="T47" fmla="*/ 2147483647 h 242"/>
                <a:gd name="T48" fmla="*/ 2147483647 w 282"/>
                <a:gd name="T49" fmla="*/ 2147483647 h 242"/>
                <a:gd name="T50" fmla="*/ 2147483647 w 282"/>
                <a:gd name="T51" fmla="*/ 2147483647 h 242"/>
                <a:gd name="T52" fmla="*/ 2147483647 w 282"/>
                <a:gd name="T53" fmla="*/ 2147483647 h 242"/>
                <a:gd name="T54" fmla="*/ 2147483647 w 282"/>
                <a:gd name="T55" fmla="*/ 2147483647 h 242"/>
                <a:gd name="T56" fmla="*/ 2147483647 w 282"/>
                <a:gd name="T57" fmla="*/ 2147483647 h 242"/>
                <a:gd name="T58" fmla="*/ 2147483647 w 282"/>
                <a:gd name="T59" fmla="*/ 2147483647 h 242"/>
                <a:gd name="T60" fmla="*/ 2147483647 w 282"/>
                <a:gd name="T61" fmla="*/ 2147483647 h 242"/>
                <a:gd name="T62" fmla="*/ 0 w 282"/>
                <a:gd name="T63" fmla="*/ 2147483647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2"/>
                <a:gd name="T97" fmla="*/ 0 h 242"/>
                <a:gd name="T98" fmla="*/ 282 w 28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2" h="242">
                  <a:moveTo>
                    <a:pt x="0" y="8"/>
                  </a:moveTo>
                  <a:lnTo>
                    <a:pt x="5" y="0"/>
                  </a:lnTo>
                  <a:lnTo>
                    <a:pt x="26" y="16"/>
                  </a:lnTo>
                  <a:lnTo>
                    <a:pt x="53" y="2"/>
                  </a:lnTo>
                  <a:lnTo>
                    <a:pt x="55" y="16"/>
                  </a:lnTo>
                  <a:lnTo>
                    <a:pt x="68" y="21"/>
                  </a:lnTo>
                  <a:lnTo>
                    <a:pt x="73" y="37"/>
                  </a:lnTo>
                  <a:lnTo>
                    <a:pt x="107" y="53"/>
                  </a:lnTo>
                  <a:lnTo>
                    <a:pt x="144" y="50"/>
                  </a:lnTo>
                  <a:lnTo>
                    <a:pt x="141" y="39"/>
                  </a:lnTo>
                  <a:lnTo>
                    <a:pt x="186" y="24"/>
                  </a:lnTo>
                  <a:lnTo>
                    <a:pt x="249" y="53"/>
                  </a:lnTo>
                  <a:lnTo>
                    <a:pt x="252" y="68"/>
                  </a:lnTo>
                  <a:lnTo>
                    <a:pt x="239" y="95"/>
                  </a:lnTo>
                  <a:lnTo>
                    <a:pt x="244" y="134"/>
                  </a:lnTo>
                  <a:lnTo>
                    <a:pt x="257" y="147"/>
                  </a:lnTo>
                  <a:lnTo>
                    <a:pt x="244" y="165"/>
                  </a:lnTo>
                  <a:lnTo>
                    <a:pt x="281" y="207"/>
                  </a:lnTo>
                  <a:lnTo>
                    <a:pt x="254" y="241"/>
                  </a:lnTo>
                  <a:lnTo>
                    <a:pt x="194" y="233"/>
                  </a:lnTo>
                  <a:lnTo>
                    <a:pt x="178" y="210"/>
                  </a:lnTo>
                  <a:lnTo>
                    <a:pt x="136" y="215"/>
                  </a:lnTo>
                  <a:lnTo>
                    <a:pt x="105" y="199"/>
                  </a:lnTo>
                  <a:lnTo>
                    <a:pt x="84" y="163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45" y="123"/>
                  </a:lnTo>
                  <a:lnTo>
                    <a:pt x="16" y="100"/>
                  </a:lnTo>
                  <a:lnTo>
                    <a:pt x="29" y="68"/>
                  </a:lnTo>
                  <a:lnTo>
                    <a:pt x="19" y="63"/>
                  </a:lnTo>
                  <a:lnTo>
                    <a:pt x="8" y="42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6" name="Freeform 218"/>
            <p:cNvSpPr>
              <a:spLocks/>
            </p:cNvSpPr>
            <p:nvPr/>
          </p:nvSpPr>
          <p:spPr bwMode="auto">
            <a:xfrm>
              <a:off x="5007099" y="3470824"/>
              <a:ext cx="222250" cy="204787"/>
            </a:xfrm>
            <a:custGeom>
              <a:avLst/>
              <a:gdLst>
                <a:gd name="T0" fmla="*/ 0 w 140"/>
                <a:gd name="T1" fmla="*/ 2147483647 h 129"/>
                <a:gd name="T2" fmla="*/ 2147483647 w 140"/>
                <a:gd name="T3" fmla="*/ 2147483647 h 129"/>
                <a:gd name="T4" fmla="*/ 2147483647 w 140"/>
                <a:gd name="T5" fmla="*/ 2147483647 h 129"/>
                <a:gd name="T6" fmla="*/ 2147483647 w 140"/>
                <a:gd name="T7" fmla="*/ 2147483647 h 129"/>
                <a:gd name="T8" fmla="*/ 2147483647 w 140"/>
                <a:gd name="T9" fmla="*/ 2147483647 h 129"/>
                <a:gd name="T10" fmla="*/ 2147483647 w 140"/>
                <a:gd name="T11" fmla="*/ 2147483647 h 129"/>
                <a:gd name="T12" fmla="*/ 2147483647 w 140"/>
                <a:gd name="T13" fmla="*/ 2147483647 h 129"/>
                <a:gd name="T14" fmla="*/ 2147483647 w 140"/>
                <a:gd name="T15" fmla="*/ 2147483647 h 129"/>
                <a:gd name="T16" fmla="*/ 2147483647 w 140"/>
                <a:gd name="T17" fmla="*/ 2147483647 h 129"/>
                <a:gd name="T18" fmla="*/ 2147483647 w 140"/>
                <a:gd name="T19" fmla="*/ 2147483647 h 129"/>
                <a:gd name="T20" fmla="*/ 2147483647 w 140"/>
                <a:gd name="T21" fmla="*/ 2147483647 h 129"/>
                <a:gd name="T22" fmla="*/ 2147483647 w 140"/>
                <a:gd name="T23" fmla="*/ 2147483647 h 129"/>
                <a:gd name="T24" fmla="*/ 2147483647 w 140"/>
                <a:gd name="T25" fmla="*/ 0 h 129"/>
                <a:gd name="T26" fmla="*/ 2147483647 w 140"/>
                <a:gd name="T27" fmla="*/ 2147483647 h 129"/>
                <a:gd name="T28" fmla="*/ 2147483647 w 140"/>
                <a:gd name="T29" fmla="*/ 2147483647 h 129"/>
                <a:gd name="T30" fmla="*/ 2147483647 w 140"/>
                <a:gd name="T31" fmla="*/ 2147483647 h 129"/>
                <a:gd name="T32" fmla="*/ 0 w 140"/>
                <a:gd name="T33" fmla="*/ 2147483647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0"/>
                <a:gd name="T52" fmla="*/ 0 h 129"/>
                <a:gd name="T53" fmla="*/ 140 w 140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0" h="129">
                  <a:moveTo>
                    <a:pt x="0" y="65"/>
                  </a:moveTo>
                  <a:lnTo>
                    <a:pt x="8" y="83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86" y="128"/>
                  </a:lnTo>
                  <a:lnTo>
                    <a:pt x="113" y="128"/>
                  </a:lnTo>
                  <a:lnTo>
                    <a:pt x="131" y="116"/>
                  </a:lnTo>
                  <a:lnTo>
                    <a:pt x="139" y="116"/>
                  </a:lnTo>
                  <a:lnTo>
                    <a:pt x="122" y="77"/>
                  </a:lnTo>
                  <a:lnTo>
                    <a:pt x="94" y="55"/>
                  </a:lnTo>
                  <a:lnTo>
                    <a:pt x="106" y="25"/>
                  </a:lnTo>
                  <a:lnTo>
                    <a:pt x="97" y="20"/>
                  </a:lnTo>
                  <a:lnTo>
                    <a:pt x="86" y="0"/>
                  </a:lnTo>
                  <a:lnTo>
                    <a:pt x="54" y="2"/>
                  </a:lnTo>
                  <a:lnTo>
                    <a:pt x="38" y="12"/>
                  </a:lnTo>
                  <a:lnTo>
                    <a:pt x="35" y="45"/>
                  </a:lnTo>
                  <a:lnTo>
                    <a:pt x="0" y="6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7" name="Freeform 219"/>
            <p:cNvSpPr>
              <a:spLocks/>
            </p:cNvSpPr>
            <p:nvPr/>
          </p:nvSpPr>
          <p:spPr bwMode="auto">
            <a:xfrm>
              <a:off x="5007099" y="3470824"/>
              <a:ext cx="231775" cy="214312"/>
            </a:xfrm>
            <a:custGeom>
              <a:avLst/>
              <a:gdLst>
                <a:gd name="T0" fmla="*/ 0 w 146"/>
                <a:gd name="T1" fmla="*/ 2147483647 h 135"/>
                <a:gd name="T2" fmla="*/ 2147483647 w 146"/>
                <a:gd name="T3" fmla="*/ 2147483647 h 135"/>
                <a:gd name="T4" fmla="*/ 2147483647 w 146"/>
                <a:gd name="T5" fmla="*/ 2147483647 h 135"/>
                <a:gd name="T6" fmla="*/ 2147483647 w 146"/>
                <a:gd name="T7" fmla="*/ 2147483647 h 135"/>
                <a:gd name="T8" fmla="*/ 2147483647 w 146"/>
                <a:gd name="T9" fmla="*/ 2147483647 h 135"/>
                <a:gd name="T10" fmla="*/ 2147483647 w 146"/>
                <a:gd name="T11" fmla="*/ 2147483647 h 135"/>
                <a:gd name="T12" fmla="*/ 2147483647 w 146"/>
                <a:gd name="T13" fmla="*/ 2147483647 h 135"/>
                <a:gd name="T14" fmla="*/ 2147483647 w 146"/>
                <a:gd name="T15" fmla="*/ 2147483647 h 135"/>
                <a:gd name="T16" fmla="*/ 2147483647 w 146"/>
                <a:gd name="T17" fmla="*/ 2147483647 h 135"/>
                <a:gd name="T18" fmla="*/ 2147483647 w 146"/>
                <a:gd name="T19" fmla="*/ 2147483647 h 135"/>
                <a:gd name="T20" fmla="*/ 2147483647 w 146"/>
                <a:gd name="T21" fmla="*/ 2147483647 h 135"/>
                <a:gd name="T22" fmla="*/ 2147483647 w 146"/>
                <a:gd name="T23" fmla="*/ 2147483647 h 135"/>
                <a:gd name="T24" fmla="*/ 2147483647 w 146"/>
                <a:gd name="T25" fmla="*/ 0 h 135"/>
                <a:gd name="T26" fmla="*/ 2147483647 w 146"/>
                <a:gd name="T27" fmla="*/ 2147483647 h 135"/>
                <a:gd name="T28" fmla="*/ 2147483647 w 146"/>
                <a:gd name="T29" fmla="*/ 2147483647 h 135"/>
                <a:gd name="T30" fmla="*/ 2147483647 w 146"/>
                <a:gd name="T31" fmla="*/ 2147483647 h 135"/>
                <a:gd name="T32" fmla="*/ 0 w 146"/>
                <a:gd name="T33" fmla="*/ 2147483647 h 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35"/>
                <a:gd name="T53" fmla="*/ 146 w 146"/>
                <a:gd name="T54" fmla="*/ 135 h 1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35">
                  <a:moveTo>
                    <a:pt x="0" y="68"/>
                  </a:moveTo>
                  <a:lnTo>
                    <a:pt x="8" y="87"/>
                  </a:lnTo>
                  <a:lnTo>
                    <a:pt x="71" y="115"/>
                  </a:lnTo>
                  <a:lnTo>
                    <a:pt x="71" y="126"/>
                  </a:lnTo>
                  <a:lnTo>
                    <a:pt x="90" y="134"/>
                  </a:lnTo>
                  <a:lnTo>
                    <a:pt x="118" y="134"/>
                  </a:lnTo>
                  <a:lnTo>
                    <a:pt x="137" y="121"/>
                  </a:lnTo>
                  <a:lnTo>
                    <a:pt x="145" y="121"/>
                  </a:lnTo>
                  <a:lnTo>
                    <a:pt x="127" y="81"/>
                  </a:lnTo>
                  <a:lnTo>
                    <a:pt x="98" y="58"/>
                  </a:lnTo>
                  <a:lnTo>
                    <a:pt x="111" y="26"/>
                  </a:lnTo>
                  <a:lnTo>
                    <a:pt x="101" y="21"/>
                  </a:lnTo>
                  <a:lnTo>
                    <a:pt x="90" y="0"/>
                  </a:lnTo>
                  <a:lnTo>
                    <a:pt x="56" y="2"/>
                  </a:lnTo>
                  <a:lnTo>
                    <a:pt x="40" y="13"/>
                  </a:lnTo>
                  <a:lnTo>
                    <a:pt x="37" y="47"/>
                  </a:lnTo>
                  <a:lnTo>
                    <a:pt x="0" y="6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8" name="Freeform 220"/>
            <p:cNvSpPr>
              <a:spLocks/>
            </p:cNvSpPr>
            <p:nvPr/>
          </p:nvSpPr>
          <p:spPr bwMode="auto">
            <a:xfrm>
              <a:off x="5149974" y="3683549"/>
              <a:ext cx="36513" cy="26987"/>
            </a:xfrm>
            <a:custGeom>
              <a:avLst/>
              <a:gdLst>
                <a:gd name="T0" fmla="*/ 0 w 23"/>
                <a:gd name="T1" fmla="*/ 0 h 17"/>
                <a:gd name="T2" fmla="*/ 2147483647 w 23"/>
                <a:gd name="T3" fmla="*/ 2147483647 h 17"/>
                <a:gd name="T4" fmla="*/ 2147483647 w 23"/>
                <a:gd name="T5" fmla="*/ 0 h 17"/>
                <a:gd name="T6" fmla="*/ 0 w 2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0"/>
                  </a:moveTo>
                  <a:lnTo>
                    <a:pt x="10" y="16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89" name="Freeform 221"/>
            <p:cNvSpPr>
              <a:spLocks/>
            </p:cNvSpPr>
            <p:nvPr/>
          </p:nvSpPr>
          <p:spPr bwMode="auto">
            <a:xfrm>
              <a:off x="5149974" y="3683549"/>
              <a:ext cx="46038" cy="26987"/>
            </a:xfrm>
            <a:custGeom>
              <a:avLst/>
              <a:gdLst>
                <a:gd name="T0" fmla="*/ 0 w 29"/>
                <a:gd name="T1" fmla="*/ 0 h 17"/>
                <a:gd name="T2" fmla="*/ 2147483647 w 29"/>
                <a:gd name="T3" fmla="*/ 2147483647 h 17"/>
                <a:gd name="T4" fmla="*/ 2147483647 w 29"/>
                <a:gd name="T5" fmla="*/ 0 h 17"/>
                <a:gd name="T6" fmla="*/ 0 w 2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0"/>
                  </a:moveTo>
                  <a:lnTo>
                    <a:pt x="13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0" name="Freeform 222"/>
            <p:cNvSpPr>
              <a:spLocks/>
            </p:cNvSpPr>
            <p:nvPr/>
          </p:nvSpPr>
          <p:spPr bwMode="auto">
            <a:xfrm>
              <a:off x="3862512" y="2946949"/>
              <a:ext cx="93662" cy="103187"/>
            </a:xfrm>
            <a:custGeom>
              <a:avLst/>
              <a:gdLst>
                <a:gd name="T0" fmla="*/ 0 w 59"/>
                <a:gd name="T1" fmla="*/ 2147483647 h 65"/>
                <a:gd name="T2" fmla="*/ 2147483647 w 59"/>
                <a:gd name="T3" fmla="*/ 2147483647 h 65"/>
                <a:gd name="T4" fmla="*/ 2147483647 w 59"/>
                <a:gd name="T5" fmla="*/ 2147483647 h 65"/>
                <a:gd name="T6" fmla="*/ 2147483647 w 59"/>
                <a:gd name="T7" fmla="*/ 2147483647 h 65"/>
                <a:gd name="T8" fmla="*/ 2147483647 w 59"/>
                <a:gd name="T9" fmla="*/ 2147483647 h 65"/>
                <a:gd name="T10" fmla="*/ 2147483647 w 59"/>
                <a:gd name="T11" fmla="*/ 2147483647 h 65"/>
                <a:gd name="T12" fmla="*/ 2147483647 w 59"/>
                <a:gd name="T13" fmla="*/ 2147483647 h 65"/>
                <a:gd name="T14" fmla="*/ 2147483647 w 59"/>
                <a:gd name="T15" fmla="*/ 2147483647 h 65"/>
                <a:gd name="T16" fmla="*/ 2147483647 w 59"/>
                <a:gd name="T17" fmla="*/ 2147483647 h 65"/>
                <a:gd name="T18" fmla="*/ 2147483647 w 59"/>
                <a:gd name="T19" fmla="*/ 0 h 65"/>
                <a:gd name="T20" fmla="*/ 2147483647 w 59"/>
                <a:gd name="T21" fmla="*/ 2147483647 h 65"/>
                <a:gd name="T22" fmla="*/ 2147483647 w 59"/>
                <a:gd name="T23" fmla="*/ 2147483647 h 65"/>
                <a:gd name="T24" fmla="*/ 2147483647 w 59"/>
                <a:gd name="T25" fmla="*/ 2147483647 h 65"/>
                <a:gd name="T26" fmla="*/ 2147483647 w 59"/>
                <a:gd name="T27" fmla="*/ 2147483647 h 65"/>
                <a:gd name="T28" fmla="*/ 2147483647 w 59"/>
                <a:gd name="T29" fmla="*/ 2147483647 h 65"/>
                <a:gd name="T30" fmla="*/ 2147483647 w 59"/>
                <a:gd name="T31" fmla="*/ 2147483647 h 65"/>
                <a:gd name="T32" fmla="*/ 2147483647 w 59"/>
                <a:gd name="T33" fmla="*/ 2147483647 h 65"/>
                <a:gd name="T34" fmla="*/ 0 w 59"/>
                <a:gd name="T35" fmla="*/ 2147483647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65"/>
                <a:gd name="T56" fmla="*/ 59 w 5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65">
                  <a:moveTo>
                    <a:pt x="0" y="55"/>
                  </a:moveTo>
                  <a:lnTo>
                    <a:pt x="13" y="62"/>
                  </a:lnTo>
                  <a:lnTo>
                    <a:pt x="5" y="64"/>
                  </a:lnTo>
                  <a:lnTo>
                    <a:pt x="55" y="57"/>
                  </a:lnTo>
                  <a:lnTo>
                    <a:pt x="58" y="21"/>
                  </a:lnTo>
                  <a:lnTo>
                    <a:pt x="53" y="14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8" y="5"/>
                  </a:lnTo>
                  <a:lnTo>
                    <a:pt x="32" y="0"/>
                  </a:lnTo>
                  <a:lnTo>
                    <a:pt x="26" y="16"/>
                  </a:lnTo>
                  <a:lnTo>
                    <a:pt x="5" y="24"/>
                  </a:lnTo>
                  <a:lnTo>
                    <a:pt x="13" y="26"/>
                  </a:lnTo>
                  <a:lnTo>
                    <a:pt x="7" y="34"/>
                  </a:lnTo>
                  <a:lnTo>
                    <a:pt x="22" y="36"/>
                  </a:lnTo>
                  <a:lnTo>
                    <a:pt x="7" y="50"/>
                  </a:lnTo>
                  <a:lnTo>
                    <a:pt x="24" y="48"/>
                  </a:lnTo>
                  <a:lnTo>
                    <a:pt x="0" y="55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1" name="Freeform 223"/>
            <p:cNvSpPr>
              <a:spLocks/>
            </p:cNvSpPr>
            <p:nvPr/>
          </p:nvSpPr>
          <p:spPr bwMode="auto">
            <a:xfrm>
              <a:off x="3862512" y="2946949"/>
              <a:ext cx="103187" cy="112712"/>
            </a:xfrm>
            <a:custGeom>
              <a:avLst/>
              <a:gdLst>
                <a:gd name="T0" fmla="*/ 0 w 65"/>
                <a:gd name="T1" fmla="*/ 2147483647 h 71"/>
                <a:gd name="T2" fmla="*/ 2147483647 w 65"/>
                <a:gd name="T3" fmla="*/ 2147483647 h 71"/>
                <a:gd name="T4" fmla="*/ 2147483647 w 65"/>
                <a:gd name="T5" fmla="*/ 2147483647 h 71"/>
                <a:gd name="T6" fmla="*/ 2147483647 w 65"/>
                <a:gd name="T7" fmla="*/ 2147483647 h 71"/>
                <a:gd name="T8" fmla="*/ 2147483647 w 65"/>
                <a:gd name="T9" fmla="*/ 2147483647 h 71"/>
                <a:gd name="T10" fmla="*/ 2147483647 w 65"/>
                <a:gd name="T11" fmla="*/ 2147483647 h 71"/>
                <a:gd name="T12" fmla="*/ 2147483647 w 65"/>
                <a:gd name="T13" fmla="*/ 2147483647 h 71"/>
                <a:gd name="T14" fmla="*/ 2147483647 w 65"/>
                <a:gd name="T15" fmla="*/ 2147483647 h 71"/>
                <a:gd name="T16" fmla="*/ 2147483647 w 65"/>
                <a:gd name="T17" fmla="*/ 2147483647 h 71"/>
                <a:gd name="T18" fmla="*/ 2147483647 w 65"/>
                <a:gd name="T19" fmla="*/ 0 h 71"/>
                <a:gd name="T20" fmla="*/ 2147483647 w 65"/>
                <a:gd name="T21" fmla="*/ 2147483647 h 71"/>
                <a:gd name="T22" fmla="*/ 2147483647 w 65"/>
                <a:gd name="T23" fmla="*/ 2147483647 h 71"/>
                <a:gd name="T24" fmla="*/ 2147483647 w 65"/>
                <a:gd name="T25" fmla="*/ 2147483647 h 71"/>
                <a:gd name="T26" fmla="*/ 2147483647 w 65"/>
                <a:gd name="T27" fmla="*/ 2147483647 h 71"/>
                <a:gd name="T28" fmla="*/ 2147483647 w 65"/>
                <a:gd name="T29" fmla="*/ 2147483647 h 71"/>
                <a:gd name="T30" fmla="*/ 2147483647 w 65"/>
                <a:gd name="T31" fmla="*/ 2147483647 h 71"/>
                <a:gd name="T32" fmla="*/ 2147483647 w 65"/>
                <a:gd name="T33" fmla="*/ 2147483647 h 71"/>
                <a:gd name="T34" fmla="*/ 0 w 65"/>
                <a:gd name="T35" fmla="*/ 2147483647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71"/>
                <a:gd name="T56" fmla="*/ 65 w 65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71">
                  <a:moveTo>
                    <a:pt x="0" y="60"/>
                  </a:moveTo>
                  <a:lnTo>
                    <a:pt x="14" y="68"/>
                  </a:lnTo>
                  <a:lnTo>
                    <a:pt x="5" y="70"/>
                  </a:lnTo>
                  <a:lnTo>
                    <a:pt x="61" y="62"/>
                  </a:lnTo>
                  <a:lnTo>
                    <a:pt x="64" y="23"/>
                  </a:lnTo>
                  <a:lnTo>
                    <a:pt x="58" y="15"/>
                  </a:lnTo>
                  <a:lnTo>
                    <a:pt x="40" y="20"/>
                  </a:lnTo>
                  <a:lnTo>
                    <a:pt x="35" y="15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9" y="18"/>
                  </a:lnTo>
                  <a:lnTo>
                    <a:pt x="5" y="26"/>
                  </a:lnTo>
                  <a:lnTo>
                    <a:pt x="14" y="28"/>
                  </a:lnTo>
                  <a:lnTo>
                    <a:pt x="8" y="37"/>
                  </a:lnTo>
                  <a:lnTo>
                    <a:pt x="24" y="39"/>
                  </a:lnTo>
                  <a:lnTo>
                    <a:pt x="8" y="55"/>
                  </a:lnTo>
                  <a:lnTo>
                    <a:pt x="27" y="52"/>
                  </a:lnTo>
                  <a:lnTo>
                    <a:pt x="0" y="60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2" name="Freeform 224"/>
            <p:cNvSpPr>
              <a:spLocks/>
            </p:cNvSpPr>
            <p:nvPr/>
          </p:nvSpPr>
          <p:spPr bwMode="auto">
            <a:xfrm>
              <a:off x="4899149" y="3583536"/>
              <a:ext cx="26988" cy="87313"/>
            </a:xfrm>
            <a:custGeom>
              <a:avLst/>
              <a:gdLst>
                <a:gd name="T0" fmla="*/ 0 w 17"/>
                <a:gd name="T1" fmla="*/ 2147483647 h 55"/>
                <a:gd name="T2" fmla="*/ 2147483647 w 17"/>
                <a:gd name="T3" fmla="*/ 2147483647 h 55"/>
                <a:gd name="T4" fmla="*/ 2147483647 w 17"/>
                <a:gd name="T5" fmla="*/ 2147483647 h 55"/>
                <a:gd name="T6" fmla="*/ 2147483647 w 17"/>
                <a:gd name="T7" fmla="*/ 2147483647 h 55"/>
                <a:gd name="T8" fmla="*/ 2147483647 w 17"/>
                <a:gd name="T9" fmla="*/ 2147483647 h 55"/>
                <a:gd name="T10" fmla="*/ 2147483647 w 17"/>
                <a:gd name="T11" fmla="*/ 2147483647 h 55"/>
                <a:gd name="T12" fmla="*/ 2147483647 w 17"/>
                <a:gd name="T13" fmla="*/ 2147483647 h 55"/>
                <a:gd name="T14" fmla="*/ 2147483647 w 17"/>
                <a:gd name="T15" fmla="*/ 0 h 55"/>
                <a:gd name="T16" fmla="*/ 2147483647 w 17"/>
                <a:gd name="T17" fmla="*/ 0 h 55"/>
                <a:gd name="T18" fmla="*/ 0 w 17"/>
                <a:gd name="T19" fmla="*/ 2147483647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55"/>
                <a:gd name="T32" fmla="*/ 17 w 17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55">
                  <a:moveTo>
                    <a:pt x="0" y="26"/>
                  </a:moveTo>
                  <a:lnTo>
                    <a:pt x="8" y="54"/>
                  </a:lnTo>
                  <a:lnTo>
                    <a:pt x="10" y="54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3" name="Freeform 225"/>
            <p:cNvSpPr>
              <a:spLocks/>
            </p:cNvSpPr>
            <p:nvPr/>
          </p:nvSpPr>
          <p:spPr bwMode="auto">
            <a:xfrm>
              <a:off x="4899149" y="3583536"/>
              <a:ext cx="36513" cy="96838"/>
            </a:xfrm>
            <a:custGeom>
              <a:avLst/>
              <a:gdLst>
                <a:gd name="T0" fmla="*/ 0 w 23"/>
                <a:gd name="T1" fmla="*/ 2147483647 h 61"/>
                <a:gd name="T2" fmla="*/ 2147483647 w 23"/>
                <a:gd name="T3" fmla="*/ 2147483647 h 61"/>
                <a:gd name="T4" fmla="*/ 2147483647 w 23"/>
                <a:gd name="T5" fmla="*/ 2147483647 h 61"/>
                <a:gd name="T6" fmla="*/ 2147483647 w 23"/>
                <a:gd name="T7" fmla="*/ 2147483647 h 61"/>
                <a:gd name="T8" fmla="*/ 2147483647 w 23"/>
                <a:gd name="T9" fmla="*/ 2147483647 h 61"/>
                <a:gd name="T10" fmla="*/ 2147483647 w 23"/>
                <a:gd name="T11" fmla="*/ 2147483647 h 61"/>
                <a:gd name="T12" fmla="*/ 2147483647 w 23"/>
                <a:gd name="T13" fmla="*/ 2147483647 h 61"/>
                <a:gd name="T14" fmla="*/ 2147483647 w 23"/>
                <a:gd name="T15" fmla="*/ 0 h 61"/>
                <a:gd name="T16" fmla="*/ 2147483647 w 23"/>
                <a:gd name="T17" fmla="*/ 0 h 61"/>
                <a:gd name="T18" fmla="*/ 0 w 23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61"/>
                <a:gd name="T32" fmla="*/ 23 w 23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61">
                  <a:moveTo>
                    <a:pt x="0" y="29"/>
                  </a:moveTo>
                  <a:lnTo>
                    <a:pt x="11" y="60"/>
                  </a:lnTo>
                  <a:lnTo>
                    <a:pt x="14" y="60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11" y="13"/>
                  </a:lnTo>
                  <a:lnTo>
                    <a:pt x="19" y="7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4" name="Freeform 226"/>
            <p:cNvSpPr>
              <a:spLocks/>
            </p:cNvSpPr>
            <p:nvPr/>
          </p:nvSpPr>
          <p:spPr bwMode="auto">
            <a:xfrm>
              <a:off x="4262562" y="3200949"/>
              <a:ext cx="266700" cy="249237"/>
            </a:xfrm>
            <a:custGeom>
              <a:avLst/>
              <a:gdLst>
                <a:gd name="T0" fmla="*/ 0 w 168"/>
                <a:gd name="T1" fmla="*/ 2147483647 h 157"/>
                <a:gd name="T2" fmla="*/ 2147483647 w 168"/>
                <a:gd name="T3" fmla="*/ 2147483647 h 157"/>
                <a:gd name="T4" fmla="*/ 2147483647 w 168"/>
                <a:gd name="T5" fmla="*/ 2147483647 h 157"/>
                <a:gd name="T6" fmla="*/ 2147483647 w 168"/>
                <a:gd name="T7" fmla="*/ 2147483647 h 157"/>
                <a:gd name="T8" fmla="*/ 2147483647 w 168"/>
                <a:gd name="T9" fmla="*/ 2147483647 h 157"/>
                <a:gd name="T10" fmla="*/ 2147483647 w 168"/>
                <a:gd name="T11" fmla="*/ 0 h 157"/>
                <a:gd name="T12" fmla="*/ 2147483647 w 168"/>
                <a:gd name="T13" fmla="*/ 2147483647 h 157"/>
                <a:gd name="T14" fmla="*/ 2147483647 w 168"/>
                <a:gd name="T15" fmla="*/ 2147483647 h 157"/>
                <a:gd name="T16" fmla="*/ 2147483647 w 168"/>
                <a:gd name="T17" fmla="*/ 2147483647 h 157"/>
                <a:gd name="T18" fmla="*/ 2147483647 w 168"/>
                <a:gd name="T19" fmla="*/ 2147483647 h 157"/>
                <a:gd name="T20" fmla="*/ 2147483647 w 168"/>
                <a:gd name="T21" fmla="*/ 2147483647 h 157"/>
                <a:gd name="T22" fmla="*/ 2147483647 w 168"/>
                <a:gd name="T23" fmla="*/ 2147483647 h 157"/>
                <a:gd name="T24" fmla="*/ 2147483647 w 168"/>
                <a:gd name="T25" fmla="*/ 2147483647 h 157"/>
                <a:gd name="T26" fmla="*/ 2147483647 w 168"/>
                <a:gd name="T27" fmla="*/ 2147483647 h 157"/>
                <a:gd name="T28" fmla="*/ 2147483647 w 168"/>
                <a:gd name="T29" fmla="*/ 2147483647 h 157"/>
                <a:gd name="T30" fmla="*/ 2147483647 w 168"/>
                <a:gd name="T31" fmla="*/ 2147483647 h 157"/>
                <a:gd name="T32" fmla="*/ 2147483647 w 168"/>
                <a:gd name="T33" fmla="*/ 2147483647 h 157"/>
                <a:gd name="T34" fmla="*/ 2147483647 w 168"/>
                <a:gd name="T35" fmla="*/ 2147483647 h 157"/>
                <a:gd name="T36" fmla="*/ 2147483647 w 168"/>
                <a:gd name="T37" fmla="*/ 2147483647 h 157"/>
                <a:gd name="T38" fmla="*/ 2147483647 w 168"/>
                <a:gd name="T39" fmla="*/ 2147483647 h 157"/>
                <a:gd name="T40" fmla="*/ 2147483647 w 168"/>
                <a:gd name="T41" fmla="*/ 2147483647 h 157"/>
                <a:gd name="T42" fmla="*/ 2147483647 w 168"/>
                <a:gd name="T43" fmla="*/ 2147483647 h 157"/>
                <a:gd name="T44" fmla="*/ 0 w 168"/>
                <a:gd name="T45" fmla="*/ 2147483647 h 1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57"/>
                <a:gd name="T71" fmla="*/ 168 w 168"/>
                <a:gd name="T72" fmla="*/ 157 h 1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57">
                  <a:moveTo>
                    <a:pt x="0" y="38"/>
                  </a:moveTo>
                  <a:lnTo>
                    <a:pt x="3" y="19"/>
                  </a:lnTo>
                  <a:lnTo>
                    <a:pt x="23" y="10"/>
                  </a:lnTo>
                  <a:lnTo>
                    <a:pt x="34" y="17"/>
                  </a:lnTo>
                  <a:lnTo>
                    <a:pt x="51" y="2"/>
                  </a:lnTo>
                  <a:lnTo>
                    <a:pt x="76" y="0"/>
                  </a:lnTo>
                  <a:lnTo>
                    <a:pt x="97" y="10"/>
                  </a:lnTo>
                  <a:lnTo>
                    <a:pt x="97" y="25"/>
                  </a:lnTo>
                  <a:lnTo>
                    <a:pt x="79" y="28"/>
                  </a:lnTo>
                  <a:lnTo>
                    <a:pt x="81" y="50"/>
                  </a:lnTo>
                  <a:lnTo>
                    <a:pt x="114" y="86"/>
                  </a:lnTo>
                  <a:lnTo>
                    <a:pt x="131" y="88"/>
                  </a:lnTo>
                  <a:lnTo>
                    <a:pt x="129" y="95"/>
                  </a:lnTo>
                  <a:lnTo>
                    <a:pt x="167" y="118"/>
                  </a:lnTo>
                  <a:lnTo>
                    <a:pt x="142" y="116"/>
                  </a:lnTo>
                  <a:lnTo>
                    <a:pt x="148" y="136"/>
                  </a:lnTo>
                  <a:lnTo>
                    <a:pt x="131" y="156"/>
                  </a:lnTo>
                  <a:lnTo>
                    <a:pt x="126" y="118"/>
                  </a:lnTo>
                  <a:lnTo>
                    <a:pt x="61" y="80"/>
                  </a:lnTo>
                  <a:lnTo>
                    <a:pt x="48" y="52"/>
                  </a:lnTo>
                  <a:lnTo>
                    <a:pt x="28" y="45"/>
                  </a:lnTo>
                  <a:lnTo>
                    <a:pt x="11" y="55"/>
                  </a:lnTo>
                  <a:lnTo>
                    <a:pt x="0" y="3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5" name="Freeform 227"/>
            <p:cNvSpPr>
              <a:spLocks/>
            </p:cNvSpPr>
            <p:nvPr/>
          </p:nvSpPr>
          <p:spPr bwMode="auto">
            <a:xfrm>
              <a:off x="4262562" y="3200949"/>
              <a:ext cx="276225" cy="258762"/>
            </a:xfrm>
            <a:custGeom>
              <a:avLst/>
              <a:gdLst>
                <a:gd name="T0" fmla="*/ 0 w 174"/>
                <a:gd name="T1" fmla="*/ 2147483647 h 163"/>
                <a:gd name="T2" fmla="*/ 2147483647 w 174"/>
                <a:gd name="T3" fmla="*/ 2147483647 h 163"/>
                <a:gd name="T4" fmla="*/ 2147483647 w 174"/>
                <a:gd name="T5" fmla="*/ 2147483647 h 163"/>
                <a:gd name="T6" fmla="*/ 2147483647 w 174"/>
                <a:gd name="T7" fmla="*/ 2147483647 h 163"/>
                <a:gd name="T8" fmla="*/ 2147483647 w 174"/>
                <a:gd name="T9" fmla="*/ 2147483647 h 163"/>
                <a:gd name="T10" fmla="*/ 2147483647 w 174"/>
                <a:gd name="T11" fmla="*/ 0 h 163"/>
                <a:gd name="T12" fmla="*/ 2147483647 w 174"/>
                <a:gd name="T13" fmla="*/ 2147483647 h 163"/>
                <a:gd name="T14" fmla="*/ 2147483647 w 174"/>
                <a:gd name="T15" fmla="*/ 2147483647 h 163"/>
                <a:gd name="T16" fmla="*/ 2147483647 w 174"/>
                <a:gd name="T17" fmla="*/ 2147483647 h 163"/>
                <a:gd name="T18" fmla="*/ 2147483647 w 174"/>
                <a:gd name="T19" fmla="*/ 2147483647 h 163"/>
                <a:gd name="T20" fmla="*/ 2147483647 w 174"/>
                <a:gd name="T21" fmla="*/ 2147483647 h 163"/>
                <a:gd name="T22" fmla="*/ 2147483647 w 174"/>
                <a:gd name="T23" fmla="*/ 2147483647 h 163"/>
                <a:gd name="T24" fmla="*/ 2147483647 w 174"/>
                <a:gd name="T25" fmla="*/ 2147483647 h 163"/>
                <a:gd name="T26" fmla="*/ 2147483647 w 174"/>
                <a:gd name="T27" fmla="*/ 2147483647 h 163"/>
                <a:gd name="T28" fmla="*/ 2147483647 w 174"/>
                <a:gd name="T29" fmla="*/ 2147483647 h 163"/>
                <a:gd name="T30" fmla="*/ 2147483647 w 174"/>
                <a:gd name="T31" fmla="*/ 2147483647 h 163"/>
                <a:gd name="T32" fmla="*/ 2147483647 w 174"/>
                <a:gd name="T33" fmla="*/ 2147483647 h 163"/>
                <a:gd name="T34" fmla="*/ 2147483647 w 174"/>
                <a:gd name="T35" fmla="*/ 2147483647 h 163"/>
                <a:gd name="T36" fmla="*/ 2147483647 w 174"/>
                <a:gd name="T37" fmla="*/ 2147483647 h 163"/>
                <a:gd name="T38" fmla="*/ 2147483647 w 174"/>
                <a:gd name="T39" fmla="*/ 2147483647 h 163"/>
                <a:gd name="T40" fmla="*/ 2147483647 w 174"/>
                <a:gd name="T41" fmla="*/ 2147483647 h 163"/>
                <a:gd name="T42" fmla="*/ 2147483647 w 174"/>
                <a:gd name="T43" fmla="*/ 2147483647 h 163"/>
                <a:gd name="T44" fmla="*/ 0 w 174"/>
                <a:gd name="T45" fmla="*/ 2147483647 h 1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4"/>
                <a:gd name="T70" fmla="*/ 0 h 163"/>
                <a:gd name="T71" fmla="*/ 174 w 174"/>
                <a:gd name="T72" fmla="*/ 163 h 1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4" h="163">
                  <a:moveTo>
                    <a:pt x="0" y="39"/>
                  </a:moveTo>
                  <a:lnTo>
                    <a:pt x="3" y="20"/>
                  </a:lnTo>
                  <a:lnTo>
                    <a:pt x="24" y="10"/>
                  </a:lnTo>
                  <a:lnTo>
                    <a:pt x="35" y="18"/>
                  </a:lnTo>
                  <a:lnTo>
                    <a:pt x="53" y="2"/>
                  </a:lnTo>
                  <a:lnTo>
                    <a:pt x="79" y="0"/>
                  </a:lnTo>
                  <a:lnTo>
                    <a:pt x="100" y="10"/>
                  </a:lnTo>
                  <a:lnTo>
                    <a:pt x="100" y="26"/>
                  </a:lnTo>
                  <a:lnTo>
                    <a:pt x="82" y="29"/>
                  </a:lnTo>
                  <a:lnTo>
                    <a:pt x="84" y="52"/>
                  </a:lnTo>
                  <a:lnTo>
                    <a:pt x="118" y="89"/>
                  </a:lnTo>
                  <a:lnTo>
                    <a:pt x="136" y="91"/>
                  </a:lnTo>
                  <a:lnTo>
                    <a:pt x="134" y="99"/>
                  </a:lnTo>
                  <a:lnTo>
                    <a:pt x="173" y="123"/>
                  </a:lnTo>
                  <a:lnTo>
                    <a:pt x="147" y="120"/>
                  </a:lnTo>
                  <a:lnTo>
                    <a:pt x="153" y="141"/>
                  </a:lnTo>
                  <a:lnTo>
                    <a:pt x="136" y="162"/>
                  </a:lnTo>
                  <a:lnTo>
                    <a:pt x="131" y="123"/>
                  </a:lnTo>
                  <a:lnTo>
                    <a:pt x="63" y="83"/>
                  </a:lnTo>
                  <a:lnTo>
                    <a:pt x="50" y="54"/>
                  </a:lnTo>
                  <a:lnTo>
                    <a:pt x="29" y="47"/>
                  </a:lnTo>
                  <a:lnTo>
                    <a:pt x="11" y="57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6" name="Freeform 228"/>
            <p:cNvSpPr>
              <a:spLocks/>
            </p:cNvSpPr>
            <p:nvPr/>
          </p:nvSpPr>
          <p:spPr bwMode="auto">
            <a:xfrm>
              <a:off x="4295899" y="3362874"/>
              <a:ext cx="30163" cy="53975"/>
            </a:xfrm>
            <a:custGeom>
              <a:avLst/>
              <a:gdLst>
                <a:gd name="T0" fmla="*/ 0 w 19"/>
                <a:gd name="T1" fmla="*/ 2147483647 h 34"/>
                <a:gd name="T2" fmla="*/ 2147483647 w 19"/>
                <a:gd name="T3" fmla="*/ 2147483647 h 34"/>
                <a:gd name="T4" fmla="*/ 2147483647 w 19"/>
                <a:gd name="T5" fmla="*/ 2147483647 h 34"/>
                <a:gd name="T6" fmla="*/ 2147483647 w 19"/>
                <a:gd name="T7" fmla="*/ 2147483647 h 34"/>
                <a:gd name="T8" fmla="*/ 2147483647 w 19"/>
                <a:gd name="T9" fmla="*/ 0 h 34"/>
                <a:gd name="T10" fmla="*/ 0 w 19"/>
                <a:gd name="T11" fmla="*/ 214748364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4"/>
                <a:gd name="T20" fmla="*/ 19 w 19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4">
                  <a:moveTo>
                    <a:pt x="0" y="4"/>
                  </a:moveTo>
                  <a:lnTo>
                    <a:pt x="2" y="31"/>
                  </a:lnTo>
                  <a:lnTo>
                    <a:pt x="11" y="33"/>
                  </a:lnTo>
                  <a:lnTo>
                    <a:pt x="18" y="14"/>
                  </a:lnTo>
                  <a:lnTo>
                    <a:pt x="12" y="0"/>
                  </a:lnTo>
                  <a:lnTo>
                    <a:pt x="0" y="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7" name="Freeform 229"/>
            <p:cNvSpPr>
              <a:spLocks/>
            </p:cNvSpPr>
            <p:nvPr/>
          </p:nvSpPr>
          <p:spPr bwMode="auto">
            <a:xfrm>
              <a:off x="4295899" y="3362874"/>
              <a:ext cx="39688" cy="63500"/>
            </a:xfrm>
            <a:custGeom>
              <a:avLst/>
              <a:gdLst>
                <a:gd name="T0" fmla="*/ 0 w 25"/>
                <a:gd name="T1" fmla="*/ 2147483647 h 40"/>
                <a:gd name="T2" fmla="*/ 2147483647 w 25"/>
                <a:gd name="T3" fmla="*/ 2147483647 h 40"/>
                <a:gd name="T4" fmla="*/ 2147483647 w 25"/>
                <a:gd name="T5" fmla="*/ 2147483647 h 40"/>
                <a:gd name="T6" fmla="*/ 2147483647 w 25"/>
                <a:gd name="T7" fmla="*/ 2147483647 h 40"/>
                <a:gd name="T8" fmla="*/ 2147483647 w 25"/>
                <a:gd name="T9" fmla="*/ 0 h 40"/>
                <a:gd name="T10" fmla="*/ 0 w 25"/>
                <a:gd name="T11" fmla="*/ 214748364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40"/>
                <a:gd name="T20" fmla="*/ 25 w 25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40">
                  <a:moveTo>
                    <a:pt x="0" y="5"/>
                  </a:moveTo>
                  <a:lnTo>
                    <a:pt x="3" y="37"/>
                  </a:lnTo>
                  <a:lnTo>
                    <a:pt x="14" y="39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8" name="Freeform 230"/>
            <p:cNvSpPr>
              <a:spLocks/>
            </p:cNvSpPr>
            <p:nvPr/>
          </p:nvSpPr>
          <p:spPr bwMode="auto">
            <a:xfrm>
              <a:off x="4395912" y="3442249"/>
              <a:ext cx="63500" cy="3810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0 h 24"/>
                <a:gd name="T6" fmla="*/ 0 w 40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4"/>
                <a:gd name="T14" fmla="*/ 40 w 4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4">
                  <a:moveTo>
                    <a:pt x="0" y="8"/>
                  </a:moveTo>
                  <a:lnTo>
                    <a:pt x="34" y="23"/>
                  </a:lnTo>
                  <a:lnTo>
                    <a:pt x="39" y="0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599" name="Freeform 231"/>
            <p:cNvSpPr>
              <a:spLocks/>
            </p:cNvSpPr>
            <p:nvPr/>
          </p:nvSpPr>
          <p:spPr bwMode="auto">
            <a:xfrm>
              <a:off x="4395912" y="3442249"/>
              <a:ext cx="73025" cy="47625"/>
            </a:xfrm>
            <a:custGeom>
              <a:avLst/>
              <a:gdLst>
                <a:gd name="T0" fmla="*/ 0 w 46"/>
                <a:gd name="T1" fmla="*/ 2147483647 h 30"/>
                <a:gd name="T2" fmla="*/ 2147483647 w 46"/>
                <a:gd name="T3" fmla="*/ 2147483647 h 30"/>
                <a:gd name="T4" fmla="*/ 2147483647 w 46"/>
                <a:gd name="T5" fmla="*/ 0 h 30"/>
                <a:gd name="T6" fmla="*/ 0 w 46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0"/>
                <a:gd name="T14" fmla="*/ 46 w 4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0">
                  <a:moveTo>
                    <a:pt x="0" y="10"/>
                  </a:moveTo>
                  <a:lnTo>
                    <a:pt x="39" y="29"/>
                  </a:lnTo>
                  <a:lnTo>
                    <a:pt x="45" y="0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0" name="Freeform 232"/>
            <p:cNvSpPr>
              <a:spLocks/>
            </p:cNvSpPr>
            <p:nvPr/>
          </p:nvSpPr>
          <p:spPr bwMode="auto">
            <a:xfrm>
              <a:off x="3905374" y="4135986"/>
              <a:ext cx="128588" cy="138113"/>
            </a:xfrm>
            <a:custGeom>
              <a:avLst/>
              <a:gdLst>
                <a:gd name="T0" fmla="*/ 0 w 81"/>
                <a:gd name="T1" fmla="*/ 2147483647 h 87"/>
                <a:gd name="T2" fmla="*/ 2147483647 w 81"/>
                <a:gd name="T3" fmla="*/ 2147483647 h 87"/>
                <a:gd name="T4" fmla="*/ 2147483647 w 81"/>
                <a:gd name="T5" fmla="*/ 2147483647 h 87"/>
                <a:gd name="T6" fmla="*/ 2147483647 w 81"/>
                <a:gd name="T7" fmla="*/ 2147483647 h 87"/>
                <a:gd name="T8" fmla="*/ 2147483647 w 81"/>
                <a:gd name="T9" fmla="*/ 2147483647 h 87"/>
                <a:gd name="T10" fmla="*/ 2147483647 w 81"/>
                <a:gd name="T11" fmla="*/ 0 h 87"/>
                <a:gd name="T12" fmla="*/ 2147483647 w 81"/>
                <a:gd name="T13" fmla="*/ 2147483647 h 87"/>
                <a:gd name="T14" fmla="*/ 2147483647 w 81"/>
                <a:gd name="T15" fmla="*/ 2147483647 h 87"/>
                <a:gd name="T16" fmla="*/ 2147483647 w 81"/>
                <a:gd name="T17" fmla="*/ 2147483647 h 87"/>
                <a:gd name="T18" fmla="*/ 2147483647 w 81"/>
                <a:gd name="T19" fmla="*/ 2147483647 h 87"/>
                <a:gd name="T20" fmla="*/ 2147483647 w 81"/>
                <a:gd name="T21" fmla="*/ 2147483647 h 87"/>
                <a:gd name="T22" fmla="*/ 2147483647 w 81"/>
                <a:gd name="T23" fmla="*/ 2147483647 h 87"/>
                <a:gd name="T24" fmla="*/ 0 w 81"/>
                <a:gd name="T25" fmla="*/ 2147483647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87"/>
                <a:gd name="T41" fmla="*/ 81 w 81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87">
                  <a:moveTo>
                    <a:pt x="0" y="57"/>
                  </a:moveTo>
                  <a:lnTo>
                    <a:pt x="2" y="45"/>
                  </a:lnTo>
                  <a:lnTo>
                    <a:pt x="5" y="30"/>
                  </a:lnTo>
                  <a:lnTo>
                    <a:pt x="12" y="30"/>
                  </a:lnTo>
                  <a:lnTo>
                    <a:pt x="7" y="6"/>
                  </a:lnTo>
                  <a:lnTo>
                    <a:pt x="32" y="0"/>
                  </a:lnTo>
                  <a:lnTo>
                    <a:pt x="46" y="6"/>
                  </a:lnTo>
                  <a:lnTo>
                    <a:pt x="51" y="13"/>
                  </a:lnTo>
                  <a:lnTo>
                    <a:pt x="80" y="15"/>
                  </a:lnTo>
                  <a:lnTo>
                    <a:pt x="75" y="79"/>
                  </a:lnTo>
                  <a:lnTo>
                    <a:pt x="14" y="86"/>
                  </a:lnTo>
                  <a:lnTo>
                    <a:pt x="14" y="65"/>
                  </a:lnTo>
                  <a:lnTo>
                    <a:pt x="0" y="5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1" name="Freeform 233"/>
            <p:cNvSpPr>
              <a:spLocks/>
            </p:cNvSpPr>
            <p:nvPr/>
          </p:nvSpPr>
          <p:spPr bwMode="auto">
            <a:xfrm>
              <a:off x="3905374" y="4135986"/>
              <a:ext cx="138113" cy="147638"/>
            </a:xfrm>
            <a:custGeom>
              <a:avLst/>
              <a:gdLst>
                <a:gd name="T0" fmla="*/ 0 w 87"/>
                <a:gd name="T1" fmla="*/ 2147483647 h 93"/>
                <a:gd name="T2" fmla="*/ 2147483647 w 87"/>
                <a:gd name="T3" fmla="*/ 2147483647 h 93"/>
                <a:gd name="T4" fmla="*/ 2147483647 w 87"/>
                <a:gd name="T5" fmla="*/ 2147483647 h 93"/>
                <a:gd name="T6" fmla="*/ 2147483647 w 87"/>
                <a:gd name="T7" fmla="*/ 2147483647 h 93"/>
                <a:gd name="T8" fmla="*/ 2147483647 w 87"/>
                <a:gd name="T9" fmla="*/ 2147483647 h 93"/>
                <a:gd name="T10" fmla="*/ 2147483647 w 87"/>
                <a:gd name="T11" fmla="*/ 0 h 93"/>
                <a:gd name="T12" fmla="*/ 2147483647 w 87"/>
                <a:gd name="T13" fmla="*/ 2147483647 h 93"/>
                <a:gd name="T14" fmla="*/ 2147483647 w 87"/>
                <a:gd name="T15" fmla="*/ 2147483647 h 93"/>
                <a:gd name="T16" fmla="*/ 2147483647 w 87"/>
                <a:gd name="T17" fmla="*/ 2147483647 h 93"/>
                <a:gd name="T18" fmla="*/ 2147483647 w 87"/>
                <a:gd name="T19" fmla="*/ 2147483647 h 93"/>
                <a:gd name="T20" fmla="*/ 2147483647 w 87"/>
                <a:gd name="T21" fmla="*/ 2147483647 h 93"/>
                <a:gd name="T22" fmla="*/ 2147483647 w 87"/>
                <a:gd name="T23" fmla="*/ 2147483647 h 93"/>
                <a:gd name="T24" fmla="*/ 0 w 87"/>
                <a:gd name="T25" fmla="*/ 2147483647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93"/>
                <a:gd name="T41" fmla="*/ 87 w 87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93">
                  <a:moveTo>
                    <a:pt x="0" y="61"/>
                  </a:moveTo>
                  <a:lnTo>
                    <a:pt x="2" y="48"/>
                  </a:lnTo>
                  <a:lnTo>
                    <a:pt x="5" y="32"/>
                  </a:lnTo>
                  <a:lnTo>
                    <a:pt x="13" y="32"/>
                  </a:lnTo>
                  <a:lnTo>
                    <a:pt x="8" y="6"/>
                  </a:lnTo>
                  <a:lnTo>
                    <a:pt x="34" y="0"/>
                  </a:lnTo>
                  <a:lnTo>
                    <a:pt x="49" y="6"/>
                  </a:lnTo>
                  <a:lnTo>
                    <a:pt x="55" y="14"/>
                  </a:lnTo>
                  <a:lnTo>
                    <a:pt x="86" y="16"/>
                  </a:lnTo>
                  <a:lnTo>
                    <a:pt x="81" y="84"/>
                  </a:lnTo>
                  <a:lnTo>
                    <a:pt x="15" y="92"/>
                  </a:lnTo>
                  <a:lnTo>
                    <a:pt x="15" y="69"/>
                  </a:lnTo>
                  <a:lnTo>
                    <a:pt x="0" y="6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2" name="Freeform 234"/>
            <p:cNvSpPr>
              <a:spLocks/>
            </p:cNvSpPr>
            <p:nvPr/>
          </p:nvSpPr>
          <p:spPr bwMode="auto">
            <a:xfrm>
              <a:off x="7131174" y="3562899"/>
              <a:ext cx="50800" cy="58737"/>
            </a:xfrm>
            <a:custGeom>
              <a:avLst/>
              <a:gdLst>
                <a:gd name="T0" fmla="*/ 0 w 32"/>
                <a:gd name="T1" fmla="*/ 2147483647 h 37"/>
                <a:gd name="T2" fmla="*/ 2147483647 w 32"/>
                <a:gd name="T3" fmla="*/ 2147483647 h 37"/>
                <a:gd name="T4" fmla="*/ 2147483647 w 32"/>
                <a:gd name="T5" fmla="*/ 2147483647 h 37"/>
                <a:gd name="T6" fmla="*/ 2147483647 w 32"/>
                <a:gd name="T7" fmla="*/ 2147483647 h 37"/>
                <a:gd name="T8" fmla="*/ 2147483647 w 32"/>
                <a:gd name="T9" fmla="*/ 2147483647 h 37"/>
                <a:gd name="T10" fmla="*/ 2147483647 w 32"/>
                <a:gd name="T11" fmla="*/ 2147483647 h 37"/>
                <a:gd name="T12" fmla="*/ 2147483647 w 32"/>
                <a:gd name="T13" fmla="*/ 2147483647 h 37"/>
                <a:gd name="T14" fmla="*/ 2147483647 w 32"/>
                <a:gd name="T15" fmla="*/ 2147483647 h 37"/>
                <a:gd name="T16" fmla="*/ 2147483647 w 32"/>
                <a:gd name="T17" fmla="*/ 0 h 37"/>
                <a:gd name="T18" fmla="*/ 0 w 32"/>
                <a:gd name="T19" fmla="*/ 214748364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7"/>
                <a:gd name="T32" fmla="*/ 32 w 32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7">
                  <a:moveTo>
                    <a:pt x="0" y="11"/>
                  </a:moveTo>
                  <a:lnTo>
                    <a:pt x="3" y="20"/>
                  </a:lnTo>
                  <a:lnTo>
                    <a:pt x="9" y="11"/>
                  </a:lnTo>
                  <a:lnTo>
                    <a:pt x="11" y="15"/>
                  </a:lnTo>
                  <a:lnTo>
                    <a:pt x="9" y="36"/>
                  </a:lnTo>
                  <a:lnTo>
                    <a:pt x="20" y="33"/>
                  </a:lnTo>
                  <a:lnTo>
                    <a:pt x="31" y="15"/>
                  </a:lnTo>
                  <a:lnTo>
                    <a:pt x="26" y="2"/>
                  </a:lnTo>
                  <a:lnTo>
                    <a:pt x="11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3" name="Freeform 235"/>
            <p:cNvSpPr>
              <a:spLocks/>
            </p:cNvSpPr>
            <p:nvPr/>
          </p:nvSpPr>
          <p:spPr bwMode="auto">
            <a:xfrm>
              <a:off x="7131174" y="3562899"/>
              <a:ext cx="60325" cy="68262"/>
            </a:xfrm>
            <a:custGeom>
              <a:avLst/>
              <a:gdLst>
                <a:gd name="T0" fmla="*/ 0 w 38"/>
                <a:gd name="T1" fmla="*/ 2147483647 h 43"/>
                <a:gd name="T2" fmla="*/ 2147483647 w 38"/>
                <a:gd name="T3" fmla="*/ 2147483647 h 43"/>
                <a:gd name="T4" fmla="*/ 2147483647 w 38"/>
                <a:gd name="T5" fmla="*/ 2147483647 h 43"/>
                <a:gd name="T6" fmla="*/ 2147483647 w 38"/>
                <a:gd name="T7" fmla="*/ 2147483647 h 43"/>
                <a:gd name="T8" fmla="*/ 2147483647 w 38"/>
                <a:gd name="T9" fmla="*/ 2147483647 h 43"/>
                <a:gd name="T10" fmla="*/ 2147483647 w 38"/>
                <a:gd name="T11" fmla="*/ 2147483647 h 43"/>
                <a:gd name="T12" fmla="*/ 2147483647 w 38"/>
                <a:gd name="T13" fmla="*/ 2147483647 h 43"/>
                <a:gd name="T14" fmla="*/ 2147483647 w 38"/>
                <a:gd name="T15" fmla="*/ 2147483647 h 43"/>
                <a:gd name="T16" fmla="*/ 2147483647 w 38"/>
                <a:gd name="T17" fmla="*/ 0 h 43"/>
                <a:gd name="T18" fmla="*/ 0 w 38"/>
                <a:gd name="T19" fmla="*/ 214748364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3"/>
                <a:gd name="T32" fmla="*/ 38 w 38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3">
                  <a:moveTo>
                    <a:pt x="0" y="13"/>
                  </a:moveTo>
                  <a:lnTo>
                    <a:pt x="3" y="23"/>
                  </a:lnTo>
                  <a:lnTo>
                    <a:pt x="11" y="13"/>
                  </a:lnTo>
                  <a:lnTo>
                    <a:pt x="13" y="18"/>
                  </a:lnTo>
                  <a:lnTo>
                    <a:pt x="11" y="42"/>
                  </a:lnTo>
                  <a:lnTo>
                    <a:pt x="24" y="39"/>
                  </a:lnTo>
                  <a:lnTo>
                    <a:pt x="37" y="18"/>
                  </a:lnTo>
                  <a:lnTo>
                    <a:pt x="31" y="2"/>
                  </a:lnTo>
                  <a:lnTo>
                    <a:pt x="13" y="0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4" name="Freeform 236"/>
            <p:cNvSpPr>
              <a:spLocks/>
            </p:cNvSpPr>
            <p:nvPr/>
          </p:nvSpPr>
          <p:spPr bwMode="auto">
            <a:xfrm>
              <a:off x="7159749" y="3358111"/>
              <a:ext cx="255588" cy="207963"/>
            </a:xfrm>
            <a:custGeom>
              <a:avLst/>
              <a:gdLst>
                <a:gd name="T0" fmla="*/ 0 w 161"/>
                <a:gd name="T1" fmla="*/ 2147483647 h 131"/>
                <a:gd name="T2" fmla="*/ 2147483647 w 161"/>
                <a:gd name="T3" fmla="*/ 2147483647 h 131"/>
                <a:gd name="T4" fmla="*/ 2147483647 w 161"/>
                <a:gd name="T5" fmla="*/ 2147483647 h 131"/>
                <a:gd name="T6" fmla="*/ 2147483647 w 161"/>
                <a:gd name="T7" fmla="*/ 2147483647 h 131"/>
                <a:gd name="T8" fmla="*/ 2147483647 w 161"/>
                <a:gd name="T9" fmla="*/ 2147483647 h 131"/>
                <a:gd name="T10" fmla="*/ 2147483647 w 161"/>
                <a:gd name="T11" fmla="*/ 2147483647 h 131"/>
                <a:gd name="T12" fmla="*/ 2147483647 w 161"/>
                <a:gd name="T13" fmla="*/ 2147483647 h 131"/>
                <a:gd name="T14" fmla="*/ 2147483647 w 161"/>
                <a:gd name="T15" fmla="*/ 2147483647 h 131"/>
                <a:gd name="T16" fmla="*/ 2147483647 w 161"/>
                <a:gd name="T17" fmla="*/ 2147483647 h 131"/>
                <a:gd name="T18" fmla="*/ 2147483647 w 161"/>
                <a:gd name="T19" fmla="*/ 2147483647 h 131"/>
                <a:gd name="T20" fmla="*/ 2147483647 w 161"/>
                <a:gd name="T21" fmla="*/ 0 h 131"/>
                <a:gd name="T22" fmla="*/ 2147483647 w 161"/>
                <a:gd name="T23" fmla="*/ 0 h 131"/>
                <a:gd name="T24" fmla="*/ 2147483647 w 161"/>
                <a:gd name="T25" fmla="*/ 2147483647 h 131"/>
                <a:gd name="T26" fmla="*/ 2147483647 w 161"/>
                <a:gd name="T27" fmla="*/ 2147483647 h 131"/>
                <a:gd name="T28" fmla="*/ 2147483647 w 161"/>
                <a:gd name="T29" fmla="*/ 2147483647 h 131"/>
                <a:gd name="T30" fmla="*/ 2147483647 w 161"/>
                <a:gd name="T31" fmla="*/ 2147483647 h 131"/>
                <a:gd name="T32" fmla="*/ 2147483647 w 161"/>
                <a:gd name="T33" fmla="*/ 2147483647 h 131"/>
                <a:gd name="T34" fmla="*/ 2147483647 w 161"/>
                <a:gd name="T35" fmla="*/ 2147483647 h 131"/>
                <a:gd name="T36" fmla="*/ 2147483647 w 161"/>
                <a:gd name="T37" fmla="*/ 2147483647 h 131"/>
                <a:gd name="T38" fmla="*/ 2147483647 w 161"/>
                <a:gd name="T39" fmla="*/ 2147483647 h 131"/>
                <a:gd name="T40" fmla="*/ 2147483647 w 161"/>
                <a:gd name="T41" fmla="*/ 2147483647 h 131"/>
                <a:gd name="T42" fmla="*/ 2147483647 w 161"/>
                <a:gd name="T43" fmla="*/ 2147483647 h 131"/>
                <a:gd name="T44" fmla="*/ 2147483647 w 161"/>
                <a:gd name="T45" fmla="*/ 2147483647 h 131"/>
                <a:gd name="T46" fmla="*/ 0 w 161"/>
                <a:gd name="T47" fmla="*/ 2147483647 h 1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1"/>
                <a:gd name="T73" fmla="*/ 0 h 131"/>
                <a:gd name="T74" fmla="*/ 161 w 161"/>
                <a:gd name="T75" fmla="*/ 131 h 1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1" h="131">
                  <a:moveTo>
                    <a:pt x="0" y="120"/>
                  </a:moveTo>
                  <a:lnTo>
                    <a:pt x="29" y="98"/>
                  </a:lnTo>
                  <a:lnTo>
                    <a:pt x="68" y="98"/>
                  </a:lnTo>
                  <a:lnTo>
                    <a:pt x="84" y="68"/>
                  </a:lnTo>
                  <a:lnTo>
                    <a:pt x="94" y="68"/>
                  </a:lnTo>
                  <a:lnTo>
                    <a:pt x="94" y="78"/>
                  </a:lnTo>
                  <a:lnTo>
                    <a:pt x="109" y="68"/>
                  </a:lnTo>
                  <a:lnTo>
                    <a:pt x="129" y="43"/>
                  </a:lnTo>
                  <a:lnTo>
                    <a:pt x="135" y="8"/>
                  </a:lnTo>
                  <a:lnTo>
                    <a:pt x="145" y="11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60" y="33"/>
                  </a:lnTo>
                  <a:lnTo>
                    <a:pt x="145" y="55"/>
                  </a:lnTo>
                  <a:lnTo>
                    <a:pt x="145" y="76"/>
                  </a:lnTo>
                  <a:lnTo>
                    <a:pt x="137" y="102"/>
                  </a:lnTo>
                  <a:lnTo>
                    <a:pt x="129" y="108"/>
                  </a:lnTo>
                  <a:lnTo>
                    <a:pt x="129" y="96"/>
                  </a:lnTo>
                  <a:lnTo>
                    <a:pt x="104" y="113"/>
                  </a:lnTo>
                  <a:lnTo>
                    <a:pt x="84" y="105"/>
                  </a:lnTo>
                  <a:lnTo>
                    <a:pt x="84" y="119"/>
                  </a:lnTo>
                  <a:lnTo>
                    <a:pt x="71" y="130"/>
                  </a:lnTo>
                  <a:lnTo>
                    <a:pt x="67" y="111"/>
                  </a:lnTo>
                  <a:lnTo>
                    <a:pt x="0" y="120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5" name="Freeform 237"/>
            <p:cNvSpPr>
              <a:spLocks/>
            </p:cNvSpPr>
            <p:nvPr/>
          </p:nvSpPr>
          <p:spPr bwMode="auto">
            <a:xfrm>
              <a:off x="7159749" y="3358111"/>
              <a:ext cx="265113" cy="217488"/>
            </a:xfrm>
            <a:custGeom>
              <a:avLst/>
              <a:gdLst>
                <a:gd name="T0" fmla="*/ 0 w 167"/>
                <a:gd name="T1" fmla="*/ 2147483647 h 137"/>
                <a:gd name="T2" fmla="*/ 2147483647 w 167"/>
                <a:gd name="T3" fmla="*/ 2147483647 h 137"/>
                <a:gd name="T4" fmla="*/ 2147483647 w 167"/>
                <a:gd name="T5" fmla="*/ 2147483647 h 137"/>
                <a:gd name="T6" fmla="*/ 2147483647 w 167"/>
                <a:gd name="T7" fmla="*/ 2147483647 h 137"/>
                <a:gd name="T8" fmla="*/ 2147483647 w 167"/>
                <a:gd name="T9" fmla="*/ 2147483647 h 137"/>
                <a:gd name="T10" fmla="*/ 2147483647 w 167"/>
                <a:gd name="T11" fmla="*/ 2147483647 h 137"/>
                <a:gd name="T12" fmla="*/ 2147483647 w 167"/>
                <a:gd name="T13" fmla="*/ 2147483647 h 137"/>
                <a:gd name="T14" fmla="*/ 2147483647 w 167"/>
                <a:gd name="T15" fmla="*/ 2147483647 h 137"/>
                <a:gd name="T16" fmla="*/ 2147483647 w 167"/>
                <a:gd name="T17" fmla="*/ 2147483647 h 137"/>
                <a:gd name="T18" fmla="*/ 2147483647 w 167"/>
                <a:gd name="T19" fmla="*/ 2147483647 h 137"/>
                <a:gd name="T20" fmla="*/ 2147483647 w 167"/>
                <a:gd name="T21" fmla="*/ 0 h 137"/>
                <a:gd name="T22" fmla="*/ 2147483647 w 167"/>
                <a:gd name="T23" fmla="*/ 0 h 137"/>
                <a:gd name="T24" fmla="*/ 2147483647 w 167"/>
                <a:gd name="T25" fmla="*/ 2147483647 h 137"/>
                <a:gd name="T26" fmla="*/ 2147483647 w 167"/>
                <a:gd name="T27" fmla="*/ 2147483647 h 137"/>
                <a:gd name="T28" fmla="*/ 2147483647 w 167"/>
                <a:gd name="T29" fmla="*/ 2147483647 h 137"/>
                <a:gd name="T30" fmla="*/ 2147483647 w 167"/>
                <a:gd name="T31" fmla="*/ 2147483647 h 137"/>
                <a:gd name="T32" fmla="*/ 2147483647 w 167"/>
                <a:gd name="T33" fmla="*/ 2147483647 h 137"/>
                <a:gd name="T34" fmla="*/ 2147483647 w 167"/>
                <a:gd name="T35" fmla="*/ 2147483647 h 137"/>
                <a:gd name="T36" fmla="*/ 2147483647 w 167"/>
                <a:gd name="T37" fmla="*/ 2147483647 h 137"/>
                <a:gd name="T38" fmla="*/ 2147483647 w 167"/>
                <a:gd name="T39" fmla="*/ 2147483647 h 137"/>
                <a:gd name="T40" fmla="*/ 2147483647 w 167"/>
                <a:gd name="T41" fmla="*/ 2147483647 h 137"/>
                <a:gd name="T42" fmla="*/ 2147483647 w 167"/>
                <a:gd name="T43" fmla="*/ 2147483647 h 137"/>
                <a:gd name="T44" fmla="*/ 2147483647 w 167"/>
                <a:gd name="T45" fmla="*/ 2147483647 h 137"/>
                <a:gd name="T46" fmla="*/ 0 w 167"/>
                <a:gd name="T47" fmla="*/ 2147483647 h 1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7"/>
                <a:gd name="T73" fmla="*/ 0 h 137"/>
                <a:gd name="T74" fmla="*/ 167 w 167"/>
                <a:gd name="T75" fmla="*/ 137 h 1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7" h="137">
                  <a:moveTo>
                    <a:pt x="0" y="126"/>
                  </a:moveTo>
                  <a:lnTo>
                    <a:pt x="30" y="102"/>
                  </a:lnTo>
                  <a:lnTo>
                    <a:pt x="71" y="102"/>
                  </a:lnTo>
                  <a:lnTo>
                    <a:pt x="87" y="71"/>
                  </a:lnTo>
                  <a:lnTo>
                    <a:pt x="98" y="71"/>
                  </a:lnTo>
                  <a:lnTo>
                    <a:pt x="98" y="82"/>
                  </a:lnTo>
                  <a:lnTo>
                    <a:pt x="113" y="71"/>
                  </a:lnTo>
                  <a:lnTo>
                    <a:pt x="134" y="45"/>
                  </a:lnTo>
                  <a:lnTo>
                    <a:pt x="140" y="8"/>
                  </a:lnTo>
                  <a:lnTo>
                    <a:pt x="150" y="11"/>
                  </a:lnTo>
                  <a:lnTo>
                    <a:pt x="147" y="0"/>
                  </a:lnTo>
                  <a:lnTo>
                    <a:pt x="155" y="0"/>
                  </a:lnTo>
                  <a:lnTo>
                    <a:pt x="166" y="34"/>
                  </a:lnTo>
                  <a:lnTo>
                    <a:pt x="150" y="58"/>
                  </a:lnTo>
                  <a:lnTo>
                    <a:pt x="150" y="79"/>
                  </a:lnTo>
                  <a:lnTo>
                    <a:pt x="142" y="107"/>
                  </a:lnTo>
                  <a:lnTo>
                    <a:pt x="134" y="113"/>
                  </a:lnTo>
                  <a:lnTo>
                    <a:pt x="134" y="100"/>
                  </a:lnTo>
                  <a:lnTo>
                    <a:pt x="108" y="118"/>
                  </a:lnTo>
                  <a:lnTo>
                    <a:pt x="87" y="110"/>
                  </a:lnTo>
                  <a:lnTo>
                    <a:pt x="87" y="124"/>
                  </a:lnTo>
                  <a:lnTo>
                    <a:pt x="74" y="136"/>
                  </a:lnTo>
                  <a:lnTo>
                    <a:pt x="69" y="116"/>
                  </a:lnTo>
                  <a:lnTo>
                    <a:pt x="0" y="126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6" name="Freeform 238"/>
            <p:cNvSpPr>
              <a:spLocks/>
            </p:cNvSpPr>
            <p:nvPr/>
          </p:nvSpPr>
          <p:spPr bwMode="auto">
            <a:xfrm>
              <a:off x="7194674" y="3554961"/>
              <a:ext cx="46038" cy="31750"/>
            </a:xfrm>
            <a:custGeom>
              <a:avLst/>
              <a:gdLst>
                <a:gd name="T0" fmla="*/ 0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0 h 20"/>
                <a:gd name="T8" fmla="*/ 0 w 29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0"/>
                <a:gd name="T17" fmla="*/ 29 w 2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0">
                  <a:moveTo>
                    <a:pt x="0" y="11"/>
                  </a:moveTo>
                  <a:lnTo>
                    <a:pt x="8" y="19"/>
                  </a:lnTo>
                  <a:lnTo>
                    <a:pt x="21" y="11"/>
                  </a:lnTo>
                  <a:lnTo>
                    <a:pt x="28" y="0"/>
                  </a:lnTo>
                  <a:lnTo>
                    <a:pt x="0" y="11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7" name="Freeform 239"/>
            <p:cNvSpPr>
              <a:spLocks/>
            </p:cNvSpPr>
            <p:nvPr/>
          </p:nvSpPr>
          <p:spPr bwMode="auto">
            <a:xfrm>
              <a:off x="7194674" y="3554961"/>
              <a:ext cx="55563" cy="41275"/>
            </a:xfrm>
            <a:custGeom>
              <a:avLst/>
              <a:gdLst>
                <a:gd name="T0" fmla="*/ 0 w 35"/>
                <a:gd name="T1" fmla="*/ 2147483647 h 26"/>
                <a:gd name="T2" fmla="*/ 2147483647 w 35"/>
                <a:gd name="T3" fmla="*/ 2147483647 h 26"/>
                <a:gd name="T4" fmla="*/ 2147483647 w 35"/>
                <a:gd name="T5" fmla="*/ 2147483647 h 26"/>
                <a:gd name="T6" fmla="*/ 2147483647 w 35"/>
                <a:gd name="T7" fmla="*/ 0 h 26"/>
                <a:gd name="T8" fmla="*/ 0 w 35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15"/>
                  </a:moveTo>
                  <a:lnTo>
                    <a:pt x="10" y="25"/>
                  </a:lnTo>
                  <a:lnTo>
                    <a:pt x="25" y="15"/>
                  </a:lnTo>
                  <a:lnTo>
                    <a:pt x="34" y="0"/>
                  </a:lnTo>
                  <a:lnTo>
                    <a:pt x="0" y="15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8" name="Freeform 240"/>
            <p:cNvSpPr>
              <a:spLocks/>
            </p:cNvSpPr>
            <p:nvPr/>
          </p:nvSpPr>
          <p:spPr bwMode="auto">
            <a:xfrm>
              <a:off x="7372474" y="3246986"/>
              <a:ext cx="130175" cy="103188"/>
            </a:xfrm>
            <a:custGeom>
              <a:avLst/>
              <a:gdLst>
                <a:gd name="T0" fmla="*/ 0 w 82"/>
                <a:gd name="T1" fmla="*/ 2147483647 h 65"/>
                <a:gd name="T2" fmla="*/ 2147483647 w 82"/>
                <a:gd name="T3" fmla="*/ 2147483647 h 65"/>
                <a:gd name="T4" fmla="*/ 2147483647 w 82"/>
                <a:gd name="T5" fmla="*/ 2147483647 h 65"/>
                <a:gd name="T6" fmla="*/ 2147483647 w 82"/>
                <a:gd name="T7" fmla="*/ 2147483647 h 65"/>
                <a:gd name="T8" fmla="*/ 2147483647 w 82"/>
                <a:gd name="T9" fmla="*/ 2147483647 h 65"/>
                <a:gd name="T10" fmla="*/ 2147483647 w 82"/>
                <a:gd name="T11" fmla="*/ 2147483647 h 65"/>
                <a:gd name="T12" fmla="*/ 2147483647 w 82"/>
                <a:gd name="T13" fmla="*/ 2147483647 h 65"/>
                <a:gd name="T14" fmla="*/ 2147483647 w 82"/>
                <a:gd name="T15" fmla="*/ 2147483647 h 65"/>
                <a:gd name="T16" fmla="*/ 2147483647 w 82"/>
                <a:gd name="T17" fmla="*/ 2147483647 h 65"/>
                <a:gd name="T18" fmla="*/ 2147483647 w 82"/>
                <a:gd name="T19" fmla="*/ 2147483647 h 65"/>
                <a:gd name="T20" fmla="*/ 2147483647 w 82"/>
                <a:gd name="T21" fmla="*/ 0 h 65"/>
                <a:gd name="T22" fmla="*/ 2147483647 w 82"/>
                <a:gd name="T23" fmla="*/ 2147483647 h 65"/>
                <a:gd name="T24" fmla="*/ 2147483647 w 82"/>
                <a:gd name="T25" fmla="*/ 2147483647 h 65"/>
                <a:gd name="T26" fmla="*/ 0 w 82"/>
                <a:gd name="T27" fmla="*/ 2147483647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65"/>
                <a:gd name="T44" fmla="*/ 82 w 82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65">
                  <a:moveTo>
                    <a:pt x="0" y="48"/>
                  </a:moveTo>
                  <a:lnTo>
                    <a:pt x="3" y="64"/>
                  </a:lnTo>
                  <a:lnTo>
                    <a:pt x="18" y="59"/>
                  </a:lnTo>
                  <a:lnTo>
                    <a:pt x="7" y="49"/>
                  </a:lnTo>
                  <a:lnTo>
                    <a:pt x="47" y="57"/>
                  </a:lnTo>
                  <a:lnTo>
                    <a:pt x="54" y="40"/>
                  </a:lnTo>
                  <a:lnTo>
                    <a:pt x="81" y="36"/>
                  </a:lnTo>
                  <a:lnTo>
                    <a:pt x="71" y="26"/>
                  </a:lnTo>
                  <a:lnTo>
                    <a:pt x="74" y="18"/>
                  </a:lnTo>
                  <a:lnTo>
                    <a:pt x="51" y="21"/>
                  </a:lnTo>
                  <a:lnTo>
                    <a:pt x="27" y="0"/>
                  </a:lnTo>
                  <a:lnTo>
                    <a:pt x="18" y="36"/>
                  </a:lnTo>
                  <a:lnTo>
                    <a:pt x="7" y="36"/>
                  </a:lnTo>
                  <a:lnTo>
                    <a:pt x="0" y="48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09" name="Freeform 241"/>
            <p:cNvSpPr>
              <a:spLocks/>
            </p:cNvSpPr>
            <p:nvPr/>
          </p:nvSpPr>
          <p:spPr bwMode="auto">
            <a:xfrm>
              <a:off x="7372474" y="3246986"/>
              <a:ext cx="139700" cy="112713"/>
            </a:xfrm>
            <a:custGeom>
              <a:avLst/>
              <a:gdLst>
                <a:gd name="T0" fmla="*/ 0 w 88"/>
                <a:gd name="T1" fmla="*/ 2147483647 h 71"/>
                <a:gd name="T2" fmla="*/ 2147483647 w 88"/>
                <a:gd name="T3" fmla="*/ 2147483647 h 71"/>
                <a:gd name="T4" fmla="*/ 2147483647 w 88"/>
                <a:gd name="T5" fmla="*/ 2147483647 h 71"/>
                <a:gd name="T6" fmla="*/ 2147483647 w 88"/>
                <a:gd name="T7" fmla="*/ 2147483647 h 71"/>
                <a:gd name="T8" fmla="*/ 2147483647 w 88"/>
                <a:gd name="T9" fmla="*/ 2147483647 h 71"/>
                <a:gd name="T10" fmla="*/ 2147483647 w 88"/>
                <a:gd name="T11" fmla="*/ 2147483647 h 71"/>
                <a:gd name="T12" fmla="*/ 2147483647 w 88"/>
                <a:gd name="T13" fmla="*/ 2147483647 h 71"/>
                <a:gd name="T14" fmla="*/ 2147483647 w 88"/>
                <a:gd name="T15" fmla="*/ 2147483647 h 71"/>
                <a:gd name="T16" fmla="*/ 2147483647 w 88"/>
                <a:gd name="T17" fmla="*/ 2147483647 h 71"/>
                <a:gd name="T18" fmla="*/ 2147483647 w 88"/>
                <a:gd name="T19" fmla="*/ 2147483647 h 71"/>
                <a:gd name="T20" fmla="*/ 2147483647 w 88"/>
                <a:gd name="T21" fmla="*/ 0 h 71"/>
                <a:gd name="T22" fmla="*/ 2147483647 w 88"/>
                <a:gd name="T23" fmla="*/ 2147483647 h 71"/>
                <a:gd name="T24" fmla="*/ 2147483647 w 88"/>
                <a:gd name="T25" fmla="*/ 2147483647 h 71"/>
                <a:gd name="T26" fmla="*/ 0 w 88"/>
                <a:gd name="T27" fmla="*/ 2147483647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71"/>
                <a:gd name="T44" fmla="*/ 88 w 88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71">
                  <a:moveTo>
                    <a:pt x="0" y="52"/>
                  </a:moveTo>
                  <a:lnTo>
                    <a:pt x="3" y="70"/>
                  </a:lnTo>
                  <a:lnTo>
                    <a:pt x="19" y="65"/>
                  </a:lnTo>
                  <a:lnTo>
                    <a:pt x="8" y="54"/>
                  </a:lnTo>
                  <a:lnTo>
                    <a:pt x="50" y="62"/>
                  </a:lnTo>
                  <a:lnTo>
                    <a:pt x="58" y="44"/>
                  </a:lnTo>
                  <a:lnTo>
                    <a:pt x="87" y="39"/>
                  </a:lnTo>
                  <a:lnTo>
                    <a:pt x="76" y="28"/>
                  </a:lnTo>
                  <a:lnTo>
                    <a:pt x="79" y="20"/>
                  </a:lnTo>
                  <a:lnTo>
                    <a:pt x="55" y="23"/>
                  </a:lnTo>
                  <a:lnTo>
                    <a:pt x="29" y="0"/>
                  </a:lnTo>
                  <a:lnTo>
                    <a:pt x="19" y="39"/>
                  </a:lnTo>
                  <a:lnTo>
                    <a:pt x="8" y="39"/>
                  </a:lnTo>
                  <a:lnTo>
                    <a:pt x="0" y="52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0" name="Freeform 242"/>
            <p:cNvSpPr>
              <a:spLocks/>
            </p:cNvSpPr>
            <p:nvPr/>
          </p:nvSpPr>
          <p:spPr bwMode="auto">
            <a:xfrm>
              <a:off x="4916612" y="3578774"/>
              <a:ext cx="95250" cy="96837"/>
            </a:xfrm>
            <a:custGeom>
              <a:avLst/>
              <a:gdLst>
                <a:gd name="T0" fmla="*/ 0 w 60"/>
                <a:gd name="T1" fmla="*/ 2147483647 h 61"/>
                <a:gd name="T2" fmla="*/ 0 w 60"/>
                <a:gd name="T3" fmla="*/ 2147483647 h 61"/>
                <a:gd name="T4" fmla="*/ 2147483647 w 60"/>
                <a:gd name="T5" fmla="*/ 2147483647 h 61"/>
                <a:gd name="T6" fmla="*/ 2147483647 w 60"/>
                <a:gd name="T7" fmla="*/ 2147483647 h 61"/>
                <a:gd name="T8" fmla="*/ 2147483647 w 60"/>
                <a:gd name="T9" fmla="*/ 0 h 61"/>
                <a:gd name="T10" fmla="*/ 2147483647 w 60"/>
                <a:gd name="T11" fmla="*/ 2147483647 h 61"/>
                <a:gd name="T12" fmla="*/ 2147483647 w 60"/>
                <a:gd name="T13" fmla="*/ 2147483647 h 61"/>
                <a:gd name="T14" fmla="*/ 2147483647 w 60"/>
                <a:gd name="T15" fmla="*/ 2147483647 h 61"/>
                <a:gd name="T16" fmla="*/ 2147483647 w 60"/>
                <a:gd name="T17" fmla="*/ 2147483647 h 61"/>
                <a:gd name="T18" fmla="*/ 2147483647 w 60"/>
                <a:gd name="T19" fmla="*/ 2147483647 h 61"/>
                <a:gd name="T20" fmla="*/ 2147483647 w 60"/>
                <a:gd name="T21" fmla="*/ 2147483647 h 61"/>
                <a:gd name="T22" fmla="*/ 2147483647 w 60"/>
                <a:gd name="T23" fmla="*/ 2147483647 h 61"/>
                <a:gd name="T24" fmla="*/ 0 w 60"/>
                <a:gd name="T25" fmla="*/ 214748364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61"/>
                <a:gd name="T41" fmla="*/ 60 w 60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61">
                  <a:moveTo>
                    <a:pt x="0" y="26"/>
                  </a:moveTo>
                  <a:lnTo>
                    <a:pt x="0" y="15"/>
                  </a:lnTo>
                  <a:lnTo>
                    <a:pt x="7" y="9"/>
                  </a:lnTo>
                  <a:lnTo>
                    <a:pt x="24" y="15"/>
                  </a:lnTo>
                  <a:lnTo>
                    <a:pt x="52" y="0"/>
                  </a:lnTo>
                  <a:lnTo>
                    <a:pt x="59" y="17"/>
                  </a:lnTo>
                  <a:lnTo>
                    <a:pt x="28" y="25"/>
                  </a:lnTo>
                  <a:lnTo>
                    <a:pt x="43" y="40"/>
                  </a:lnTo>
                  <a:lnTo>
                    <a:pt x="36" y="48"/>
                  </a:lnTo>
                  <a:lnTo>
                    <a:pt x="19" y="60"/>
                  </a:lnTo>
                  <a:lnTo>
                    <a:pt x="3" y="57"/>
                  </a:lnTo>
                  <a:lnTo>
                    <a:pt x="7" y="26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1" name="Freeform 243"/>
            <p:cNvSpPr>
              <a:spLocks/>
            </p:cNvSpPr>
            <p:nvPr/>
          </p:nvSpPr>
          <p:spPr bwMode="auto">
            <a:xfrm>
              <a:off x="4916612" y="3578774"/>
              <a:ext cx="104775" cy="106362"/>
            </a:xfrm>
            <a:custGeom>
              <a:avLst/>
              <a:gdLst>
                <a:gd name="T0" fmla="*/ 0 w 66"/>
                <a:gd name="T1" fmla="*/ 2147483647 h 67"/>
                <a:gd name="T2" fmla="*/ 0 w 66"/>
                <a:gd name="T3" fmla="*/ 2147483647 h 67"/>
                <a:gd name="T4" fmla="*/ 2147483647 w 66"/>
                <a:gd name="T5" fmla="*/ 2147483647 h 67"/>
                <a:gd name="T6" fmla="*/ 2147483647 w 66"/>
                <a:gd name="T7" fmla="*/ 2147483647 h 67"/>
                <a:gd name="T8" fmla="*/ 2147483647 w 66"/>
                <a:gd name="T9" fmla="*/ 0 h 67"/>
                <a:gd name="T10" fmla="*/ 2147483647 w 66"/>
                <a:gd name="T11" fmla="*/ 2147483647 h 67"/>
                <a:gd name="T12" fmla="*/ 2147483647 w 66"/>
                <a:gd name="T13" fmla="*/ 2147483647 h 67"/>
                <a:gd name="T14" fmla="*/ 2147483647 w 66"/>
                <a:gd name="T15" fmla="*/ 2147483647 h 67"/>
                <a:gd name="T16" fmla="*/ 2147483647 w 66"/>
                <a:gd name="T17" fmla="*/ 2147483647 h 67"/>
                <a:gd name="T18" fmla="*/ 2147483647 w 66"/>
                <a:gd name="T19" fmla="*/ 2147483647 h 67"/>
                <a:gd name="T20" fmla="*/ 2147483647 w 66"/>
                <a:gd name="T21" fmla="*/ 2147483647 h 67"/>
                <a:gd name="T22" fmla="*/ 2147483647 w 66"/>
                <a:gd name="T23" fmla="*/ 2147483647 h 67"/>
                <a:gd name="T24" fmla="*/ 0 w 66"/>
                <a:gd name="T25" fmla="*/ 2147483647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7"/>
                <a:gd name="T41" fmla="*/ 66 w 66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7">
                  <a:moveTo>
                    <a:pt x="0" y="29"/>
                  </a:moveTo>
                  <a:lnTo>
                    <a:pt x="0" y="16"/>
                  </a:lnTo>
                  <a:lnTo>
                    <a:pt x="8" y="10"/>
                  </a:lnTo>
                  <a:lnTo>
                    <a:pt x="26" y="16"/>
                  </a:lnTo>
                  <a:lnTo>
                    <a:pt x="57" y="0"/>
                  </a:lnTo>
                  <a:lnTo>
                    <a:pt x="65" y="19"/>
                  </a:lnTo>
                  <a:lnTo>
                    <a:pt x="31" y="27"/>
                  </a:lnTo>
                  <a:lnTo>
                    <a:pt x="47" y="44"/>
                  </a:lnTo>
                  <a:lnTo>
                    <a:pt x="40" y="53"/>
                  </a:lnTo>
                  <a:lnTo>
                    <a:pt x="21" y="66"/>
                  </a:lnTo>
                  <a:lnTo>
                    <a:pt x="3" y="63"/>
                  </a:lnTo>
                  <a:lnTo>
                    <a:pt x="8" y="29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2" name="Freeform 244"/>
            <p:cNvSpPr>
              <a:spLocks/>
            </p:cNvSpPr>
            <p:nvPr/>
          </p:nvSpPr>
          <p:spPr bwMode="auto">
            <a:xfrm>
              <a:off x="4899149" y="4278861"/>
              <a:ext cx="176213" cy="203200"/>
            </a:xfrm>
            <a:custGeom>
              <a:avLst/>
              <a:gdLst>
                <a:gd name="T0" fmla="*/ 0 w 111"/>
                <a:gd name="T1" fmla="*/ 2147483647 h 128"/>
                <a:gd name="T2" fmla="*/ 2147483647 w 111"/>
                <a:gd name="T3" fmla="*/ 2147483647 h 128"/>
                <a:gd name="T4" fmla="*/ 0 w 111"/>
                <a:gd name="T5" fmla="*/ 2147483647 h 128"/>
                <a:gd name="T6" fmla="*/ 2147483647 w 111"/>
                <a:gd name="T7" fmla="*/ 2147483647 h 128"/>
                <a:gd name="T8" fmla="*/ 2147483647 w 111"/>
                <a:gd name="T9" fmla="*/ 2147483647 h 128"/>
                <a:gd name="T10" fmla="*/ 2147483647 w 111"/>
                <a:gd name="T11" fmla="*/ 2147483647 h 128"/>
                <a:gd name="T12" fmla="*/ 2147483647 w 111"/>
                <a:gd name="T13" fmla="*/ 2147483647 h 128"/>
                <a:gd name="T14" fmla="*/ 2147483647 w 111"/>
                <a:gd name="T15" fmla="*/ 2147483647 h 128"/>
                <a:gd name="T16" fmla="*/ 2147483647 w 111"/>
                <a:gd name="T17" fmla="*/ 2147483647 h 128"/>
                <a:gd name="T18" fmla="*/ 2147483647 w 111"/>
                <a:gd name="T19" fmla="*/ 2147483647 h 128"/>
                <a:gd name="T20" fmla="*/ 2147483647 w 111"/>
                <a:gd name="T21" fmla="*/ 2147483647 h 128"/>
                <a:gd name="T22" fmla="*/ 2147483647 w 111"/>
                <a:gd name="T23" fmla="*/ 0 h 128"/>
                <a:gd name="T24" fmla="*/ 0 w 111"/>
                <a:gd name="T25" fmla="*/ 2147483647 h 1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128"/>
                <a:gd name="T41" fmla="*/ 111 w 111"/>
                <a:gd name="T42" fmla="*/ 128 h 1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128">
                  <a:moveTo>
                    <a:pt x="0" y="8"/>
                  </a:moveTo>
                  <a:lnTo>
                    <a:pt x="13" y="34"/>
                  </a:lnTo>
                  <a:lnTo>
                    <a:pt x="0" y="59"/>
                  </a:lnTo>
                  <a:lnTo>
                    <a:pt x="10" y="67"/>
                  </a:lnTo>
                  <a:lnTo>
                    <a:pt x="3" y="77"/>
                  </a:lnTo>
                  <a:lnTo>
                    <a:pt x="75" y="127"/>
                  </a:lnTo>
                  <a:lnTo>
                    <a:pt x="104" y="87"/>
                  </a:lnTo>
                  <a:lnTo>
                    <a:pt x="100" y="77"/>
                  </a:lnTo>
                  <a:lnTo>
                    <a:pt x="100" y="22"/>
                  </a:lnTo>
                  <a:lnTo>
                    <a:pt x="110" y="10"/>
                  </a:lnTo>
                  <a:lnTo>
                    <a:pt x="70" y="14"/>
                  </a:lnTo>
                  <a:lnTo>
                    <a:pt x="28" y="0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3" name="Freeform 245"/>
            <p:cNvSpPr>
              <a:spLocks/>
            </p:cNvSpPr>
            <p:nvPr/>
          </p:nvSpPr>
          <p:spPr bwMode="auto">
            <a:xfrm>
              <a:off x="4899149" y="4278861"/>
              <a:ext cx="185738" cy="212725"/>
            </a:xfrm>
            <a:custGeom>
              <a:avLst/>
              <a:gdLst>
                <a:gd name="T0" fmla="*/ 0 w 117"/>
                <a:gd name="T1" fmla="*/ 2147483647 h 134"/>
                <a:gd name="T2" fmla="*/ 2147483647 w 117"/>
                <a:gd name="T3" fmla="*/ 2147483647 h 134"/>
                <a:gd name="T4" fmla="*/ 0 w 117"/>
                <a:gd name="T5" fmla="*/ 2147483647 h 134"/>
                <a:gd name="T6" fmla="*/ 2147483647 w 117"/>
                <a:gd name="T7" fmla="*/ 2147483647 h 134"/>
                <a:gd name="T8" fmla="*/ 2147483647 w 117"/>
                <a:gd name="T9" fmla="*/ 2147483647 h 134"/>
                <a:gd name="T10" fmla="*/ 2147483647 w 117"/>
                <a:gd name="T11" fmla="*/ 2147483647 h 134"/>
                <a:gd name="T12" fmla="*/ 2147483647 w 117"/>
                <a:gd name="T13" fmla="*/ 2147483647 h 134"/>
                <a:gd name="T14" fmla="*/ 2147483647 w 117"/>
                <a:gd name="T15" fmla="*/ 2147483647 h 134"/>
                <a:gd name="T16" fmla="*/ 2147483647 w 117"/>
                <a:gd name="T17" fmla="*/ 2147483647 h 134"/>
                <a:gd name="T18" fmla="*/ 2147483647 w 117"/>
                <a:gd name="T19" fmla="*/ 2147483647 h 134"/>
                <a:gd name="T20" fmla="*/ 2147483647 w 117"/>
                <a:gd name="T21" fmla="*/ 2147483647 h 134"/>
                <a:gd name="T22" fmla="*/ 2147483647 w 117"/>
                <a:gd name="T23" fmla="*/ 0 h 134"/>
                <a:gd name="T24" fmla="*/ 0 w 117"/>
                <a:gd name="T25" fmla="*/ 2147483647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134"/>
                <a:gd name="T41" fmla="*/ 117 w 117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134">
                  <a:moveTo>
                    <a:pt x="0" y="8"/>
                  </a:moveTo>
                  <a:lnTo>
                    <a:pt x="14" y="36"/>
                  </a:lnTo>
                  <a:lnTo>
                    <a:pt x="0" y="62"/>
                  </a:lnTo>
                  <a:lnTo>
                    <a:pt x="11" y="70"/>
                  </a:lnTo>
                  <a:lnTo>
                    <a:pt x="3" y="81"/>
                  </a:lnTo>
                  <a:lnTo>
                    <a:pt x="79" y="133"/>
                  </a:lnTo>
                  <a:lnTo>
                    <a:pt x="110" y="91"/>
                  </a:lnTo>
                  <a:lnTo>
                    <a:pt x="105" y="81"/>
                  </a:lnTo>
                  <a:lnTo>
                    <a:pt x="105" y="23"/>
                  </a:lnTo>
                  <a:lnTo>
                    <a:pt x="116" y="10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4" name="Freeform 246"/>
            <p:cNvSpPr>
              <a:spLocks/>
            </p:cNvSpPr>
            <p:nvPr/>
          </p:nvSpPr>
          <p:spPr bwMode="auto">
            <a:xfrm>
              <a:off x="7010524" y="3316836"/>
              <a:ext cx="138113" cy="138113"/>
            </a:xfrm>
            <a:custGeom>
              <a:avLst/>
              <a:gdLst>
                <a:gd name="T0" fmla="*/ 0 w 87"/>
                <a:gd name="T1" fmla="*/ 2147483647 h 87"/>
                <a:gd name="T2" fmla="*/ 2147483647 w 87"/>
                <a:gd name="T3" fmla="*/ 2147483647 h 87"/>
                <a:gd name="T4" fmla="*/ 2147483647 w 87"/>
                <a:gd name="T5" fmla="*/ 2147483647 h 87"/>
                <a:gd name="T6" fmla="*/ 2147483647 w 87"/>
                <a:gd name="T7" fmla="*/ 2147483647 h 87"/>
                <a:gd name="T8" fmla="*/ 2147483647 w 87"/>
                <a:gd name="T9" fmla="*/ 2147483647 h 87"/>
                <a:gd name="T10" fmla="*/ 2147483647 w 87"/>
                <a:gd name="T11" fmla="*/ 2147483647 h 87"/>
                <a:gd name="T12" fmla="*/ 2147483647 w 87"/>
                <a:gd name="T13" fmla="*/ 2147483647 h 87"/>
                <a:gd name="T14" fmla="*/ 2147483647 w 87"/>
                <a:gd name="T15" fmla="*/ 2147483647 h 87"/>
                <a:gd name="T16" fmla="*/ 2147483647 w 87"/>
                <a:gd name="T17" fmla="*/ 2147483647 h 87"/>
                <a:gd name="T18" fmla="*/ 2147483647 w 87"/>
                <a:gd name="T19" fmla="*/ 0 h 87"/>
                <a:gd name="T20" fmla="*/ 2147483647 w 87"/>
                <a:gd name="T21" fmla="*/ 2147483647 h 87"/>
                <a:gd name="T22" fmla="*/ 2147483647 w 87"/>
                <a:gd name="T23" fmla="*/ 2147483647 h 87"/>
                <a:gd name="T24" fmla="*/ 2147483647 w 87"/>
                <a:gd name="T25" fmla="*/ 2147483647 h 87"/>
                <a:gd name="T26" fmla="*/ 0 w 87"/>
                <a:gd name="T27" fmla="*/ 2147483647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"/>
                <a:gd name="T43" fmla="*/ 0 h 87"/>
                <a:gd name="T44" fmla="*/ 87 w 87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" h="87">
                  <a:moveTo>
                    <a:pt x="0" y="51"/>
                  </a:moveTo>
                  <a:lnTo>
                    <a:pt x="15" y="56"/>
                  </a:lnTo>
                  <a:lnTo>
                    <a:pt x="6" y="80"/>
                  </a:lnTo>
                  <a:lnTo>
                    <a:pt x="29" y="86"/>
                  </a:lnTo>
                  <a:lnTo>
                    <a:pt x="54" y="71"/>
                  </a:lnTo>
                  <a:lnTo>
                    <a:pt x="42" y="51"/>
                  </a:lnTo>
                  <a:lnTo>
                    <a:pt x="74" y="35"/>
                  </a:lnTo>
                  <a:lnTo>
                    <a:pt x="86" y="9"/>
                  </a:lnTo>
                  <a:lnTo>
                    <a:pt x="83" y="7"/>
                  </a:lnTo>
                  <a:lnTo>
                    <a:pt x="79" y="0"/>
                  </a:lnTo>
                  <a:lnTo>
                    <a:pt x="51" y="17"/>
                  </a:lnTo>
                  <a:lnTo>
                    <a:pt x="51" y="24"/>
                  </a:lnTo>
                  <a:lnTo>
                    <a:pt x="35" y="24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5" name="Freeform 247"/>
            <p:cNvSpPr>
              <a:spLocks/>
            </p:cNvSpPr>
            <p:nvPr/>
          </p:nvSpPr>
          <p:spPr bwMode="auto">
            <a:xfrm>
              <a:off x="7010524" y="3316836"/>
              <a:ext cx="147638" cy="147638"/>
            </a:xfrm>
            <a:custGeom>
              <a:avLst/>
              <a:gdLst>
                <a:gd name="T0" fmla="*/ 0 w 93"/>
                <a:gd name="T1" fmla="*/ 2147483647 h 93"/>
                <a:gd name="T2" fmla="*/ 2147483647 w 93"/>
                <a:gd name="T3" fmla="*/ 2147483647 h 93"/>
                <a:gd name="T4" fmla="*/ 2147483647 w 93"/>
                <a:gd name="T5" fmla="*/ 2147483647 h 93"/>
                <a:gd name="T6" fmla="*/ 2147483647 w 93"/>
                <a:gd name="T7" fmla="*/ 2147483647 h 93"/>
                <a:gd name="T8" fmla="*/ 2147483647 w 93"/>
                <a:gd name="T9" fmla="*/ 2147483647 h 93"/>
                <a:gd name="T10" fmla="*/ 2147483647 w 93"/>
                <a:gd name="T11" fmla="*/ 2147483647 h 93"/>
                <a:gd name="T12" fmla="*/ 2147483647 w 93"/>
                <a:gd name="T13" fmla="*/ 2147483647 h 93"/>
                <a:gd name="T14" fmla="*/ 2147483647 w 93"/>
                <a:gd name="T15" fmla="*/ 2147483647 h 93"/>
                <a:gd name="T16" fmla="*/ 2147483647 w 93"/>
                <a:gd name="T17" fmla="*/ 2147483647 h 93"/>
                <a:gd name="T18" fmla="*/ 2147483647 w 93"/>
                <a:gd name="T19" fmla="*/ 0 h 93"/>
                <a:gd name="T20" fmla="*/ 2147483647 w 93"/>
                <a:gd name="T21" fmla="*/ 2147483647 h 93"/>
                <a:gd name="T22" fmla="*/ 2147483647 w 93"/>
                <a:gd name="T23" fmla="*/ 2147483647 h 93"/>
                <a:gd name="T24" fmla="*/ 2147483647 w 93"/>
                <a:gd name="T25" fmla="*/ 2147483647 h 93"/>
                <a:gd name="T26" fmla="*/ 0 w 93"/>
                <a:gd name="T27" fmla="*/ 2147483647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93"/>
                <a:gd name="T44" fmla="*/ 93 w 93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93">
                  <a:moveTo>
                    <a:pt x="0" y="55"/>
                  </a:moveTo>
                  <a:lnTo>
                    <a:pt x="16" y="60"/>
                  </a:lnTo>
                  <a:lnTo>
                    <a:pt x="6" y="86"/>
                  </a:lnTo>
                  <a:lnTo>
                    <a:pt x="31" y="92"/>
                  </a:lnTo>
                  <a:lnTo>
                    <a:pt x="58" y="76"/>
                  </a:lnTo>
                  <a:lnTo>
                    <a:pt x="45" y="55"/>
                  </a:lnTo>
                  <a:lnTo>
                    <a:pt x="79" y="37"/>
                  </a:lnTo>
                  <a:lnTo>
                    <a:pt x="92" y="10"/>
                  </a:lnTo>
                  <a:lnTo>
                    <a:pt x="89" y="8"/>
                  </a:lnTo>
                  <a:lnTo>
                    <a:pt x="84" y="0"/>
                  </a:lnTo>
                  <a:lnTo>
                    <a:pt x="55" y="18"/>
                  </a:lnTo>
                  <a:lnTo>
                    <a:pt x="55" y="26"/>
                  </a:lnTo>
                  <a:lnTo>
                    <a:pt x="37" y="26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6" name="Freeform 248"/>
            <p:cNvSpPr>
              <a:spLocks/>
            </p:cNvSpPr>
            <p:nvPr/>
          </p:nvSpPr>
          <p:spPr bwMode="auto">
            <a:xfrm>
              <a:off x="7048624" y="3437486"/>
              <a:ext cx="74613" cy="104775"/>
            </a:xfrm>
            <a:custGeom>
              <a:avLst/>
              <a:gdLst>
                <a:gd name="T0" fmla="*/ 0 w 47"/>
                <a:gd name="T1" fmla="*/ 2147483647 h 66"/>
                <a:gd name="T2" fmla="*/ 2147483647 w 47"/>
                <a:gd name="T3" fmla="*/ 2147483647 h 66"/>
                <a:gd name="T4" fmla="*/ 2147483647 w 47"/>
                <a:gd name="T5" fmla="*/ 0 h 66"/>
                <a:gd name="T6" fmla="*/ 2147483647 w 47"/>
                <a:gd name="T7" fmla="*/ 2147483647 h 66"/>
                <a:gd name="T8" fmla="*/ 2147483647 w 47"/>
                <a:gd name="T9" fmla="*/ 2147483647 h 66"/>
                <a:gd name="T10" fmla="*/ 0 w 47"/>
                <a:gd name="T11" fmla="*/ 2147483647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66"/>
                <a:gd name="T20" fmla="*/ 47 w 47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66">
                  <a:moveTo>
                    <a:pt x="0" y="65"/>
                  </a:moveTo>
                  <a:lnTo>
                    <a:pt x="6" y="15"/>
                  </a:lnTo>
                  <a:lnTo>
                    <a:pt x="30" y="0"/>
                  </a:lnTo>
                  <a:lnTo>
                    <a:pt x="46" y="38"/>
                  </a:lnTo>
                  <a:lnTo>
                    <a:pt x="27" y="58"/>
                  </a:lnTo>
                  <a:lnTo>
                    <a:pt x="0" y="6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7" name="Freeform 249"/>
            <p:cNvSpPr>
              <a:spLocks/>
            </p:cNvSpPr>
            <p:nvPr/>
          </p:nvSpPr>
          <p:spPr bwMode="auto">
            <a:xfrm>
              <a:off x="7048624" y="3437486"/>
              <a:ext cx="84138" cy="114300"/>
            </a:xfrm>
            <a:custGeom>
              <a:avLst/>
              <a:gdLst>
                <a:gd name="T0" fmla="*/ 0 w 53"/>
                <a:gd name="T1" fmla="*/ 2147483647 h 72"/>
                <a:gd name="T2" fmla="*/ 2147483647 w 53"/>
                <a:gd name="T3" fmla="*/ 2147483647 h 72"/>
                <a:gd name="T4" fmla="*/ 2147483647 w 53"/>
                <a:gd name="T5" fmla="*/ 0 h 72"/>
                <a:gd name="T6" fmla="*/ 2147483647 w 53"/>
                <a:gd name="T7" fmla="*/ 2147483647 h 72"/>
                <a:gd name="T8" fmla="*/ 2147483647 w 53"/>
                <a:gd name="T9" fmla="*/ 2147483647 h 72"/>
                <a:gd name="T10" fmla="*/ 0 w 53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2"/>
                <a:gd name="T20" fmla="*/ 53 w 5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2">
                  <a:moveTo>
                    <a:pt x="0" y="71"/>
                  </a:moveTo>
                  <a:lnTo>
                    <a:pt x="7" y="16"/>
                  </a:lnTo>
                  <a:lnTo>
                    <a:pt x="34" y="0"/>
                  </a:lnTo>
                  <a:lnTo>
                    <a:pt x="52" y="42"/>
                  </a:lnTo>
                  <a:lnTo>
                    <a:pt x="31" y="63"/>
                  </a:lnTo>
                  <a:lnTo>
                    <a:pt x="0" y="7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8" name="Freeform 250"/>
            <p:cNvSpPr>
              <a:spLocks/>
            </p:cNvSpPr>
            <p:nvPr/>
          </p:nvSpPr>
          <p:spPr bwMode="auto">
            <a:xfrm>
              <a:off x="5194424" y="3662911"/>
              <a:ext cx="30163" cy="33338"/>
            </a:xfrm>
            <a:custGeom>
              <a:avLst/>
              <a:gdLst>
                <a:gd name="T0" fmla="*/ 0 w 19"/>
                <a:gd name="T1" fmla="*/ 2147483647 h 21"/>
                <a:gd name="T2" fmla="*/ 2147483647 w 19"/>
                <a:gd name="T3" fmla="*/ 0 h 21"/>
                <a:gd name="T4" fmla="*/ 2147483647 w 19"/>
                <a:gd name="T5" fmla="*/ 2147483647 h 21"/>
                <a:gd name="T6" fmla="*/ 0 w 19"/>
                <a:gd name="T7" fmla="*/ 2147483647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0" y="10"/>
                  </a:moveTo>
                  <a:lnTo>
                    <a:pt x="14" y="0"/>
                  </a:lnTo>
                  <a:lnTo>
                    <a:pt x="18" y="20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19" name="Freeform 251"/>
            <p:cNvSpPr>
              <a:spLocks/>
            </p:cNvSpPr>
            <p:nvPr/>
          </p:nvSpPr>
          <p:spPr bwMode="auto">
            <a:xfrm>
              <a:off x="5194424" y="3662911"/>
              <a:ext cx="39688" cy="42863"/>
            </a:xfrm>
            <a:custGeom>
              <a:avLst/>
              <a:gdLst>
                <a:gd name="T0" fmla="*/ 0 w 25"/>
                <a:gd name="T1" fmla="*/ 2147483647 h 27"/>
                <a:gd name="T2" fmla="*/ 2147483647 w 25"/>
                <a:gd name="T3" fmla="*/ 0 h 27"/>
                <a:gd name="T4" fmla="*/ 2147483647 w 25"/>
                <a:gd name="T5" fmla="*/ 2147483647 h 27"/>
                <a:gd name="T6" fmla="*/ 0 w 25"/>
                <a:gd name="T7" fmla="*/ 2147483647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7"/>
                <a:gd name="T14" fmla="*/ 25 w 25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7">
                  <a:moveTo>
                    <a:pt x="0" y="13"/>
                  </a:moveTo>
                  <a:lnTo>
                    <a:pt x="19" y="0"/>
                  </a:lnTo>
                  <a:lnTo>
                    <a:pt x="24" y="26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0" name="Freeform 252"/>
            <p:cNvSpPr>
              <a:spLocks/>
            </p:cNvSpPr>
            <p:nvPr/>
          </p:nvSpPr>
          <p:spPr bwMode="auto">
            <a:xfrm>
              <a:off x="6443787" y="3853411"/>
              <a:ext cx="158750" cy="188913"/>
            </a:xfrm>
            <a:custGeom>
              <a:avLst/>
              <a:gdLst>
                <a:gd name="T0" fmla="*/ 0 w 100"/>
                <a:gd name="T1" fmla="*/ 2147483647 h 119"/>
                <a:gd name="T2" fmla="*/ 2147483647 w 100"/>
                <a:gd name="T3" fmla="*/ 2147483647 h 119"/>
                <a:gd name="T4" fmla="*/ 2147483647 w 100"/>
                <a:gd name="T5" fmla="*/ 2147483647 h 119"/>
                <a:gd name="T6" fmla="*/ 2147483647 w 100"/>
                <a:gd name="T7" fmla="*/ 2147483647 h 119"/>
                <a:gd name="T8" fmla="*/ 2147483647 w 100"/>
                <a:gd name="T9" fmla="*/ 2147483647 h 119"/>
                <a:gd name="T10" fmla="*/ 2147483647 w 100"/>
                <a:gd name="T11" fmla="*/ 2147483647 h 119"/>
                <a:gd name="T12" fmla="*/ 2147483647 w 100"/>
                <a:gd name="T13" fmla="*/ 2147483647 h 119"/>
                <a:gd name="T14" fmla="*/ 2147483647 w 100"/>
                <a:gd name="T15" fmla="*/ 2147483647 h 119"/>
                <a:gd name="T16" fmla="*/ 2147483647 w 100"/>
                <a:gd name="T17" fmla="*/ 2147483647 h 119"/>
                <a:gd name="T18" fmla="*/ 2147483647 w 100"/>
                <a:gd name="T19" fmla="*/ 2147483647 h 119"/>
                <a:gd name="T20" fmla="*/ 2147483647 w 100"/>
                <a:gd name="T21" fmla="*/ 2147483647 h 119"/>
                <a:gd name="T22" fmla="*/ 2147483647 w 100"/>
                <a:gd name="T23" fmla="*/ 2147483647 h 119"/>
                <a:gd name="T24" fmla="*/ 2147483647 w 100"/>
                <a:gd name="T25" fmla="*/ 0 h 119"/>
                <a:gd name="T26" fmla="*/ 2147483647 w 100"/>
                <a:gd name="T27" fmla="*/ 0 h 119"/>
                <a:gd name="T28" fmla="*/ 2147483647 w 100"/>
                <a:gd name="T29" fmla="*/ 2147483647 h 119"/>
                <a:gd name="T30" fmla="*/ 2147483647 w 100"/>
                <a:gd name="T31" fmla="*/ 2147483647 h 119"/>
                <a:gd name="T32" fmla="*/ 0 w 100"/>
                <a:gd name="T33" fmla="*/ 2147483647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19"/>
                <a:gd name="T53" fmla="*/ 100 w 100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19">
                  <a:moveTo>
                    <a:pt x="0" y="25"/>
                  </a:moveTo>
                  <a:lnTo>
                    <a:pt x="12" y="40"/>
                  </a:lnTo>
                  <a:lnTo>
                    <a:pt x="10" y="70"/>
                  </a:lnTo>
                  <a:lnTo>
                    <a:pt x="44" y="60"/>
                  </a:lnTo>
                  <a:lnTo>
                    <a:pt x="60" y="70"/>
                  </a:lnTo>
                  <a:lnTo>
                    <a:pt x="74" y="100"/>
                  </a:lnTo>
                  <a:lnTo>
                    <a:pt x="70" y="118"/>
                  </a:lnTo>
                  <a:lnTo>
                    <a:pt x="99" y="112"/>
                  </a:lnTo>
                  <a:lnTo>
                    <a:pt x="85" y="75"/>
                  </a:lnTo>
                  <a:lnTo>
                    <a:pt x="53" y="46"/>
                  </a:lnTo>
                  <a:lnTo>
                    <a:pt x="60" y="30"/>
                  </a:lnTo>
                  <a:lnTo>
                    <a:pt x="42" y="2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15"/>
                  </a:lnTo>
                  <a:lnTo>
                    <a:pt x="12" y="10"/>
                  </a:lnTo>
                  <a:lnTo>
                    <a:pt x="0" y="2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1" name="Freeform 253"/>
            <p:cNvSpPr>
              <a:spLocks/>
            </p:cNvSpPr>
            <p:nvPr/>
          </p:nvSpPr>
          <p:spPr bwMode="auto">
            <a:xfrm>
              <a:off x="6443787" y="3853411"/>
              <a:ext cx="168275" cy="198438"/>
            </a:xfrm>
            <a:custGeom>
              <a:avLst/>
              <a:gdLst>
                <a:gd name="T0" fmla="*/ 0 w 106"/>
                <a:gd name="T1" fmla="*/ 2147483647 h 125"/>
                <a:gd name="T2" fmla="*/ 2147483647 w 106"/>
                <a:gd name="T3" fmla="*/ 2147483647 h 125"/>
                <a:gd name="T4" fmla="*/ 2147483647 w 106"/>
                <a:gd name="T5" fmla="*/ 2147483647 h 125"/>
                <a:gd name="T6" fmla="*/ 2147483647 w 106"/>
                <a:gd name="T7" fmla="*/ 2147483647 h 125"/>
                <a:gd name="T8" fmla="*/ 2147483647 w 106"/>
                <a:gd name="T9" fmla="*/ 2147483647 h 125"/>
                <a:gd name="T10" fmla="*/ 2147483647 w 106"/>
                <a:gd name="T11" fmla="*/ 2147483647 h 125"/>
                <a:gd name="T12" fmla="*/ 2147483647 w 106"/>
                <a:gd name="T13" fmla="*/ 2147483647 h 125"/>
                <a:gd name="T14" fmla="*/ 2147483647 w 106"/>
                <a:gd name="T15" fmla="*/ 2147483647 h 125"/>
                <a:gd name="T16" fmla="*/ 2147483647 w 106"/>
                <a:gd name="T17" fmla="*/ 2147483647 h 125"/>
                <a:gd name="T18" fmla="*/ 2147483647 w 106"/>
                <a:gd name="T19" fmla="*/ 2147483647 h 125"/>
                <a:gd name="T20" fmla="*/ 2147483647 w 106"/>
                <a:gd name="T21" fmla="*/ 2147483647 h 125"/>
                <a:gd name="T22" fmla="*/ 2147483647 w 106"/>
                <a:gd name="T23" fmla="*/ 2147483647 h 125"/>
                <a:gd name="T24" fmla="*/ 2147483647 w 106"/>
                <a:gd name="T25" fmla="*/ 0 h 125"/>
                <a:gd name="T26" fmla="*/ 2147483647 w 106"/>
                <a:gd name="T27" fmla="*/ 0 h 125"/>
                <a:gd name="T28" fmla="*/ 2147483647 w 106"/>
                <a:gd name="T29" fmla="*/ 2147483647 h 125"/>
                <a:gd name="T30" fmla="*/ 2147483647 w 106"/>
                <a:gd name="T31" fmla="*/ 2147483647 h 125"/>
                <a:gd name="T32" fmla="*/ 0 w 106"/>
                <a:gd name="T33" fmla="*/ 2147483647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25"/>
                <a:gd name="T53" fmla="*/ 106 w 106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25">
                  <a:moveTo>
                    <a:pt x="0" y="26"/>
                  </a:moveTo>
                  <a:lnTo>
                    <a:pt x="13" y="42"/>
                  </a:lnTo>
                  <a:lnTo>
                    <a:pt x="11" y="74"/>
                  </a:lnTo>
                  <a:lnTo>
                    <a:pt x="47" y="63"/>
                  </a:lnTo>
                  <a:lnTo>
                    <a:pt x="64" y="74"/>
                  </a:lnTo>
                  <a:lnTo>
                    <a:pt x="79" y="105"/>
                  </a:lnTo>
                  <a:lnTo>
                    <a:pt x="74" y="124"/>
                  </a:lnTo>
                  <a:lnTo>
                    <a:pt x="105" y="118"/>
                  </a:lnTo>
                  <a:lnTo>
                    <a:pt x="90" y="79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13" y="11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2" name="Freeform 254"/>
            <p:cNvSpPr>
              <a:spLocks/>
            </p:cNvSpPr>
            <p:nvPr/>
          </p:nvSpPr>
          <p:spPr bwMode="auto">
            <a:xfrm>
              <a:off x="4921374" y="3542261"/>
              <a:ext cx="33338" cy="33338"/>
            </a:xfrm>
            <a:custGeom>
              <a:avLst/>
              <a:gdLst>
                <a:gd name="T0" fmla="*/ 0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0 h 21"/>
                <a:gd name="T8" fmla="*/ 0 w 21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20"/>
                  </a:moveTo>
                  <a:lnTo>
                    <a:pt x="6" y="20"/>
                  </a:lnTo>
                  <a:lnTo>
                    <a:pt x="20" y="6"/>
                  </a:lnTo>
                  <a:lnTo>
                    <a:pt x="12" y="0"/>
                  </a:lnTo>
                  <a:lnTo>
                    <a:pt x="0" y="2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3" name="Freeform 255"/>
            <p:cNvSpPr>
              <a:spLocks/>
            </p:cNvSpPr>
            <p:nvPr/>
          </p:nvSpPr>
          <p:spPr bwMode="auto">
            <a:xfrm>
              <a:off x="4921374" y="3542261"/>
              <a:ext cx="42863" cy="42863"/>
            </a:xfrm>
            <a:custGeom>
              <a:avLst/>
              <a:gdLst>
                <a:gd name="T0" fmla="*/ 0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0 h 27"/>
                <a:gd name="T8" fmla="*/ 0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6"/>
                  </a:moveTo>
                  <a:lnTo>
                    <a:pt x="8" y="26"/>
                  </a:lnTo>
                  <a:lnTo>
                    <a:pt x="26" y="8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4" name="Freeform 256"/>
            <p:cNvSpPr>
              <a:spLocks/>
            </p:cNvSpPr>
            <p:nvPr/>
          </p:nvSpPr>
          <p:spPr bwMode="auto">
            <a:xfrm>
              <a:off x="3838699" y="4186786"/>
              <a:ext cx="82550" cy="87313"/>
            </a:xfrm>
            <a:custGeom>
              <a:avLst/>
              <a:gdLst>
                <a:gd name="T0" fmla="*/ 0 w 52"/>
                <a:gd name="T1" fmla="*/ 2147483647 h 55"/>
                <a:gd name="T2" fmla="*/ 2147483647 w 52"/>
                <a:gd name="T3" fmla="*/ 0 h 55"/>
                <a:gd name="T4" fmla="*/ 2147483647 w 52"/>
                <a:gd name="T5" fmla="*/ 0 h 55"/>
                <a:gd name="T6" fmla="*/ 2147483647 w 52"/>
                <a:gd name="T7" fmla="*/ 2147483647 h 55"/>
                <a:gd name="T8" fmla="*/ 2147483647 w 52"/>
                <a:gd name="T9" fmla="*/ 2147483647 h 55"/>
                <a:gd name="T10" fmla="*/ 2147483647 w 52"/>
                <a:gd name="T11" fmla="*/ 2147483647 h 55"/>
                <a:gd name="T12" fmla="*/ 2147483647 w 52"/>
                <a:gd name="T13" fmla="*/ 2147483647 h 55"/>
                <a:gd name="T14" fmla="*/ 2147483647 w 52"/>
                <a:gd name="T15" fmla="*/ 2147483647 h 55"/>
                <a:gd name="T16" fmla="*/ 0 w 52"/>
                <a:gd name="T17" fmla="*/ 214748364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5"/>
                <a:gd name="T29" fmla="*/ 52 w 52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5">
                  <a:moveTo>
                    <a:pt x="0" y="19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39" y="14"/>
                  </a:lnTo>
                  <a:lnTo>
                    <a:pt x="38" y="26"/>
                  </a:lnTo>
                  <a:lnTo>
                    <a:pt x="51" y="33"/>
                  </a:lnTo>
                  <a:lnTo>
                    <a:pt x="51" y="54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5" name="Freeform 257"/>
            <p:cNvSpPr>
              <a:spLocks/>
            </p:cNvSpPr>
            <p:nvPr/>
          </p:nvSpPr>
          <p:spPr bwMode="auto">
            <a:xfrm>
              <a:off x="3838699" y="4186786"/>
              <a:ext cx="92075" cy="96838"/>
            </a:xfrm>
            <a:custGeom>
              <a:avLst/>
              <a:gdLst>
                <a:gd name="T0" fmla="*/ 0 w 58"/>
                <a:gd name="T1" fmla="*/ 2147483647 h 61"/>
                <a:gd name="T2" fmla="*/ 2147483647 w 58"/>
                <a:gd name="T3" fmla="*/ 0 h 61"/>
                <a:gd name="T4" fmla="*/ 2147483647 w 58"/>
                <a:gd name="T5" fmla="*/ 0 h 61"/>
                <a:gd name="T6" fmla="*/ 2147483647 w 58"/>
                <a:gd name="T7" fmla="*/ 2147483647 h 61"/>
                <a:gd name="T8" fmla="*/ 2147483647 w 58"/>
                <a:gd name="T9" fmla="*/ 2147483647 h 61"/>
                <a:gd name="T10" fmla="*/ 2147483647 w 58"/>
                <a:gd name="T11" fmla="*/ 2147483647 h 61"/>
                <a:gd name="T12" fmla="*/ 2147483647 w 58"/>
                <a:gd name="T13" fmla="*/ 2147483647 h 61"/>
                <a:gd name="T14" fmla="*/ 2147483647 w 58"/>
                <a:gd name="T15" fmla="*/ 2147483647 h 61"/>
                <a:gd name="T16" fmla="*/ 0 w 58"/>
                <a:gd name="T17" fmla="*/ 2147483647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61"/>
                <a:gd name="T29" fmla="*/ 58 w 58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61">
                  <a:moveTo>
                    <a:pt x="0" y="21"/>
                  </a:moveTo>
                  <a:lnTo>
                    <a:pt x="15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16"/>
                  </a:lnTo>
                  <a:lnTo>
                    <a:pt x="42" y="29"/>
                  </a:lnTo>
                  <a:lnTo>
                    <a:pt x="57" y="37"/>
                  </a:lnTo>
                  <a:lnTo>
                    <a:pt x="57" y="60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6" name="Freeform 258"/>
            <p:cNvSpPr>
              <a:spLocks/>
            </p:cNvSpPr>
            <p:nvPr/>
          </p:nvSpPr>
          <p:spPr bwMode="auto">
            <a:xfrm>
              <a:off x="4321299" y="3583536"/>
              <a:ext cx="361950" cy="333375"/>
            </a:xfrm>
            <a:custGeom>
              <a:avLst/>
              <a:gdLst>
                <a:gd name="T0" fmla="*/ 0 w 228"/>
                <a:gd name="T1" fmla="*/ 2147483647 h 210"/>
                <a:gd name="T2" fmla="*/ 2147483647 w 228"/>
                <a:gd name="T3" fmla="*/ 2147483647 h 210"/>
                <a:gd name="T4" fmla="*/ 2147483647 w 228"/>
                <a:gd name="T5" fmla="*/ 0 h 210"/>
                <a:gd name="T6" fmla="*/ 2147483647 w 228"/>
                <a:gd name="T7" fmla="*/ 2147483647 h 210"/>
                <a:gd name="T8" fmla="*/ 2147483647 w 228"/>
                <a:gd name="T9" fmla="*/ 2147483647 h 210"/>
                <a:gd name="T10" fmla="*/ 2147483647 w 228"/>
                <a:gd name="T11" fmla="*/ 2147483647 h 210"/>
                <a:gd name="T12" fmla="*/ 2147483647 w 228"/>
                <a:gd name="T13" fmla="*/ 2147483647 h 210"/>
                <a:gd name="T14" fmla="*/ 2147483647 w 228"/>
                <a:gd name="T15" fmla="*/ 2147483647 h 210"/>
                <a:gd name="T16" fmla="*/ 2147483647 w 228"/>
                <a:gd name="T17" fmla="*/ 2147483647 h 210"/>
                <a:gd name="T18" fmla="*/ 2147483647 w 228"/>
                <a:gd name="T19" fmla="*/ 2147483647 h 210"/>
                <a:gd name="T20" fmla="*/ 2147483647 w 228"/>
                <a:gd name="T21" fmla="*/ 2147483647 h 210"/>
                <a:gd name="T22" fmla="*/ 2147483647 w 228"/>
                <a:gd name="T23" fmla="*/ 2147483647 h 210"/>
                <a:gd name="T24" fmla="*/ 2147483647 w 228"/>
                <a:gd name="T25" fmla="*/ 2147483647 h 210"/>
                <a:gd name="T26" fmla="*/ 2147483647 w 228"/>
                <a:gd name="T27" fmla="*/ 2147483647 h 210"/>
                <a:gd name="T28" fmla="*/ 2147483647 w 228"/>
                <a:gd name="T29" fmla="*/ 2147483647 h 210"/>
                <a:gd name="T30" fmla="*/ 2147483647 w 228"/>
                <a:gd name="T31" fmla="*/ 2147483647 h 210"/>
                <a:gd name="T32" fmla="*/ 2147483647 w 228"/>
                <a:gd name="T33" fmla="*/ 2147483647 h 210"/>
                <a:gd name="T34" fmla="*/ 2147483647 w 228"/>
                <a:gd name="T35" fmla="*/ 2147483647 h 210"/>
                <a:gd name="T36" fmla="*/ 0 w 228"/>
                <a:gd name="T37" fmla="*/ 2147483647 h 2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8"/>
                <a:gd name="T58" fmla="*/ 0 h 210"/>
                <a:gd name="T59" fmla="*/ 228 w 228"/>
                <a:gd name="T60" fmla="*/ 210 h 2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8" h="210">
                  <a:moveTo>
                    <a:pt x="0" y="109"/>
                  </a:moveTo>
                  <a:lnTo>
                    <a:pt x="3" y="46"/>
                  </a:lnTo>
                  <a:lnTo>
                    <a:pt x="28" y="0"/>
                  </a:lnTo>
                  <a:lnTo>
                    <a:pt x="84" y="13"/>
                  </a:lnTo>
                  <a:lnTo>
                    <a:pt x="92" y="25"/>
                  </a:lnTo>
                  <a:lnTo>
                    <a:pt x="135" y="46"/>
                  </a:lnTo>
                  <a:lnTo>
                    <a:pt x="151" y="38"/>
                  </a:lnTo>
                  <a:lnTo>
                    <a:pt x="153" y="17"/>
                  </a:lnTo>
                  <a:lnTo>
                    <a:pt x="166" y="5"/>
                  </a:lnTo>
                  <a:lnTo>
                    <a:pt x="227" y="23"/>
                  </a:lnTo>
                  <a:lnTo>
                    <a:pt x="217" y="49"/>
                  </a:lnTo>
                  <a:lnTo>
                    <a:pt x="227" y="171"/>
                  </a:lnTo>
                  <a:lnTo>
                    <a:pt x="227" y="198"/>
                  </a:lnTo>
                  <a:lnTo>
                    <a:pt x="212" y="201"/>
                  </a:lnTo>
                  <a:lnTo>
                    <a:pt x="212" y="209"/>
                  </a:lnTo>
                  <a:lnTo>
                    <a:pt x="96" y="153"/>
                  </a:lnTo>
                  <a:lnTo>
                    <a:pt x="82" y="155"/>
                  </a:lnTo>
                  <a:lnTo>
                    <a:pt x="36" y="150"/>
                  </a:lnTo>
                  <a:lnTo>
                    <a:pt x="0" y="10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7" name="Freeform 259"/>
            <p:cNvSpPr>
              <a:spLocks/>
            </p:cNvSpPr>
            <p:nvPr/>
          </p:nvSpPr>
          <p:spPr bwMode="auto">
            <a:xfrm>
              <a:off x="4321299" y="3583536"/>
              <a:ext cx="371475" cy="342900"/>
            </a:xfrm>
            <a:custGeom>
              <a:avLst/>
              <a:gdLst>
                <a:gd name="T0" fmla="*/ 0 w 234"/>
                <a:gd name="T1" fmla="*/ 2147483647 h 216"/>
                <a:gd name="T2" fmla="*/ 2147483647 w 234"/>
                <a:gd name="T3" fmla="*/ 2147483647 h 216"/>
                <a:gd name="T4" fmla="*/ 2147483647 w 234"/>
                <a:gd name="T5" fmla="*/ 0 h 216"/>
                <a:gd name="T6" fmla="*/ 2147483647 w 234"/>
                <a:gd name="T7" fmla="*/ 2147483647 h 216"/>
                <a:gd name="T8" fmla="*/ 2147483647 w 234"/>
                <a:gd name="T9" fmla="*/ 2147483647 h 216"/>
                <a:gd name="T10" fmla="*/ 2147483647 w 234"/>
                <a:gd name="T11" fmla="*/ 2147483647 h 216"/>
                <a:gd name="T12" fmla="*/ 2147483647 w 234"/>
                <a:gd name="T13" fmla="*/ 2147483647 h 216"/>
                <a:gd name="T14" fmla="*/ 2147483647 w 234"/>
                <a:gd name="T15" fmla="*/ 2147483647 h 216"/>
                <a:gd name="T16" fmla="*/ 2147483647 w 234"/>
                <a:gd name="T17" fmla="*/ 2147483647 h 216"/>
                <a:gd name="T18" fmla="*/ 2147483647 w 234"/>
                <a:gd name="T19" fmla="*/ 2147483647 h 216"/>
                <a:gd name="T20" fmla="*/ 2147483647 w 234"/>
                <a:gd name="T21" fmla="*/ 2147483647 h 216"/>
                <a:gd name="T22" fmla="*/ 2147483647 w 234"/>
                <a:gd name="T23" fmla="*/ 2147483647 h 216"/>
                <a:gd name="T24" fmla="*/ 2147483647 w 234"/>
                <a:gd name="T25" fmla="*/ 2147483647 h 216"/>
                <a:gd name="T26" fmla="*/ 2147483647 w 234"/>
                <a:gd name="T27" fmla="*/ 2147483647 h 216"/>
                <a:gd name="T28" fmla="*/ 2147483647 w 234"/>
                <a:gd name="T29" fmla="*/ 2147483647 h 216"/>
                <a:gd name="T30" fmla="*/ 2147483647 w 234"/>
                <a:gd name="T31" fmla="*/ 2147483647 h 216"/>
                <a:gd name="T32" fmla="*/ 2147483647 w 234"/>
                <a:gd name="T33" fmla="*/ 2147483647 h 216"/>
                <a:gd name="T34" fmla="*/ 2147483647 w 234"/>
                <a:gd name="T35" fmla="*/ 2147483647 h 216"/>
                <a:gd name="T36" fmla="*/ 0 w 234"/>
                <a:gd name="T37" fmla="*/ 2147483647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216"/>
                <a:gd name="T59" fmla="*/ 234 w 234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216">
                  <a:moveTo>
                    <a:pt x="0" y="112"/>
                  </a:moveTo>
                  <a:lnTo>
                    <a:pt x="3" y="47"/>
                  </a:lnTo>
                  <a:lnTo>
                    <a:pt x="29" y="0"/>
                  </a:lnTo>
                  <a:lnTo>
                    <a:pt x="86" y="13"/>
                  </a:lnTo>
                  <a:lnTo>
                    <a:pt x="94" y="26"/>
                  </a:lnTo>
                  <a:lnTo>
                    <a:pt x="139" y="47"/>
                  </a:lnTo>
                  <a:lnTo>
                    <a:pt x="155" y="39"/>
                  </a:lnTo>
                  <a:lnTo>
                    <a:pt x="157" y="18"/>
                  </a:lnTo>
                  <a:lnTo>
                    <a:pt x="170" y="5"/>
                  </a:lnTo>
                  <a:lnTo>
                    <a:pt x="233" y="24"/>
                  </a:lnTo>
                  <a:lnTo>
                    <a:pt x="223" y="50"/>
                  </a:lnTo>
                  <a:lnTo>
                    <a:pt x="233" y="176"/>
                  </a:lnTo>
                  <a:lnTo>
                    <a:pt x="233" y="204"/>
                  </a:lnTo>
                  <a:lnTo>
                    <a:pt x="218" y="207"/>
                  </a:lnTo>
                  <a:lnTo>
                    <a:pt x="218" y="215"/>
                  </a:lnTo>
                  <a:lnTo>
                    <a:pt x="99" y="157"/>
                  </a:lnTo>
                  <a:lnTo>
                    <a:pt x="84" y="159"/>
                  </a:lnTo>
                  <a:lnTo>
                    <a:pt x="37" y="154"/>
                  </a:lnTo>
                  <a:lnTo>
                    <a:pt x="0" y="11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8" name="Freeform 260"/>
            <p:cNvSpPr>
              <a:spLocks/>
            </p:cNvSpPr>
            <p:nvPr/>
          </p:nvSpPr>
          <p:spPr bwMode="auto">
            <a:xfrm>
              <a:off x="4237162" y="3104111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29" name="Freeform 261"/>
            <p:cNvSpPr>
              <a:spLocks/>
            </p:cNvSpPr>
            <p:nvPr/>
          </p:nvSpPr>
          <p:spPr bwMode="auto">
            <a:xfrm>
              <a:off x="4237162" y="3104111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2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0" name="Freeform 262"/>
            <p:cNvSpPr>
              <a:spLocks/>
            </p:cNvSpPr>
            <p:nvPr/>
          </p:nvSpPr>
          <p:spPr bwMode="auto">
            <a:xfrm>
              <a:off x="5108699" y="4669386"/>
              <a:ext cx="161925" cy="315913"/>
            </a:xfrm>
            <a:custGeom>
              <a:avLst/>
              <a:gdLst>
                <a:gd name="T0" fmla="*/ 0 w 102"/>
                <a:gd name="T1" fmla="*/ 2147483647 h 199"/>
                <a:gd name="T2" fmla="*/ 2147483647 w 102"/>
                <a:gd name="T3" fmla="*/ 2147483647 h 199"/>
                <a:gd name="T4" fmla="*/ 2147483647 w 102"/>
                <a:gd name="T5" fmla="*/ 2147483647 h 199"/>
                <a:gd name="T6" fmla="*/ 2147483647 w 102"/>
                <a:gd name="T7" fmla="*/ 2147483647 h 199"/>
                <a:gd name="T8" fmla="*/ 2147483647 w 102"/>
                <a:gd name="T9" fmla="*/ 2147483647 h 199"/>
                <a:gd name="T10" fmla="*/ 2147483647 w 102"/>
                <a:gd name="T11" fmla="*/ 2147483647 h 199"/>
                <a:gd name="T12" fmla="*/ 2147483647 w 102"/>
                <a:gd name="T13" fmla="*/ 0 h 199"/>
                <a:gd name="T14" fmla="*/ 2147483647 w 102"/>
                <a:gd name="T15" fmla="*/ 2147483647 h 199"/>
                <a:gd name="T16" fmla="*/ 2147483647 w 102"/>
                <a:gd name="T17" fmla="*/ 2147483647 h 199"/>
                <a:gd name="T18" fmla="*/ 2147483647 w 102"/>
                <a:gd name="T19" fmla="*/ 2147483647 h 199"/>
                <a:gd name="T20" fmla="*/ 2147483647 w 102"/>
                <a:gd name="T21" fmla="*/ 2147483647 h 199"/>
                <a:gd name="T22" fmla="*/ 2147483647 w 102"/>
                <a:gd name="T23" fmla="*/ 2147483647 h 199"/>
                <a:gd name="T24" fmla="*/ 2147483647 w 102"/>
                <a:gd name="T25" fmla="*/ 2147483647 h 199"/>
                <a:gd name="T26" fmla="*/ 0 w 102"/>
                <a:gd name="T27" fmla="*/ 2147483647 h 1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199"/>
                <a:gd name="T44" fmla="*/ 102 w 102"/>
                <a:gd name="T45" fmla="*/ 199 h 1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199">
                  <a:moveTo>
                    <a:pt x="0" y="143"/>
                  </a:moveTo>
                  <a:lnTo>
                    <a:pt x="12" y="183"/>
                  </a:lnTo>
                  <a:lnTo>
                    <a:pt x="29" y="198"/>
                  </a:lnTo>
                  <a:lnTo>
                    <a:pt x="59" y="183"/>
                  </a:lnTo>
                  <a:lnTo>
                    <a:pt x="93" y="49"/>
                  </a:lnTo>
                  <a:lnTo>
                    <a:pt x="101" y="53"/>
                  </a:lnTo>
                  <a:lnTo>
                    <a:pt x="81" y="0"/>
                  </a:lnTo>
                  <a:lnTo>
                    <a:pt x="67" y="23"/>
                  </a:lnTo>
                  <a:lnTo>
                    <a:pt x="67" y="36"/>
                  </a:lnTo>
                  <a:lnTo>
                    <a:pt x="44" y="53"/>
                  </a:lnTo>
                  <a:lnTo>
                    <a:pt x="19" y="61"/>
                  </a:lnTo>
                  <a:lnTo>
                    <a:pt x="12" y="79"/>
                  </a:lnTo>
                  <a:lnTo>
                    <a:pt x="19" y="112"/>
                  </a:lnTo>
                  <a:lnTo>
                    <a:pt x="0" y="14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1" name="Freeform 263"/>
            <p:cNvSpPr>
              <a:spLocks/>
            </p:cNvSpPr>
            <p:nvPr/>
          </p:nvSpPr>
          <p:spPr bwMode="auto">
            <a:xfrm>
              <a:off x="5108699" y="4669386"/>
              <a:ext cx="171450" cy="325438"/>
            </a:xfrm>
            <a:custGeom>
              <a:avLst/>
              <a:gdLst>
                <a:gd name="T0" fmla="*/ 0 w 108"/>
                <a:gd name="T1" fmla="*/ 2147483647 h 205"/>
                <a:gd name="T2" fmla="*/ 2147483647 w 108"/>
                <a:gd name="T3" fmla="*/ 2147483647 h 205"/>
                <a:gd name="T4" fmla="*/ 2147483647 w 108"/>
                <a:gd name="T5" fmla="*/ 2147483647 h 205"/>
                <a:gd name="T6" fmla="*/ 2147483647 w 108"/>
                <a:gd name="T7" fmla="*/ 2147483647 h 205"/>
                <a:gd name="T8" fmla="*/ 2147483647 w 108"/>
                <a:gd name="T9" fmla="*/ 2147483647 h 205"/>
                <a:gd name="T10" fmla="*/ 2147483647 w 108"/>
                <a:gd name="T11" fmla="*/ 2147483647 h 205"/>
                <a:gd name="T12" fmla="*/ 2147483647 w 108"/>
                <a:gd name="T13" fmla="*/ 0 h 205"/>
                <a:gd name="T14" fmla="*/ 2147483647 w 108"/>
                <a:gd name="T15" fmla="*/ 2147483647 h 205"/>
                <a:gd name="T16" fmla="*/ 2147483647 w 108"/>
                <a:gd name="T17" fmla="*/ 2147483647 h 205"/>
                <a:gd name="T18" fmla="*/ 2147483647 w 108"/>
                <a:gd name="T19" fmla="*/ 2147483647 h 205"/>
                <a:gd name="T20" fmla="*/ 2147483647 w 108"/>
                <a:gd name="T21" fmla="*/ 2147483647 h 205"/>
                <a:gd name="T22" fmla="*/ 2147483647 w 108"/>
                <a:gd name="T23" fmla="*/ 2147483647 h 205"/>
                <a:gd name="T24" fmla="*/ 2147483647 w 108"/>
                <a:gd name="T25" fmla="*/ 2147483647 h 205"/>
                <a:gd name="T26" fmla="*/ 0 w 108"/>
                <a:gd name="T27" fmla="*/ 2147483647 h 2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"/>
                <a:gd name="T43" fmla="*/ 0 h 205"/>
                <a:gd name="T44" fmla="*/ 108 w 108"/>
                <a:gd name="T45" fmla="*/ 205 h 2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" h="205">
                  <a:moveTo>
                    <a:pt x="0" y="147"/>
                  </a:moveTo>
                  <a:lnTo>
                    <a:pt x="13" y="189"/>
                  </a:lnTo>
                  <a:lnTo>
                    <a:pt x="31" y="204"/>
                  </a:lnTo>
                  <a:lnTo>
                    <a:pt x="63" y="189"/>
                  </a:lnTo>
                  <a:lnTo>
                    <a:pt x="99" y="50"/>
                  </a:lnTo>
                  <a:lnTo>
                    <a:pt x="107" y="55"/>
                  </a:lnTo>
                  <a:lnTo>
                    <a:pt x="86" y="0"/>
                  </a:lnTo>
                  <a:lnTo>
                    <a:pt x="71" y="24"/>
                  </a:lnTo>
                  <a:lnTo>
                    <a:pt x="71" y="37"/>
                  </a:lnTo>
                  <a:lnTo>
                    <a:pt x="47" y="55"/>
                  </a:lnTo>
                  <a:lnTo>
                    <a:pt x="20" y="63"/>
                  </a:lnTo>
                  <a:lnTo>
                    <a:pt x="13" y="81"/>
                  </a:lnTo>
                  <a:lnTo>
                    <a:pt x="20" y="115"/>
                  </a:lnTo>
                  <a:lnTo>
                    <a:pt x="0" y="14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2" name="Freeform 264"/>
            <p:cNvSpPr>
              <a:spLocks/>
            </p:cNvSpPr>
            <p:nvPr/>
          </p:nvSpPr>
          <p:spPr bwMode="auto">
            <a:xfrm>
              <a:off x="4867399" y="4602711"/>
              <a:ext cx="69850" cy="174625"/>
            </a:xfrm>
            <a:custGeom>
              <a:avLst/>
              <a:gdLst>
                <a:gd name="T0" fmla="*/ 0 w 44"/>
                <a:gd name="T1" fmla="*/ 2147483647 h 110"/>
                <a:gd name="T2" fmla="*/ 2147483647 w 44"/>
                <a:gd name="T3" fmla="*/ 2147483647 h 110"/>
                <a:gd name="T4" fmla="*/ 2147483647 w 44"/>
                <a:gd name="T5" fmla="*/ 2147483647 h 110"/>
                <a:gd name="T6" fmla="*/ 2147483647 w 44"/>
                <a:gd name="T7" fmla="*/ 2147483647 h 110"/>
                <a:gd name="T8" fmla="*/ 2147483647 w 44"/>
                <a:gd name="T9" fmla="*/ 2147483647 h 110"/>
                <a:gd name="T10" fmla="*/ 2147483647 w 44"/>
                <a:gd name="T11" fmla="*/ 2147483647 h 110"/>
                <a:gd name="T12" fmla="*/ 2147483647 w 44"/>
                <a:gd name="T13" fmla="*/ 2147483647 h 110"/>
                <a:gd name="T14" fmla="*/ 2147483647 w 44"/>
                <a:gd name="T15" fmla="*/ 2147483647 h 110"/>
                <a:gd name="T16" fmla="*/ 2147483647 w 44"/>
                <a:gd name="T17" fmla="*/ 2147483647 h 110"/>
                <a:gd name="T18" fmla="*/ 2147483647 w 44"/>
                <a:gd name="T19" fmla="*/ 2147483647 h 110"/>
                <a:gd name="T20" fmla="*/ 2147483647 w 44"/>
                <a:gd name="T21" fmla="*/ 2147483647 h 110"/>
                <a:gd name="T22" fmla="*/ 2147483647 w 44"/>
                <a:gd name="T23" fmla="*/ 0 h 110"/>
                <a:gd name="T24" fmla="*/ 2147483647 w 44"/>
                <a:gd name="T25" fmla="*/ 2147483647 h 110"/>
                <a:gd name="T26" fmla="*/ 0 w 44"/>
                <a:gd name="T27" fmla="*/ 2147483647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110"/>
                <a:gd name="T44" fmla="*/ 44 w 44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110">
                  <a:moveTo>
                    <a:pt x="0" y="63"/>
                  </a:moveTo>
                  <a:lnTo>
                    <a:pt x="6" y="67"/>
                  </a:lnTo>
                  <a:lnTo>
                    <a:pt x="23" y="75"/>
                  </a:lnTo>
                  <a:lnTo>
                    <a:pt x="20" y="95"/>
                  </a:lnTo>
                  <a:lnTo>
                    <a:pt x="34" y="109"/>
                  </a:lnTo>
                  <a:lnTo>
                    <a:pt x="43" y="80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25" y="70"/>
                  </a:lnTo>
                  <a:lnTo>
                    <a:pt x="18" y="43"/>
                  </a:lnTo>
                  <a:lnTo>
                    <a:pt x="18" y="5"/>
                  </a:lnTo>
                  <a:lnTo>
                    <a:pt x="2" y="0"/>
                  </a:lnTo>
                  <a:lnTo>
                    <a:pt x="13" y="20"/>
                  </a:lnTo>
                  <a:lnTo>
                    <a:pt x="0" y="6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3" name="Freeform 265"/>
            <p:cNvSpPr>
              <a:spLocks/>
            </p:cNvSpPr>
            <p:nvPr/>
          </p:nvSpPr>
          <p:spPr bwMode="auto">
            <a:xfrm>
              <a:off x="4867399" y="4602711"/>
              <a:ext cx="79375" cy="184150"/>
            </a:xfrm>
            <a:custGeom>
              <a:avLst/>
              <a:gdLst>
                <a:gd name="T0" fmla="*/ 0 w 50"/>
                <a:gd name="T1" fmla="*/ 2147483647 h 116"/>
                <a:gd name="T2" fmla="*/ 2147483647 w 50"/>
                <a:gd name="T3" fmla="*/ 2147483647 h 116"/>
                <a:gd name="T4" fmla="*/ 2147483647 w 50"/>
                <a:gd name="T5" fmla="*/ 2147483647 h 116"/>
                <a:gd name="T6" fmla="*/ 2147483647 w 50"/>
                <a:gd name="T7" fmla="*/ 2147483647 h 116"/>
                <a:gd name="T8" fmla="*/ 2147483647 w 50"/>
                <a:gd name="T9" fmla="*/ 2147483647 h 116"/>
                <a:gd name="T10" fmla="*/ 2147483647 w 50"/>
                <a:gd name="T11" fmla="*/ 2147483647 h 116"/>
                <a:gd name="T12" fmla="*/ 2147483647 w 50"/>
                <a:gd name="T13" fmla="*/ 2147483647 h 116"/>
                <a:gd name="T14" fmla="*/ 2147483647 w 50"/>
                <a:gd name="T15" fmla="*/ 2147483647 h 116"/>
                <a:gd name="T16" fmla="*/ 2147483647 w 50"/>
                <a:gd name="T17" fmla="*/ 2147483647 h 116"/>
                <a:gd name="T18" fmla="*/ 2147483647 w 50"/>
                <a:gd name="T19" fmla="*/ 2147483647 h 116"/>
                <a:gd name="T20" fmla="*/ 2147483647 w 50"/>
                <a:gd name="T21" fmla="*/ 2147483647 h 116"/>
                <a:gd name="T22" fmla="*/ 2147483647 w 50"/>
                <a:gd name="T23" fmla="*/ 0 h 116"/>
                <a:gd name="T24" fmla="*/ 2147483647 w 50"/>
                <a:gd name="T25" fmla="*/ 2147483647 h 116"/>
                <a:gd name="T26" fmla="*/ 0 w 50"/>
                <a:gd name="T27" fmla="*/ 2147483647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116"/>
                <a:gd name="T44" fmla="*/ 50 w 50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116">
                  <a:moveTo>
                    <a:pt x="0" y="66"/>
                  </a:moveTo>
                  <a:lnTo>
                    <a:pt x="7" y="71"/>
                  </a:lnTo>
                  <a:lnTo>
                    <a:pt x="26" y="79"/>
                  </a:lnTo>
                  <a:lnTo>
                    <a:pt x="23" y="100"/>
                  </a:lnTo>
                  <a:lnTo>
                    <a:pt x="39" y="115"/>
                  </a:lnTo>
                  <a:lnTo>
                    <a:pt x="49" y="84"/>
                  </a:lnTo>
                  <a:lnTo>
                    <a:pt x="31" y="63"/>
                  </a:lnTo>
                  <a:lnTo>
                    <a:pt x="36" y="76"/>
                  </a:lnTo>
                  <a:lnTo>
                    <a:pt x="28" y="74"/>
                  </a:lnTo>
                  <a:lnTo>
                    <a:pt x="20" y="45"/>
                  </a:lnTo>
                  <a:lnTo>
                    <a:pt x="20" y="5"/>
                  </a:lnTo>
                  <a:lnTo>
                    <a:pt x="2" y="0"/>
                  </a:lnTo>
                  <a:lnTo>
                    <a:pt x="15" y="21"/>
                  </a:lnTo>
                  <a:lnTo>
                    <a:pt x="0" y="6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4" name="Freeform 266"/>
            <p:cNvSpPr>
              <a:spLocks/>
            </p:cNvSpPr>
            <p:nvPr/>
          </p:nvSpPr>
          <p:spPr bwMode="auto">
            <a:xfrm>
              <a:off x="6448549" y="4232824"/>
              <a:ext cx="76200" cy="107950"/>
            </a:xfrm>
            <a:custGeom>
              <a:avLst/>
              <a:gdLst>
                <a:gd name="T0" fmla="*/ 0 w 48"/>
                <a:gd name="T1" fmla="*/ 0 h 68"/>
                <a:gd name="T2" fmla="*/ 2147483647 w 48"/>
                <a:gd name="T3" fmla="*/ 0 h 68"/>
                <a:gd name="T4" fmla="*/ 2147483647 w 48"/>
                <a:gd name="T5" fmla="*/ 2147483647 h 68"/>
                <a:gd name="T6" fmla="*/ 2147483647 w 48"/>
                <a:gd name="T7" fmla="*/ 2147483647 h 68"/>
                <a:gd name="T8" fmla="*/ 2147483647 w 48"/>
                <a:gd name="T9" fmla="*/ 2147483647 h 68"/>
                <a:gd name="T10" fmla="*/ 2147483647 w 48"/>
                <a:gd name="T11" fmla="*/ 2147483647 h 68"/>
                <a:gd name="T12" fmla="*/ 2147483647 w 48"/>
                <a:gd name="T13" fmla="*/ 2147483647 h 68"/>
                <a:gd name="T14" fmla="*/ 0 w 48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8"/>
                <a:gd name="T26" fmla="*/ 48 w 48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8">
                  <a:moveTo>
                    <a:pt x="0" y="0"/>
                  </a:moveTo>
                  <a:lnTo>
                    <a:pt x="7" y="0"/>
                  </a:lnTo>
                  <a:lnTo>
                    <a:pt x="12" y="9"/>
                  </a:lnTo>
                  <a:lnTo>
                    <a:pt x="23" y="5"/>
                  </a:lnTo>
                  <a:lnTo>
                    <a:pt x="39" y="21"/>
                  </a:lnTo>
                  <a:lnTo>
                    <a:pt x="47" y="67"/>
                  </a:lnTo>
                  <a:lnTo>
                    <a:pt x="14" y="4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5" name="Freeform 267"/>
            <p:cNvSpPr>
              <a:spLocks/>
            </p:cNvSpPr>
            <p:nvPr/>
          </p:nvSpPr>
          <p:spPr bwMode="auto">
            <a:xfrm>
              <a:off x="6448549" y="4232824"/>
              <a:ext cx="85725" cy="117475"/>
            </a:xfrm>
            <a:custGeom>
              <a:avLst/>
              <a:gdLst>
                <a:gd name="T0" fmla="*/ 0 w 54"/>
                <a:gd name="T1" fmla="*/ 0 h 74"/>
                <a:gd name="T2" fmla="*/ 2147483647 w 54"/>
                <a:gd name="T3" fmla="*/ 0 h 74"/>
                <a:gd name="T4" fmla="*/ 2147483647 w 54"/>
                <a:gd name="T5" fmla="*/ 2147483647 h 74"/>
                <a:gd name="T6" fmla="*/ 2147483647 w 54"/>
                <a:gd name="T7" fmla="*/ 2147483647 h 74"/>
                <a:gd name="T8" fmla="*/ 2147483647 w 54"/>
                <a:gd name="T9" fmla="*/ 2147483647 h 74"/>
                <a:gd name="T10" fmla="*/ 2147483647 w 54"/>
                <a:gd name="T11" fmla="*/ 2147483647 h 74"/>
                <a:gd name="T12" fmla="*/ 2147483647 w 54"/>
                <a:gd name="T13" fmla="*/ 2147483647 h 74"/>
                <a:gd name="T14" fmla="*/ 0 w 54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74"/>
                <a:gd name="T26" fmla="*/ 54 w 54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74">
                  <a:moveTo>
                    <a:pt x="0" y="0"/>
                  </a:moveTo>
                  <a:lnTo>
                    <a:pt x="8" y="0"/>
                  </a:lnTo>
                  <a:lnTo>
                    <a:pt x="13" y="10"/>
                  </a:lnTo>
                  <a:lnTo>
                    <a:pt x="26" y="5"/>
                  </a:lnTo>
                  <a:lnTo>
                    <a:pt x="44" y="23"/>
                  </a:lnTo>
                  <a:lnTo>
                    <a:pt x="53" y="73"/>
                  </a:lnTo>
                  <a:lnTo>
                    <a:pt x="16" y="5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6" name="Freeform 268"/>
            <p:cNvSpPr>
              <a:spLocks/>
            </p:cNvSpPr>
            <p:nvPr/>
          </p:nvSpPr>
          <p:spPr bwMode="auto">
            <a:xfrm>
              <a:off x="6666037" y="4224886"/>
              <a:ext cx="215900" cy="128588"/>
            </a:xfrm>
            <a:custGeom>
              <a:avLst/>
              <a:gdLst>
                <a:gd name="T0" fmla="*/ 0 w 136"/>
                <a:gd name="T1" fmla="*/ 2147483647 h 81"/>
                <a:gd name="T2" fmla="*/ 2147483647 w 136"/>
                <a:gd name="T3" fmla="*/ 2147483647 h 81"/>
                <a:gd name="T4" fmla="*/ 2147483647 w 136"/>
                <a:gd name="T5" fmla="*/ 2147483647 h 81"/>
                <a:gd name="T6" fmla="*/ 2147483647 w 136"/>
                <a:gd name="T7" fmla="*/ 2147483647 h 81"/>
                <a:gd name="T8" fmla="*/ 2147483647 w 136"/>
                <a:gd name="T9" fmla="*/ 2147483647 h 81"/>
                <a:gd name="T10" fmla="*/ 2147483647 w 136"/>
                <a:gd name="T11" fmla="*/ 2147483647 h 81"/>
                <a:gd name="T12" fmla="*/ 2147483647 w 136"/>
                <a:gd name="T13" fmla="*/ 2147483647 h 81"/>
                <a:gd name="T14" fmla="*/ 2147483647 w 136"/>
                <a:gd name="T15" fmla="*/ 2147483647 h 81"/>
                <a:gd name="T16" fmla="*/ 2147483647 w 136"/>
                <a:gd name="T17" fmla="*/ 0 h 81"/>
                <a:gd name="T18" fmla="*/ 2147483647 w 136"/>
                <a:gd name="T19" fmla="*/ 2147483647 h 81"/>
                <a:gd name="T20" fmla="*/ 2147483647 w 136"/>
                <a:gd name="T21" fmla="*/ 2147483647 h 81"/>
                <a:gd name="T22" fmla="*/ 2147483647 w 136"/>
                <a:gd name="T23" fmla="*/ 2147483647 h 81"/>
                <a:gd name="T24" fmla="*/ 2147483647 w 136"/>
                <a:gd name="T25" fmla="*/ 2147483647 h 81"/>
                <a:gd name="T26" fmla="*/ 2147483647 w 136"/>
                <a:gd name="T27" fmla="*/ 2147483647 h 81"/>
                <a:gd name="T28" fmla="*/ 2147483647 w 136"/>
                <a:gd name="T29" fmla="*/ 2147483647 h 81"/>
                <a:gd name="T30" fmla="*/ 0 w 136"/>
                <a:gd name="T31" fmla="*/ 2147483647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"/>
                <a:gd name="T49" fmla="*/ 0 h 81"/>
                <a:gd name="T50" fmla="*/ 136 w 136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" h="81">
                  <a:moveTo>
                    <a:pt x="0" y="71"/>
                  </a:moveTo>
                  <a:lnTo>
                    <a:pt x="11" y="80"/>
                  </a:lnTo>
                  <a:lnTo>
                    <a:pt x="55" y="77"/>
                  </a:lnTo>
                  <a:lnTo>
                    <a:pt x="67" y="73"/>
                  </a:lnTo>
                  <a:lnTo>
                    <a:pt x="87" y="33"/>
                  </a:lnTo>
                  <a:lnTo>
                    <a:pt x="110" y="36"/>
                  </a:lnTo>
                  <a:lnTo>
                    <a:pt x="135" y="24"/>
                  </a:lnTo>
                  <a:lnTo>
                    <a:pt x="110" y="12"/>
                  </a:lnTo>
                  <a:lnTo>
                    <a:pt x="105" y="0"/>
                  </a:lnTo>
                  <a:lnTo>
                    <a:pt x="78" y="26"/>
                  </a:lnTo>
                  <a:lnTo>
                    <a:pt x="70" y="39"/>
                  </a:lnTo>
                  <a:lnTo>
                    <a:pt x="59" y="32"/>
                  </a:lnTo>
                  <a:lnTo>
                    <a:pt x="42" y="50"/>
                  </a:lnTo>
                  <a:lnTo>
                    <a:pt x="27" y="53"/>
                  </a:lnTo>
                  <a:lnTo>
                    <a:pt x="19" y="73"/>
                  </a:lnTo>
                  <a:lnTo>
                    <a:pt x="0" y="7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7" name="Freeform 269"/>
            <p:cNvSpPr>
              <a:spLocks/>
            </p:cNvSpPr>
            <p:nvPr/>
          </p:nvSpPr>
          <p:spPr bwMode="auto">
            <a:xfrm>
              <a:off x="6666037" y="4224886"/>
              <a:ext cx="225425" cy="138113"/>
            </a:xfrm>
            <a:custGeom>
              <a:avLst/>
              <a:gdLst>
                <a:gd name="T0" fmla="*/ 0 w 142"/>
                <a:gd name="T1" fmla="*/ 2147483647 h 87"/>
                <a:gd name="T2" fmla="*/ 2147483647 w 142"/>
                <a:gd name="T3" fmla="*/ 2147483647 h 87"/>
                <a:gd name="T4" fmla="*/ 2147483647 w 142"/>
                <a:gd name="T5" fmla="*/ 2147483647 h 87"/>
                <a:gd name="T6" fmla="*/ 2147483647 w 142"/>
                <a:gd name="T7" fmla="*/ 2147483647 h 87"/>
                <a:gd name="T8" fmla="*/ 2147483647 w 142"/>
                <a:gd name="T9" fmla="*/ 2147483647 h 87"/>
                <a:gd name="T10" fmla="*/ 2147483647 w 142"/>
                <a:gd name="T11" fmla="*/ 2147483647 h 87"/>
                <a:gd name="T12" fmla="*/ 2147483647 w 142"/>
                <a:gd name="T13" fmla="*/ 2147483647 h 87"/>
                <a:gd name="T14" fmla="*/ 2147483647 w 142"/>
                <a:gd name="T15" fmla="*/ 2147483647 h 87"/>
                <a:gd name="T16" fmla="*/ 2147483647 w 142"/>
                <a:gd name="T17" fmla="*/ 0 h 87"/>
                <a:gd name="T18" fmla="*/ 2147483647 w 142"/>
                <a:gd name="T19" fmla="*/ 2147483647 h 87"/>
                <a:gd name="T20" fmla="*/ 2147483647 w 142"/>
                <a:gd name="T21" fmla="*/ 2147483647 h 87"/>
                <a:gd name="T22" fmla="*/ 2147483647 w 142"/>
                <a:gd name="T23" fmla="*/ 2147483647 h 87"/>
                <a:gd name="T24" fmla="*/ 2147483647 w 142"/>
                <a:gd name="T25" fmla="*/ 2147483647 h 87"/>
                <a:gd name="T26" fmla="*/ 2147483647 w 142"/>
                <a:gd name="T27" fmla="*/ 2147483647 h 87"/>
                <a:gd name="T28" fmla="*/ 2147483647 w 142"/>
                <a:gd name="T29" fmla="*/ 2147483647 h 87"/>
                <a:gd name="T30" fmla="*/ 0 w 142"/>
                <a:gd name="T31" fmla="*/ 2147483647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"/>
                <a:gd name="T49" fmla="*/ 0 h 87"/>
                <a:gd name="T50" fmla="*/ 142 w 142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" h="87">
                  <a:moveTo>
                    <a:pt x="0" y="76"/>
                  </a:moveTo>
                  <a:lnTo>
                    <a:pt x="12" y="86"/>
                  </a:lnTo>
                  <a:lnTo>
                    <a:pt x="57" y="83"/>
                  </a:lnTo>
                  <a:lnTo>
                    <a:pt x="70" y="78"/>
                  </a:lnTo>
                  <a:lnTo>
                    <a:pt x="91" y="36"/>
                  </a:lnTo>
                  <a:lnTo>
                    <a:pt x="115" y="39"/>
                  </a:lnTo>
                  <a:lnTo>
                    <a:pt x="141" y="26"/>
                  </a:lnTo>
                  <a:lnTo>
                    <a:pt x="115" y="13"/>
                  </a:lnTo>
                  <a:lnTo>
                    <a:pt x="110" y="0"/>
                  </a:lnTo>
                  <a:lnTo>
                    <a:pt x="81" y="28"/>
                  </a:lnTo>
                  <a:lnTo>
                    <a:pt x="73" y="42"/>
                  </a:lnTo>
                  <a:lnTo>
                    <a:pt x="62" y="34"/>
                  </a:lnTo>
                  <a:lnTo>
                    <a:pt x="44" y="54"/>
                  </a:lnTo>
                  <a:lnTo>
                    <a:pt x="28" y="57"/>
                  </a:lnTo>
                  <a:lnTo>
                    <a:pt x="20" y="78"/>
                  </a:lnTo>
                  <a:lnTo>
                    <a:pt x="0" y="7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8" name="Freeform 270"/>
            <p:cNvSpPr>
              <a:spLocks/>
            </p:cNvSpPr>
            <p:nvPr/>
          </p:nvSpPr>
          <p:spPr bwMode="auto">
            <a:xfrm>
              <a:off x="3821237" y="3791499"/>
              <a:ext cx="376237" cy="346075"/>
            </a:xfrm>
            <a:custGeom>
              <a:avLst/>
              <a:gdLst>
                <a:gd name="T0" fmla="*/ 0 w 237"/>
                <a:gd name="T1" fmla="*/ 2147483647 h 218"/>
                <a:gd name="T2" fmla="*/ 2147483647 w 237"/>
                <a:gd name="T3" fmla="*/ 2147483647 h 218"/>
                <a:gd name="T4" fmla="*/ 2147483647 w 237"/>
                <a:gd name="T5" fmla="*/ 2147483647 h 218"/>
                <a:gd name="T6" fmla="*/ 2147483647 w 237"/>
                <a:gd name="T7" fmla="*/ 2147483647 h 218"/>
                <a:gd name="T8" fmla="*/ 2147483647 w 237"/>
                <a:gd name="T9" fmla="*/ 0 h 218"/>
                <a:gd name="T10" fmla="*/ 2147483647 w 237"/>
                <a:gd name="T11" fmla="*/ 0 h 218"/>
                <a:gd name="T12" fmla="*/ 2147483647 w 237"/>
                <a:gd name="T13" fmla="*/ 2147483647 h 218"/>
                <a:gd name="T14" fmla="*/ 2147483647 w 237"/>
                <a:gd name="T15" fmla="*/ 2147483647 h 218"/>
                <a:gd name="T16" fmla="*/ 2147483647 w 237"/>
                <a:gd name="T17" fmla="*/ 2147483647 h 218"/>
                <a:gd name="T18" fmla="*/ 2147483647 w 237"/>
                <a:gd name="T19" fmla="*/ 2147483647 h 218"/>
                <a:gd name="T20" fmla="*/ 2147483647 w 237"/>
                <a:gd name="T21" fmla="*/ 2147483647 h 218"/>
                <a:gd name="T22" fmla="*/ 2147483647 w 237"/>
                <a:gd name="T23" fmla="*/ 2147483647 h 218"/>
                <a:gd name="T24" fmla="*/ 2147483647 w 237"/>
                <a:gd name="T25" fmla="*/ 2147483647 h 218"/>
                <a:gd name="T26" fmla="*/ 2147483647 w 237"/>
                <a:gd name="T27" fmla="*/ 2147483647 h 218"/>
                <a:gd name="T28" fmla="*/ 2147483647 w 237"/>
                <a:gd name="T29" fmla="*/ 2147483647 h 218"/>
                <a:gd name="T30" fmla="*/ 2147483647 w 237"/>
                <a:gd name="T31" fmla="*/ 2147483647 h 218"/>
                <a:gd name="T32" fmla="*/ 2147483647 w 237"/>
                <a:gd name="T33" fmla="*/ 2147483647 h 218"/>
                <a:gd name="T34" fmla="*/ 2147483647 w 237"/>
                <a:gd name="T35" fmla="*/ 2147483647 h 218"/>
                <a:gd name="T36" fmla="*/ 2147483647 w 237"/>
                <a:gd name="T37" fmla="*/ 2147483647 h 218"/>
                <a:gd name="T38" fmla="*/ 0 w 237"/>
                <a:gd name="T39" fmla="*/ 2147483647 h 2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7"/>
                <a:gd name="T61" fmla="*/ 0 h 218"/>
                <a:gd name="T62" fmla="*/ 237 w 237"/>
                <a:gd name="T63" fmla="*/ 218 h 2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7" h="218">
                  <a:moveTo>
                    <a:pt x="0" y="151"/>
                  </a:moveTo>
                  <a:lnTo>
                    <a:pt x="11" y="135"/>
                  </a:lnTo>
                  <a:lnTo>
                    <a:pt x="23" y="145"/>
                  </a:lnTo>
                  <a:lnTo>
                    <a:pt x="95" y="140"/>
                  </a:lnTo>
                  <a:lnTo>
                    <a:pt x="80" y="0"/>
                  </a:lnTo>
                  <a:lnTo>
                    <a:pt x="102" y="0"/>
                  </a:lnTo>
                  <a:lnTo>
                    <a:pt x="220" y="77"/>
                  </a:lnTo>
                  <a:lnTo>
                    <a:pt x="220" y="90"/>
                  </a:lnTo>
                  <a:lnTo>
                    <a:pt x="236" y="85"/>
                  </a:lnTo>
                  <a:lnTo>
                    <a:pt x="236" y="129"/>
                  </a:lnTo>
                  <a:lnTo>
                    <a:pt x="222" y="143"/>
                  </a:lnTo>
                  <a:lnTo>
                    <a:pt x="177" y="148"/>
                  </a:lnTo>
                  <a:lnTo>
                    <a:pt x="121" y="175"/>
                  </a:lnTo>
                  <a:lnTo>
                    <a:pt x="99" y="217"/>
                  </a:lnTo>
                  <a:lnTo>
                    <a:pt x="85" y="211"/>
                  </a:lnTo>
                  <a:lnTo>
                    <a:pt x="59" y="217"/>
                  </a:lnTo>
                  <a:lnTo>
                    <a:pt x="47" y="184"/>
                  </a:lnTo>
                  <a:lnTo>
                    <a:pt x="20" y="192"/>
                  </a:lnTo>
                  <a:lnTo>
                    <a:pt x="14" y="186"/>
                  </a:lnTo>
                  <a:lnTo>
                    <a:pt x="0" y="15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39" name="Freeform 271"/>
            <p:cNvSpPr>
              <a:spLocks/>
            </p:cNvSpPr>
            <p:nvPr/>
          </p:nvSpPr>
          <p:spPr bwMode="auto">
            <a:xfrm>
              <a:off x="3821237" y="3791499"/>
              <a:ext cx="385762" cy="355600"/>
            </a:xfrm>
            <a:custGeom>
              <a:avLst/>
              <a:gdLst>
                <a:gd name="T0" fmla="*/ 0 w 243"/>
                <a:gd name="T1" fmla="*/ 2147483647 h 224"/>
                <a:gd name="T2" fmla="*/ 2147483647 w 243"/>
                <a:gd name="T3" fmla="*/ 2147483647 h 224"/>
                <a:gd name="T4" fmla="*/ 2147483647 w 243"/>
                <a:gd name="T5" fmla="*/ 2147483647 h 224"/>
                <a:gd name="T6" fmla="*/ 2147483647 w 243"/>
                <a:gd name="T7" fmla="*/ 2147483647 h 224"/>
                <a:gd name="T8" fmla="*/ 2147483647 w 243"/>
                <a:gd name="T9" fmla="*/ 0 h 224"/>
                <a:gd name="T10" fmla="*/ 2147483647 w 243"/>
                <a:gd name="T11" fmla="*/ 0 h 224"/>
                <a:gd name="T12" fmla="*/ 2147483647 w 243"/>
                <a:gd name="T13" fmla="*/ 2147483647 h 224"/>
                <a:gd name="T14" fmla="*/ 2147483647 w 243"/>
                <a:gd name="T15" fmla="*/ 2147483647 h 224"/>
                <a:gd name="T16" fmla="*/ 2147483647 w 243"/>
                <a:gd name="T17" fmla="*/ 2147483647 h 224"/>
                <a:gd name="T18" fmla="*/ 2147483647 w 243"/>
                <a:gd name="T19" fmla="*/ 2147483647 h 224"/>
                <a:gd name="T20" fmla="*/ 2147483647 w 243"/>
                <a:gd name="T21" fmla="*/ 2147483647 h 224"/>
                <a:gd name="T22" fmla="*/ 2147483647 w 243"/>
                <a:gd name="T23" fmla="*/ 2147483647 h 224"/>
                <a:gd name="T24" fmla="*/ 2147483647 w 243"/>
                <a:gd name="T25" fmla="*/ 2147483647 h 224"/>
                <a:gd name="T26" fmla="*/ 2147483647 w 243"/>
                <a:gd name="T27" fmla="*/ 2147483647 h 224"/>
                <a:gd name="T28" fmla="*/ 2147483647 w 243"/>
                <a:gd name="T29" fmla="*/ 2147483647 h 224"/>
                <a:gd name="T30" fmla="*/ 2147483647 w 243"/>
                <a:gd name="T31" fmla="*/ 2147483647 h 224"/>
                <a:gd name="T32" fmla="*/ 2147483647 w 243"/>
                <a:gd name="T33" fmla="*/ 2147483647 h 224"/>
                <a:gd name="T34" fmla="*/ 2147483647 w 243"/>
                <a:gd name="T35" fmla="*/ 2147483647 h 224"/>
                <a:gd name="T36" fmla="*/ 2147483647 w 243"/>
                <a:gd name="T37" fmla="*/ 2147483647 h 224"/>
                <a:gd name="T38" fmla="*/ 0 w 243"/>
                <a:gd name="T39" fmla="*/ 2147483647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3"/>
                <a:gd name="T61" fmla="*/ 0 h 224"/>
                <a:gd name="T62" fmla="*/ 243 w 243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3" h="224">
                  <a:moveTo>
                    <a:pt x="0" y="155"/>
                  </a:moveTo>
                  <a:lnTo>
                    <a:pt x="11" y="139"/>
                  </a:lnTo>
                  <a:lnTo>
                    <a:pt x="24" y="149"/>
                  </a:lnTo>
                  <a:lnTo>
                    <a:pt x="97" y="144"/>
                  </a:lnTo>
                  <a:lnTo>
                    <a:pt x="82" y="0"/>
                  </a:lnTo>
                  <a:lnTo>
                    <a:pt x="105" y="0"/>
                  </a:lnTo>
                  <a:lnTo>
                    <a:pt x="226" y="79"/>
                  </a:lnTo>
                  <a:lnTo>
                    <a:pt x="226" y="92"/>
                  </a:lnTo>
                  <a:lnTo>
                    <a:pt x="242" y="87"/>
                  </a:lnTo>
                  <a:lnTo>
                    <a:pt x="242" y="133"/>
                  </a:lnTo>
                  <a:lnTo>
                    <a:pt x="228" y="147"/>
                  </a:lnTo>
                  <a:lnTo>
                    <a:pt x="181" y="152"/>
                  </a:lnTo>
                  <a:lnTo>
                    <a:pt x="124" y="180"/>
                  </a:lnTo>
                  <a:lnTo>
                    <a:pt x="102" y="223"/>
                  </a:lnTo>
                  <a:lnTo>
                    <a:pt x="87" y="217"/>
                  </a:lnTo>
                  <a:lnTo>
                    <a:pt x="61" y="223"/>
                  </a:lnTo>
                  <a:lnTo>
                    <a:pt x="48" y="189"/>
                  </a:lnTo>
                  <a:lnTo>
                    <a:pt x="21" y="197"/>
                  </a:lnTo>
                  <a:lnTo>
                    <a:pt x="14" y="191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0" name="Freeform 272"/>
            <p:cNvSpPr>
              <a:spLocks/>
            </p:cNvSpPr>
            <p:nvPr/>
          </p:nvSpPr>
          <p:spPr bwMode="auto">
            <a:xfrm>
              <a:off x="3708524" y="3732761"/>
              <a:ext cx="271463" cy="296863"/>
            </a:xfrm>
            <a:custGeom>
              <a:avLst/>
              <a:gdLst>
                <a:gd name="T0" fmla="*/ 0 w 171"/>
                <a:gd name="T1" fmla="*/ 2147483647 h 187"/>
                <a:gd name="T2" fmla="*/ 2147483647 w 171"/>
                <a:gd name="T3" fmla="*/ 2147483647 h 187"/>
                <a:gd name="T4" fmla="*/ 2147483647 w 171"/>
                <a:gd name="T5" fmla="*/ 2147483647 h 187"/>
                <a:gd name="T6" fmla="*/ 2147483647 w 171"/>
                <a:gd name="T7" fmla="*/ 2147483647 h 187"/>
                <a:gd name="T8" fmla="*/ 2147483647 w 171"/>
                <a:gd name="T9" fmla="*/ 2147483647 h 187"/>
                <a:gd name="T10" fmla="*/ 2147483647 w 171"/>
                <a:gd name="T11" fmla="*/ 2147483647 h 187"/>
                <a:gd name="T12" fmla="*/ 2147483647 w 171"/>
                <a:gd name="T13" fmla="*/ 2147483647 h 187"/>
                <a:gd name="T14" fmla="*/ 2147483647 w 171"/>
                <a:gd name="T15" fmla="*/ 2147483647 h 187"/>
                <a:gd name="T16" fmla="*/ 2147483647 w 171"/>
                <a:gd name="T17" fmla="*/ 2147483647 h 187"/>
                <a:gd name="T18" fmla="*/ 2147483647 w 171"/>
                <a:gd name="T19" fmla="*/ 2147483647 h 187"/>
                <a:gd name="T20" fmla="*/ 2147483647 w 171"/>
                <a:gd name="T21" fmla="*/ 2147483647 h 187"/>
                <a:gd name="T22" fmla="*/ 2147483647 w 171"/>
                <a:gd name="T23" fmla="*/ 0 h 187"/>
                <a:gd name="T24" fmla="*/ 2147483647 w 171"/>
                <a:gd name="T25" fmla="*/ 2147483647 h 187"/>
                <a:gd name="T26" fmla="*/ 2147483647 w 171"/>
                <a:gd name="T27" fmla="*/ 2147483647 h 187"/>
                <a:gd name="T28" fmla="*/ 2147483647 w 171"/>
                <a:gd name="T29" fmla="*/ 2147483647 h 187"/>
                <a:gd name="T30" fmla="*/ 2147483647 w 171"/>
                <a:gd name="T31" fmla="*/ 2147483647 h 187"/>
                <a:gd name="T32" fmla="*/ 2147483647 w 171"/>
                <a:gd name="T33" fmla="*/ 2147483647 h 187"/>
                <a:gd name="T34" fmla="*/ 0 w 17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1"/>
                <a:gd name="T55" fmla="*/ 0 h 187"/>
                <a:gd name="T56" fmla="*/ 171 w 17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1" h="187">
                  <a:moveTo>
                    <a:pt x="0" y="94"/>
                  </a:moveTo>
                  <a:lnTo>
                    <a:pt x="11" y="105"/>
                  </a:lnTo>
                  <a:lnTo>
                    <a:pt x="14" y="132"/>
                  </a:lnTo>
                  <a:lnTo>
                    <a:pt x="6" y="165"/>
                  </a:lnTo>
                  <a:lnTo>
                    <a:pt x="39" y="158"/>
                  </a:lnTo>
                  <a:lnTo>
                    <a:pt x="69" y="186"/>
                  </a:lnTo>
                  <a:lnTo>
                    <a:pt x="79" y="171"/>
                  </a:lnTo>
                  <a:lnTo>
                    <a:pt x="92" y="180"/>
                  </a:lnTo>
                  <a:lnTo>
                    <a:pt x="162" y="175"/>
                  </a:lnTo>
                  <a:lnTo>
                    <a:pt x="148" y="36"/>
                  </a:lnTo>
                  <a:lnTo>
                    <a:pt x="170" y="36"/>
                  </a:lnTo>
                  <a:lnTo>
                    <a:pt x="120" y="0"/>
                  </a:lnTo>
                  <a:lnTo>
                    <a:pt x="120" y="20"/>
                  </a:lnTo>
                  <a:lnTo>
                    <a:pt x="74" y="20"/>
                  </a:lnTo>
                  <a:lnTo>
                    <a:pt x="74" y="58"/>
                  </a:lnTo>
                  <a:lnTo>
                    <a:pt x="56" y="66"/>
                  </a:lnTo>
                  <a:lnTo>
                    <a:pt x="56" y="86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1" name="Freeform 273"/>
            <p:cNvSpPr>
              <a:spLocks/>
            </p:cNvSpPr>
            <p:nvPr/>
          </p:nvSpPr>
          <p:spPr bwMode="auto">
            <a:xfrm>
              <a:off x="3708524" y="3732761"/>
              <a:ext cx="280988" cy="306388"/>
            </a:xfrm>
            <a:custGeom>
              <a:avLst/>
              <a:gdLst>
                <a:gd name="T0" fmla="*/ 0 w 177"/>
                <a:gd name="T1" fmla="*/ 2147483647 h 193"/>
                <a:gd name="T2" fmla="*/ 2147483647 w 177"/>
                <a:gd name="T3" fmla="*/ 2147483647 h 193"/>
                <a:gd name="T4" fmla="*/ 2147483647 w 177"/>
                <a:gd name="T5" fmla="*/ 2147483647 h 193"/>
                <a:gd name="T6" fmla="*/ 2147483647 w 177"/>
                <a:gd name="T7" fmla="*/ 2147483647 h 193"/>
                <a:gd name="T8" fmla="*/ 2147483647 w 177"/>
                <a:gd name="T9" fmla="*/ 2147483647 h 193"/>
                <a:gd name="T10" fmla="*/ 2147483647 w 177"/>
                <a:gd name="T11" fmla="*/ 2147483647 h 193"/>
                <a:gd name="T12" fmla="*/ 2147483647 w 177"/>
                <a:gd name="T13" fmla="*/ 2147483647 h 193"/>
                <a:gd name="T14" fmla="*/ 2147483647 w 177"/>
                <a:gd name="T15" fmla="*/ 2147483647 h 193"/>
                <a:gd name="T16" fmla="*/ 2147483647 w 177"/>
                <a:gd name="T17" fmla="*/ 2147483647 h 193"/>
                <a:gd name="T18" fmla="*/ 2147483647 w 177"/>
                <a:gd name="T19" fmla="*/ 2147483647 h 193"/>
                <a:gd name="T20" fmla="*/ 2147483647 w 177"/>
                <a:gd name="T21" fmla="*/ 2147483647 h 193"/>
                <a:gd name="T22" fmla="*/ 2147483647 w 177"/>
                <a:gd name="T23" fmla="*/ 0 h 193"/>
                <a:gd name="T24" fmla="*/ 2147483647 w 177"/>
                <a:gd name="T25" fmla="*/ 2147483647 h 193"/>
                <a:gd name="T26" fmla="*/ 2147483647 w 177"/>
                <a:gd name="T27" fmla="*/ 2147483647 h 193"/>
                <a:gd name="T28" fmla="*/ 2147483647 w 177"/>
                <a:gd name="T29" fmla="*/ 2147483647 h 193"/>
                <a:gd name="T30" fmla="*/ 2147483647 w 177"/>
                <a:gd name="T31" fmla="*/ 2147483647 h 193"/>
                <a:gd name="T32" fmla="*/ 2147483647 w 177"/>
                <a:gd name="T33" fmla="*/ 2147483647 h 193"/>
                <a:gd name="T34" fmla="*/ 0 w 177"/>
                <a:gd name="T35" fmla="*/ 2147483647 h 1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7"/>
                <a:gd name="T55" fmla="*/ 0 h 193"/>
                <a:gd name="T56" fmla="*/ 177 w 177"/>
                <a:gd name="T57" fmla="*/ 193 h 1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7" h="193">
                  <a:moveTo>
                    <a:pt x="0" y="97"/>
                  </a:moveTo>
                  <a:lnTo>
                    <a:pt x="11" y="108"/>
                  </a:lnTo>
                  <a:lnTo>
                    <a:pt x="14" y="136"/>
                  </a:lnTo>
                  <a:lnTo>
                    <a:pt x="6" y="170"/>
                  </a:lnTo>
                  <a:lnTo>
                    <a:pt x="40" y="163"/>
                  </a:lnTo>
                  <a:lnTo>
                    <a:pt x="71" y="192"/>
                  </a:lnTo>
                  <a:lnTo>
                    <a:pt x="82" y="176"/>
                  </a:lnTo>
                  <a:lnTo>
                    <a:pt x="95" y="186"/>
                  </a:lnTo>
                  <a:lnTo>
                    <a:pt x="168" y="181"/>
                  </a:lnTo>
                  <a:lnTo>
                    <a:pt x="153" y="37"/>
                  </a:lnTo>
                  <a:lnTo>
                    <a:pt x="176" y="37"/>
                  </a:lnTo>
                  <a:lnTo>
                    <a:pt x="124" y="0"/>
                  </a:lnTo>
                  <a:lnTo>
                    <a:pt x="124" y="21"/>
                  </a:lnTo>
                  <a:lnTo>
                    <a:pt x="77" y="21"/>
                  </a:lnTo>
                  <a:lnTo>
                    <a:pt x="77" y="60"/>
                  </a:lnTo>
                  <a:lnTo>
                    <a:pt x="58" y="68"/>
                  </a:lnTo>
                  <a:lnTo>
                    <a:pt x="58" y="89"/>
                  </a:lnTo>
                  <a:lnTo>
                    <a:pt x="0" y="9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2" name="Freeform 274"/>
            <p:cNvSpPr>
              <a:spLocks/>
            </p:cNvSpPr>
            <p:nvPr/>
          </p:nvSpPr>
          <p:spPr bwMode="auto">
            <a:xfrm>
              <a:off x="1389864" y="3578097"/>
              <a:ext cx="700087" cy="438150"/>
            </a:xfrm>
            <a:custGeom>
              <a:avLst/>
              <a:gdLst>
                <a:gd name="T0" fmla="*/ 0 w 441"/>
                <a:gd name="T1" fmla="*/ 2147483647 h 276"/>
                <a:gd name="T2" fmla="*/ 2147483647 w 441"/>
                <a:gd name="T3" fmla="*/ 2147483647 h 276"/>
                <a:gd name="T4" fmla="*/ 2147483647 w 441"/>
                <a:gd name="T5" fmla="*/ 2147483647 h 276"/>
                <a:gd name="T6" fmla="*/ 2147483647 w 441"/>
                <a:gd name="T7" fmla="*/ 2147483647 h 276"/>
                <a:gd name="T8" fmla="*/ 2147483647 w 441"/>
                <a:gd name="T9" fmla="*/ 2147483647 h 276"/>
                <a:gd name="T10" fmla="*/ 2147483647 w 441"/>
                <a:gd name="T11" fmla="*/ 2147483647 h 276"/>
                <a:gd name="T12" fmla="*/ 2147483647 w 441"/>
                <a:gd name="T13" fmla="*/ 2147483647 h 276"/>
                <a:gd name="T14" fmla="*/ 2147483647 w 441"/>
                <a:gd name="T15" fmla="*/ 2147483647 h 276"/>
                <a:gd name="T16" fmla="*/ 2147483647 w 441"/>
                <a:gd name="T17" fmla="*/ 2147483647 h 276"/>
                <a:gd name="T18" fmla="*/ 2147483647 w 441"/>
                <a:gd name="T19" fmla="*/ 2147483647 h 276"/>
                <a:gd name="T20" fmla="*/ 2147483647 w 441"/>
                <a:gd name="T21" fmla="*/ 2147483647 h 276"/>
                <a:gd name="T22" fmla="*/ 2147483647 w 441"/>
                <a:gd name="T23" fmla="*/ 2147483647 h 276"/>
                <a:gd name="T24" fmla="*/ 2147483647 w 441"/>
                <a:gd name="T25" fmla="*/ 2147483647 h 276"/>
                <a:gd name="T26" fmla="*/ 2147483647 w 441"/>
                <a:gd name="T27" fmla="*/ 2147483647 h 276"/>
                <a:gd name="T28" fmla="*/ 2147483647 w 441"/>
                <a:gd name="T29" fmla="*/ 2147483647 h 276"/>
                <a:gd name="T30" fmla="*/ 2147483647 w 441"/>
                <a:gd name="T31" fmla="*/ 2147483647 h 276"/>
                <a:gd name="T32" fmla="*/ 2147483647 w 441"/>
                <a:gd name="T33" fmla="*/ 2147483647 h 276"/>
                <a:gd name="T34" fmla="*/ 2147483647 w 441"/>
                <a:gd name="T35" fmla="*/ 2147483647 h 276"/>
                <a:gd name="T36" fmla="*/ 2147483647 w 441"/>
                <a:gd name="T37" fmla="*/ 2147483647 h 276"/>
                <a:gd name="T38" fmla="*/ 2147483647 w 441"/>
                <a:gd name="T39" fmla="*/ 2147483647 h 276"/>
                <a:gd name="T40" fmla="*/ 2147483647 w 441"/>
                <a:gd name="T41" fmla="*/ 2147483647 h 276"/>
                <a:gd name="T42" fmla="*/ 2147483647 w 441"/>
                <a:gd name="T43" fmla="*/ 2147483647 h 276"/>
                <a:gd name="T44" fmla="*/ 2147483647 w 441"/>
                <a:gd name="T45" fmla="*/ 2147483647 h 276"/>
                <a:gd name="T46" fmla="*/ 2147483647 w 441"/>
                <a:gd name="T47" fmla="*/ 2147483647 h 276"/>
                <a:gd name="T48" fmla="*/ 2147483647 w 441"/>
                <a:gd name="T49" fmla="*/ 2147483647 h 276"/>
                <a:gd name="T50" fmla="*/ 2147483647 w 441"/>
                <a:gd name="T51" fmla="*/ 2147483647 h 276"/>
                <a:gd name="T52" fmla="*/ 2147483647 w 441"/>
                <a:gd name="T53" fmla="*/ 2147483647 h 276"/>
                <a:gd name="T54" fmla="*/ 2147483647 w 441"/>
                <a:gd name="T55" fmla="*/ 2147483647 h 276"/>
                <a:gd name="T56" fmla="*/ 2147483647 w 441"/>
                <a:gd name="T57" fmla="*/ 2147483647 h 276"/>
                <a:gd name="T58" fmla="*/ 2147483647 w 441"/>
                <a:gd name="T59" fmla="*/ 2147483647 h 276"/>
                <a:gd name="T60" fmla="*/ 2147483647 w 441"/>
                <a:gd name="T61" fmla="*/ 2147483647 h 276"/>
                <a:gd name="T62" fmla="*/ 2147483647 w 441"/>
                <a:gd name="T63" fmla="*/ 2147483647 h 276"/>
                <a:gd name="T64" fmla="*/ 2147483647 w 441"/>
                <a:gd name="T65" fmla="*/ 2147483647 h 276"/>
                <a:gd name="T66" fmla="*/ 2147483647 w 441"/>
                <a:gd name="T67" fmla="*/ 2147483647 h 276"/>
                <a:gd name="T68" fmla="*/ 2147483647 w 441"/>
                <a:gd name="T69" fmla="*/ 2147483647 h 276"/>
                <a:gd name="T70" fmla="*/ 2147483647 w 441"/>
                <a:gd name="T71" fmla="*/ 2147483647 h 276"/>
                <a:gd name="T72" fmla="*/ 2147483647 w 441"/>
                <a:gd name="T73" fmla="*/ 2147483647 h 276"/>
                <a:gd name="T74" fmla="*/ 2147483647 w 441"/>
                <a:gd name="T75" fmla="*/ 2147483647 h 276"/>
                <a:gd name="T76" fmla="*/ 2147483647 w 441"/>
                <a:gd name="T77" fmla="*/ 2147483647 h 276"/>
                <a:gd name="T78" fmla="*/ 2147483647 w 441"/>
                <a:gd name="T79" fmla="*/ 2147483647 h 276"/>
                <a:gd name="T80" fmla="*/ 2147483647 w 441"/>
                <a:gd name="T81" fmla="*/ 2147483647 h 276"/>
                <a:gd name="T82" fmla="*/ 2147483647 w 441"/>
                <a:gd name="T83" fmla="*/ 2147483647 h 276"/>
                <a:gd name="T84" fmla="*/ 2147483647 w 441"/>
                <a:gd name="T85" fmla="*/ 2147483647 h 276"/>
                <a:gd name="T86" fmla="*/ 2147483647 w 441"/>
                <a:gd name="T87" fmla="*/ 2147483647 h 276"/>
                <a:gd name="T88" fmla="*/ 2147483647 w 441"/>
                <a:gd name="T89" fmla="*/ 0 h 276"/>
                <a:gd name="T90" fmla="*/ 0 w 441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1"/>
                <a:gd name="T139" fmla="*/ 0 h 276"/>
                <a:gd name="T140" fmla="*/ 441 w 441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1" h="276">
                  <a:moveTo>
                    <a:pt x="0" y="3"/>
                  </a:moveTo>
                  <a:lnTo>
                    <a:pt x="21" y="47"/>
                  </a:lnTo>
                  <a:lnTo>
                    <a:pt x="44" y="68"/>
                  </a:lnTo>
                  <a:lnTo>
                    <a:pt x="41" y="77"/>
                  </a:lnTo>
                  <a:lnTo>
                    <a:pt x="32" y="80"/>
                  </a:lnTo>
                  <a:lnTo>
                    <a:pt x="59" y="91"/>
                  </a:lnTo>
                  <a:lnTo>
                    <a:pt x="73" y="111"/>
                  </a:lnTo>
                  <a:lnTo>
                    <a:pt x="70" y="124"/>
                  </a:lnTo>
                  <a:lnTo>
                    <a:pt x="104" y="152"/>
                  </a:lnTo>
                  <a:lnTo>
                    <a:pt x="111" y="144"/>
                  </a:lnTo>
                  <a:lnTo>
                    <a:pt x="37" y="42"/>
                  </a:lnTo>
                  <a:lnTo>
                    <a:pt x="32" y="14"/>
                  </a:lnTo>
                  <a:lnTo>
                    <a:pt x="47" y="19"/>
                  </a:lnTo>
                  <a:lnTo>
                    <a:pt x="75" y="65"/>
                  </a:lnTo>
                  <a:lnTo>
                    <a:pt x="114" y="98"/>
                  </a:lnTo>
                  <a:lnTo>
                    <a:pt x="114" y="111"/>
                  </a:lnTo>
                  <a:lnTo>
                    <a:pt x="169" y="158"/>
                  </a:lnTo>
                  <a:lnTo>
                    <a:pt x="174" y="175"/>
                  </a:lnTo>
                  <a:lnTo>
                    <a:pt x="169" y="191"/>
                  </a:lnTo>
                  <a:lnTo>
                    <a:pt x="182" y="206"/>
                  </a:lnTo>
                  <a:lnTo>
                    <a:pt x="284" y="257"/>
                  </a:lnTo>
                  <a:lnTo>
                    <a:pt x="329" y="252"/>
                  </a:lnTo>
                  <a:lnTo>
                    <a:pt x="359" y="275"/>
                  </a:lnTo>
                  <a:lnTo>
                    <a:pt x="370" y="252"/>
                  </a:lnTo>
                  <a:lnTo>
                    <a:pt x="383" y="252"/>
                  </a:lnTo>
                  <a:lnTo>
                    <a:pt x="370" y="234"/>
                  </a:lnTo>
                  <a:lnTo>
                    <a:pt x="403" y="229"/>
                  </a:lnTo>
                  <a:lnTo>
                    <a:pt x="414" y="218"/>
                  </a:lnTo>
                  <a:lnTo>
                    <a:pt x="419" y="213"/>
                  </a:lnTo>
                  <a:lnTo>
                    <a:pt x="422" y="223"/>
                  </a:lnTo>
                  <a:lnTo>
                    <a:pt x="440" y="180"/>
                  </a:lnTo>
                  <a:lnTo>
                    <a:pt x="419" y="170"/>
                  </a:lnTo>
                  <a:lnTo>
                    <a:pt x="386" y="180"/>
                  </a:lnTo>
                  <a:lnTo>
                    <a:pt x="370" y="218"/>
                  </a:lnTo>
                  <a:lnTo>
                    <a:pt x="329" y="223"/>
                  </a:lnTo>
                  <a:lnTo>
                    <a:pt x="308" y="211"/>
                  </a:lnTo>
                  <a:lnTo>
                    <a:pt x="282" y="162"/>
                  </a:lnTo>
                  <a:lnTo>
                    <a:pt x="277" y="124"/>
                  </a:lnTo>
                  <a:lnTo>
                    <a:pt x="290" y="108"/>
                  </a:lnTo>
                  <a:lnTo>
                    <a:pt x="261" y="98"/>
                  </a:lnTo>
                  <a:lnTo>
                    <a:pt x="226" y="44"/>
                  </a:lnTo>
                  <a:lnTo>
                    <a:pt x="194" y="57"/>
                  </a:lnTo>
                  <a:lnTo>
                    <a:pt x="153" y="14"/>
                  </a:lnTo>
                  <a:lnTo>
                    <a:pt x="86" y="22"/>
                  </a:lnTo>
                  <a:lnTo>
                    <a:pt x="32" y="0"/>
                  </a:lnTo>
                  <a:lnTo>
                    <a:pt x="0" y="3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3" name="Freeform 275"/>
            <p:cNvSpPr>
              <a:spLocks/>
            </p:cNvSpPr>
            <p:nvPr/>
          </p:nvSpPr>
          <p:spPr bwMode="auto">
            <a:xfrm>
              <a:off x="1377450" y="3558902"/>
              <a:ext cx="709612" cy="447675"/>
            </a:xfrm>
            <a:custGeom>
              <a:avLst/>
              <a:gdLst>
                <a:gd name="T0" fmla="*/ 0 w 447"/>
                <a:gd name="T1" fmla="*/ 2147483647 h 282"/>
                <a:gd name="T2" fmla="*/ 2147483647 w 447"/>
                <a:gd name="T3" fmla="*/ 2147483647 h 282"/>
                <a:gd name="T4" fmla="*/ 2147483647 w 447"/>
                <a:gd name="T5" fmla="*/ 2147483647 h 282"/>
                <a:gd name="T6" fmla="*/ 2147483647 w 447"/>
                <a:gd name="T7" fmla="*/ 2147483647 h 282"/>
                <a:gd name="T8" fmla="*/ 2147483647 w 447"/>
                <a:gd name="T9" fmla="*/ 2147483647 h 282"/>
                <a:gd name="T10" fmla="*/ 2147483647 w 447"/>
                <a:gd name="T11" fmla="*/ 2147483647 h 282"/>
                <a:gd name="T12" fmla="*/ 2147483647 w 447"/>
                <a:gd name="T13" fmla="*/ 2147483647 h 282"/>
                <a:gd name="T14" fmla="*/ 2147483647 w 447"/>
                <a:gd name="T15" fmla="*/ 2147483647 h 282"/>
                <a:gd name="T16" fmla="*/ 2147483647 w 447"/>
                <a:gd name="T17" fmla="*/ 2147483647 h 282"/>
                <a:gd name="T18" fmla="*/ 2147483647 w 447"/>
                <a:gd name="T19" fmla="*/ 2147483647 h 282"/>
                <a:gd name="T20" fmla="*/ 2147483647 w 447"/>
                <a:gd name="T21" fmla="*/ 2147483647 h 282"/>
                <a:gd name="T22" fmla="*/ 2147483647 w 447"/>
                <a:gd name="T23" fmla="*/ 2147483647 h 282"/>
                <a:gd name="T24" fmla="*/ 2147483647 w 447"/>
                <a:gd name="T25" fmla="*/ 2147483647 h 282"/>
                <a:gd name="T26" fmla="*/ 2147483647 w 447"/>
                <a:gd name="T27" fmla="*/ 2147483647 h 282"/>
                <a:gd name="T28" fmla="*/ 2147483647 w 447"/>
                <a:gd name="T29" fmla="*/ 2147483647 h 282"/>
                <a:gd name="T30" fmla="*/ 2147483647 w 447"/>
                <a:gd name="T31" fmla="*/ 2147483647 h 282"/>
                <a:gd name="T32" fmla="*/ 2147483647 w 447"/>
                <a:gd name="T33" fmla="*/ 2147483647 h 282"/>
                <a:gd name="T34" fmla="*/ 2147483647 w 447"/>
                <a:gd name="T35" fmla="*/ 2147483647 h 282"/>
                <a:gd name="T36" fmla="*/ 2147483647 w 447"/>
                <a:gd name="T37" fmla="*/ 2147483647 h 282"/>
                <a:gd name="T38" fmla="*/ 2147483647 w 447"/>
                <a:gd name="T39" fmla="*/ 2147483647 h 282"/>
                <a:gd name="T40" fmla="*/ 2147483647 w 447"/>
                <a:gd name="T41" fmla="*/ 2147483647 h 282"/>
                <a:gd name="T42" fmla="*/ 2147483647 w 447"/>
                <a:gd name="T43" fmla="*/ 2147483647 h 282"/>
                <a:gd name="T44" fmla="*/ 2147483647 w 447"/>
                <a:gd name="T45" fmla="*/ 2147483647 h 282"/>
                <a:gd name="T46" fmla="*/ 2147483647 w 447"/>
                <a:gd name="T47" fmla="*/ 2147483647 h 282"/>
                <a:gd name="T48" fmla="*/ 2147483647 w 447"/>
                <a:gd name="T49" fmla="*/ 2147483647 h 282"/>
                <a:gd name="T50" fmla="*/ 2147483647 w 447"/>
                <a:gd name="T51" fmla="*/ 2147483647 h 282"/>
                <a:gd name="T52" fmla="*/ 2147483647 w 447"/>
                <a:gd name="T53" fmla="*/ 2147483647 h 282"/>
                <a:gd name="T54" fmla="*/ 2147483647 w 447"/>
                <a:gd name="T55" fmla="*/ 2147483647 h 282"/>
                <a:gd name="T56" fmla="*/ 2147483647 w 447"/>
                <a:gd name="T57" fmla="*/ 2147483647 h 282"/>
                <a:gd name="T58" fmla="*/ 2147483647 w 447"/>
                <a:gd name="T59" fmla="*/ 2147483647 h 282"/>
                <a:gd name="T60" fmla="*/ 2147483647 w 447"/>
                <a:gd name="T61" fmla="*/ 2147483647 h 282"/>
                <a:gd name="T62" fmla="*/ 2147483647 w 447"/>
                <a:gd name="T63" fmla="*/ 2147483647 h 282"/>
                <a:gd name="T64" fmla="*/ 2147483647 w 447"/>
                <a:gd name="T65" fmla="*/ 2147483647 h 282"/>
                <a:gd name="T66" fmla="*/ 2147483647 w 447"/>
                <a:gd name="T67" fmla="*/ 2147483647 h 282"/>
                <a:gd name="T68" fmla="*/ 2147483647 w 447"/>
                <a:gd name="T69" fmla="*/ 2147483647 h 282"/>
                <a:gd name="T70" fmla="*/ 2147483647 w 447"/>
                <a:gd name="T71" fmla="*/ 2147483647 h 282"/>
                <a:gd name="T72" fmla="*/ 2147483647 w 447"/>
                <a:gd name="T73" fmla="*/ 2147483647 h 282"/>
                <a:gd name="T74" fmla="*/ 2147483647 w 447"/>
                <a:gd name="T75" fmla="*/ 2147483647 h 282"/>
                <a:gd name="T76" fmla="*/ 2147483647 w 447"/>
                <a:gd name="T77" fmla="*/ 2147483647 h 282"/>
                <a:gd name="T78" fmla="*/ 2147483647 w 447"/>
                <a:gd name="T79" fmla="*/ 2147483647 h 282"/>
                <a:gd name="T80" fmla="*/ 2147483647 w 447"/>
                <a:gd name="T81" fmla="*/ 2147483647 h 282"/>
                <a:gd name="T82" fmla="*/ 2147483647 w 447"/>
                <a:gd name="T83" fmla="*/ 2147483647 h 282"/>
                <a:gd name="T84" fmla="*/ 2147483647 w 447"/>
                <a:gd name="T85" fmla="*/ 2147483647 h 282"/>
                <a:gd name="T86" fmla="*/ 2147483647 w 447"/>
                <a:gd name="T87" fmla="*/ 2147483647 h 282"/>
                <a:gd name="T88" fmla="*/ 2147483647 w 447"/>
                <a:gd name="T89" fmla="*/ 0 h 282"/>
                <a:gd name="T90" fmla="*/ 0 w 447"/>
                <a:gd name="T91" fmla="*/ 2147483647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7"/>
                <a:gd name="T139" fmla="*/ 0 h 282"/>
                <a:gd name="T140" fmla="*/ 447 w 447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7" h="282">
                  <a:moveTo>
                    <a:pt x="0" y="3"/>
                  </a:moveTo>
                  <a:lnTo>
                    <a:pt x="21" y="48"/>
                  </a:lnTo>
                  <a:lnTo>
                    <a:pt x="45" y="69"/>
                  </a:lnTo>
                  <a:lnTo>
                    <a:pt x="42" y="79"/>
                  </a:lnTo>
                  <a:lnTo>
                    <a:pt x="32" y="82"/>
                  </a:lnTo>
                  <a:lnTo>
                    <a:pt x="60" y="93"/>
                  </a:lnTo>
                  <a:lnTo>
                    <a:pt x="74" y="113"/>
                  </a:lnTo>
                  <a:lnTo>
                    <a:pt x="71" y="127"/>
                  </a:lnTo>
                  <a:lnTo>
                    <a:pt x="105" y="155"/>
                  </a:lnTo>
                  <a:lnTo>
                    <a:pt x="113" y="147"/>
                  </a:lnTo>
                  <a:lnTo>
                    <a:pt x="37" y="43"/>
                  </a:lnTo>
                  <a:lnTo>
                    <a:pt x="32" y="14"/>
                  </a:lnTo>
                  <a:lnTo>
                    <a:pt x="48" y="19"/>
                  </a:lnTo>
                  <a:lnTo>
                    <a:pt x="76" y="66"/>
                  </a:lnTo>
                  <a:lnTo>
                    <a:pt x="116" y="100"/>
                  </a:lnTo>
                  <a:lnTo>
                    <a:pt x="116" y="113"/>
                  </a:lnTo>
                  <a:lnTo>
                    <a:pt x="171" y="161"/>
                  </a:lnTo>
                  <a:lnTo>
                    <a:pt x="176" y="179"/>
                  </a:lnTo>
                  <a:lnTo>
                    <a:pt x="171" y="195"/>
                  </a:lnTo>
                  <a:lnTo>
                    <a:pt x="184" y="211"/>
                  </a:lnTo>
                  <a:lnTo>
                    <a:pt x="288" y="263"/>
                  </a:lnTo>
                  <a:lnTo>
                    <a:pt x="333" y="257"/>
                  </a:lnTo>
                  <a:lnTo>
                    <a:pt x="364" y="281"/>
                  </a:lnTo>
                  <a:lnTo>
                    <a:pt x="375" y="257"/>
                  </a:lnTo>
                  <a:lnTo>
                    <a:pt x="388" y="257"/>
                  </a:lnTo>
                  <a:lnTo>
                    <a:pt x="375" y="239"/>
                  </a:lnTo>
                  <a:lnTo>
                    <a:pt x="409" y="234"/>
                  </a:lnTo>
                  <a:lnTo>
                    <a:pt x="420" y="223"/>
                  </a:lnTo>
                  <a:lnTo>
                    <a:pt x="425" y="218"/>
                  </a:lnTo>
                  <a:lnTo>
                    <a:pt x="428" y="228"/>
                  </a:lnTo>
                  <a:lnTo>
                    <a:pt x="446" y="184"/>
                  </a:lnTo>
                  <a:lnTo>
                    <a:pt x="425" y="174"/>
                  </a:lnTo>
                  <a:lnTo>
                    <a:pt x="391" y="184"/>
                  </a:lnTo>
                  <a:lnTo>
                    <a:pt x="375" y="223"/>
                  </a:lnTo>
                  <a:lnTo>
                    <a:pt x="333" y="228"/>
                  </a:lnTo>
                  <a:lnTo>
                    <a:pt x="312" y="216"/>
                  </a:lnTo>
                  <a:lnTo>
                    <a:pt x="286" y="166"/>
                  </a:lnTo>
                  <a:lnTo>
                    <a:pt x="281" y="127"/>
                  </a:lnTo>
                  <a:lnTo>
                    <a:pt x="294" y="110"/>
                  </a:lnTo>
                  <a:lnTo>
                    <a:pt x="265" y="100"/>
                  </a:lnTo>
                  <a:lnTo>
                    <a:pt x="229" y="45"/>
                  </a:lnTo>
                  <a:lnTo>
                    <a:pt x="197" y="58"/>
                  </a:lnTo>
                  <a:lnTo>
                    <a:pt x="155" y="14"/>
                  </a:lnTo>
                  <a:lnTo>
                    <a:pt x="87" y="22"/>
                  </a:lnTo>
                  <a:lnTo>
                    <a:pt x="32" y="0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4" name="Freeform 276"/>
            <p:cNvSpPr>
              <a:spLocks/>
            </p:cNvSpPr>
            <p:nvPr/>
          </p:nvSpPr>
          <p:spPr bwMode="auto">
            <a:xfrm>
              <a:off x="6153274" y="3042199"/>
              <a:ext cx="733425" cy="303212"/>
            </a:xfrm>
            <a:custGeom>
              <a:avLst/>
              <a:gdLst>
                <a:gd name="T0" fmla="*/ 0 w 462"/>
                <a:gd name="T1" fmla="*/ 2147483647 h 191"/>
                <a:gd name="T2" fmla="*/ 2147483647 w 462"/>
                <a:gd name="T3" fmla="*/ 2147483647 h 191"/>
                <a:gd name="T4" fmla="*/ 2147483647 w 462"/>
                <a:gd name="T5" fmla="*/ 2147483647 h 191"/>
                <a:gd name="T6" fmla="*/ 2147483647 w 462"/>
                <a:gd name="T7" fmla="*/ 2147483647 h 191"/>
                <a:gd name="T8" fmla="*/ 2147483647 w 462"/>
                <a:gd name="T9" fmla="*/ 2147483647 h 191"/>
                <a:gd name="T10" fmla="*/ 2147483647 w 462"/>
                <a:gd name="T11" fmla="*/ 2147483647 h 191"/>
                <a:gd name="T12" fmla="*/ 2147483647 w 462"/>
                <a:gd name="T13" fmla="*/ 2147483647 h 191"/>
                <a:gd name="T14" fmla="*/ 2147483647 w 462"/>
                <a:gd name="T15" fmla="*/ 2147483647 h 191"/>
                <a:gd name="T16" fmla="*/ 2147483647 w 462"/>
                <a:gd name="T17" fmla="*/ 2147483647 h 191"/>
                <a:gd name="T18" fmla="*/ 2147483647 w 462"/>
                <a:gd name="T19" fmla="*/ 2147483647 h 191"/>
                <a:gd name="T20" fmla="*/ 2147483647 w 462"/>
                <a:gd name="T21" fmla="*/ 2147483647 h 191"/>
                <a:gd name="T22" fmla="*/ 2147483647 w 462"/>
                <a:gd name="T23" fmla="*/ 2147483647 h 191"/>
                <a:gd name="T24" fmla="*/ 2147483647 w 462"/>
                <a:gd name="T25" fmla="*/ 2147483647 h 191"/>
                <a:gd name="T26" fmla="*/ 2147483647 w 462"/>
                <a:gd name="T27" fmla="*/ 2147483647 h 191"/>
                <a:gd name="T28" fmla="*/ 2147483647 w 462"/>
                <a:gd name="T29" fmla="*/ 2147483647 h 191"/>
                <a:gd name="T30" fmla="*/ 2147483647 w 462"/>
                <a:gd name="T31" fmla="*/ 2147483647 h 191"/>
                <a:gd name="T32" fmla="*/ 2147483647 w 462"/>
                <a:gd name="T33" fmla="*/ 2147483647 h 191"/>
                <a:gd name="T34" fmla="*/ 2147483647 w 462"/>
                <a:gd name="T35" fmla="*/ 2147483647 h 191"/>
                <a:gd name="T36" fmla="*/ 2147483647 w 462"/>
                <a:gd name="T37" fmla="*/ 2147483647 h 191"/>
                <a:gd name="T38" fmla="*/ 2147483647 w 462"/>
                <a:gd name="T39" fmla="*/ 2147483647 h 191"/>
                <a:gd name="T40" fmla="*/ 2147483647 w 462"/>
                <a:gd name="T41" fmla="*/ 2147483647 h 191"/>
                <a:gd name="T42" fmla="*/ 2147483647 w 462"/>
                <a:gd name="T43" fmla="*/ 2147483647 h 191"/>
                <a:gd name="T44" fmla="*/ 2147483647 w 462"/>
                <a:gd name="T45" fmla="*/ 2147483647 h 191"/>
                <a:gd name="T46" fmla="*/ 2147483647 w 462"/>
                <a:gd name="T47" fmla="*/ 0 h 191"/>
                <a:gd name="T48" fmla="*/ 2147483647 w 462"/>
                <a:gd name="T49" fmla="*/ 2147483647 h 191"/>
                <a:gd name="T50" fmla="*/ 2147483647 w 462"/>
                <a:gd name="T51" fmla="*/ 2147483647 h 191"/>
                <a:gd name="T52" fmla="*/ 2147483647 w 462"/>
                <a:gd name="T53" fmla="*/ 2147483647 h 191"/>
                <a:gd name="T54" fmla="*/ 0 w 462"/>
                <a:gd name="T55" fmla="*/ 2147483647 h 1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2"/>
                <a:gd name="T85" fmla="*/ 0 h 191"/>
                <a:gd name="T86" fmla="*/ 462 w 462"/>
                <a:gd name="T87" fmla="*/ 191 h 1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2" h="191">
                  <a:moveTo>
                    <a:pt x="0" y="61"/>
                  </a:moveTo>
                  <a:lnTo>
                    <a:pt x="13" y="79"/>
                  </a:lnTo>
                  <a:lnTo>
                    <a:pt x="36" y="86"/>
                  </a:lnTo>
                  <a:lnTo>
                    <a:pt x="43" y="127"/>
                  </a:lnTo>
                  <a:lnTo>
                    <a:pt x="109" y="144"/>
                  </a:lnTo>
                  <a:lnTo>
                    <a:pt x="137" y="173"/>
                  </a:lnTo>
                  <a:lnTo>
                    <a:pt x="189" y="168"/>
                  </a:lnTo>
                  <a:lnTo>
                    <a:pt x="246" y="190"/>
                  </a:lnTo>
                  <a:lnTo>
                    <a:pt x="326" y="173"/>
                  </a:lnTo>
                  <a:lnTo>
                    <a:pt x="349" y="152"/>
                  </a:lnTo>
                  <a:lnTo>
                    <a:pt x="352" y="135"/>
                  </a:lnTo>
                  <a:lnTo>
                    <a:pt x="375" y="138"/>
                  </a:lnTo>
                  <a:lnTo>
                    <a:pt x="422" y="104"/>
                  </a:lnTo>
                  <a:lnTo>
                    <a:pt x="461" y="102"/>
                  </a:lnTo>
                  <a:lnTo>
                    <a:pt x="440" y="76"/>
                  </a:lnTo>
                  <a:lnTo>
                    <a:pt x="404" y="83"/>
                  </a:lnTo>
                  <a:lnTo>
                    <a:pt x="404" y="58"/>
                  </a:lnTo>
                  <a:lnTo>
                    <a:pt x="417" y="41"/>
                  </a:lnTo>
                  <a:lnTo>
                    <a:pt x="388" y="38"/>
                  </a:lnTo>
                  <a:lnTo>
                    <a:pt x="319" y="53"/>
                  </a:lnTo>
                  <a:lnTo>
                    <a:pt x="259" y="30"/>
                  </a:lnTo>
                  <a:lnTo>
                    <a:pt x="220" y="35"/>
                  </a:lnTo>
                  <a:lnTo>
                    <a:pt x="204" y="13"/>
                  </a:lnTo>
                  <a:lnTo>
                    <a:pt x="166" y="0"/>
                  </a:lnTo>
                  <a:lnTo>
                    <a:pt x="147" y="13"/>
                  </a:lnTo>
                  <a:lnTo>
                    <a:pt x="145" y="41"/>
                  </a:lnTo>
                  <a:lnTo>
                    <a:pt x="59" y="30"/>
                  </a:lnTo>
                  <a:lnTo>
                    <a:pt x="0" y="6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5" name="Freeform 277"/>
            <p:cNvSpPr>
              <a:spLocks/>
            </p:cNvSpPr>
            <p:nvPr/>
          </p:nvSpPr>
          <p:spPr bwMode="auto">
            <a:xfrm>
              <a:off x="6153274" y="3042199"/>
              <a:ext cx="742950" cy="312737"/>
            </a:xfrm>
            <a:custGeom>
              <a:avLst/>
              <a:gdLst>
                <a:gd name="T0" fmla="*/ 0 w 468"/>
                <a:gd name="T1" fmla="*/ 2147483647 h 197"/>
                <a:gd name="T2" fmla="*/ 2147483647 w 468"/>
                <a:gd name="T3" fmla="*/ 2147483647 h 197"/>
                <a:gd name="T4" fmla="*/ 2147483647 w 468"/>
                <a:gd name="T5" fmla="*/ 2147483647 h 197"/>
                <a:gd name="T6" fmla="*/ 2147483647 w 468"/>
                <a:gd name="T7" fmla="*/ 2147483647 h 197"/>
                <a:gd name="T8" fmla="*/ 2147483647 w 468"/>
                <a:gd name="T9" fmla="*/ 2147483647 h 197"/>
                <a:gd name="T10" fmla="*/ 2147483647 w 468"/>
                <a:gd name="T11" fmla="*/ 2147483647 h 197"/>
                <a:gd name="T12" fmla="*/ 2147483647 w 468"/>
                <a:gd name="T13" fmla="*/ 2147483647 h 197"/>
                <a:gd name="T14" fmla="*/ 2147483647 w 468"/>
                <a:gd name="T15" fmla="*/ 2147483647 h 197"/>
                <a:gd name="T16" fmla="*/ 2147483647 w 468"/>
                <a:gd name="T17" fmla="*/ 2147483647 h 197"/>
                <a:gd name="T18" fmla="*/ 2147483647 w 468"/>
                <a:gd name="T19" fmla="*/ 2147483647 h 197"/>
                <a:gd name="T20" fmla="*/ 2147483647 w 468"/>
                <a:gd name="T21" fmla="*/ 2147483647 h 197"/>
                <a:gd name="T22" fmla="*/ 2147483647 w 468"/>
                <a:gd name="T23" fmla="*/ 2147483647 h 197"/>
                <a:gd name="T24" fmla="*/ 2147483647 w 468"/>
                <a:gd name="T25" fmla="*/ 2147483647 h 197"/>
                <a:gd name="T26" fmla="*/ 2147483647 w 468"/>
                <a:gd name="T27" fmla="*/ 2147483647 h 197"/>
                <a:gd name="T28" fmla="*/ 2147483647 w 468"/>
                <a:gd name="T29" fmla="*/ 2147483647 h 197"/>
                <a:gd name="T30" fmla="*/ 2147483647 w 468"/>
                <a:gd name="T31" fmla="*/ 2147483647 h 197"/>
                <a:gd name="T32" fmla="*/ 2147483647 w 468"/>
                <a:gd name="T33" fmla="*/ 2147483647 h 197"/>
                <a:gd name="T34" fmla="*/ 2147483647 w 468"/>
                <a:gd name="T35" fmla="*/ 2147483647 h 197"/>
                <a:gd name="T36" fmla="*/ 2147483647 w 468"/>
                <a:gd name="T37" fmla="*/ 2147483647 h 197"/>
                <a:gd name="T38" fmla="*/ 2147483647 w 468"/>
                <a:gd name="T39" fmla="*/ 2147483647 h 197"/>
                <a:gd name="T40" fmla="*/ 2147483647 w 468"/>
                <a:gd name="T41" fmla="*/ 2147483647 h 197"/>
                <a:gd name="T42" fmla="*/ 2147483647 w 468"/>
                <a:gd name="T43" fmla="*/ 2147483647 h 197"/>
                <a:gd name="T44" fmla="*/ 2147483647 w 468"/>
                <a:gd name="T45" fmla="*/ 2147483647 h 197"/>
                <a:gd name="T46" fmla="*/ 2147483647 w 468"/>
                <a:gd name="T47" fmla="*/ 0 h 197"/>
                <a:gd name="T48" fmla="*/ 2147483647 w 468"/>
                <a:gd name="T49" fmla="*/ 2147483647 h 197"/>
                <a:gd name="T50" fmla="*/ 2147483647 w 468"/>
                <a:gd name="T51" fmla="*/ 2147483647 h 197"/>
                <a:gd name="T52" fmla="*/ 2147483647 w 468"/>
                <a:gd name="T53" fmla="*/ 2147483647 h 197"/>
                <a:gd name="T54" fmla="*/ 0 w 468"/>
                <a:gd name="T55" fmla="*/ 2147483647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8"/>
                <a:gd name="T85" fmla="*/ 0 h 197"/>
                <a:gd name="T86" fmla="*/ 468 w 468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8" h="197">
                  <a:moveTo>
                    <a:pt x="0" y="63"/>
                  </a:moveTo>
                  <a:lnTo>
                    <a:pt x="13" y="81"/>
                  </a:lnTo>
                  <a:lnTo>
                    <a:pt x="36" y="89"/>
                  </a:lnTo>
                  <a:lnTo>
                    <a:pt x="44" y="131"/>
                  </a:lnTo>
                  <a:lnTo>
                    <a:pt x="110" y="149"/>
                  </a:lnTo>
                  <a:lnTo>
                    <a:pt x="139" y="178"/>
                  </a:lnTo>
                  <a:lnTo>
                    <a:pt x="191" y="173"/>
                  </a:lnTo>
                  <a:lnTo>
                    <a:pt x="249" y="196"/>
                  </a:lnTo>
                  <a:lnTo>
                    <a:pt x="330" y="178"/>
                  </a:lnTo>
                  <a:lnTo>
                    <a:pt x="354" y="157"/>
                  </a:lnTo>
                  <a:lnTo>
                    <a:pt x="357" y="139"/>
                  </a:lnTo>
                  <a:lnTo>
                    <a:pt x="380" y="142"/>
                  </a:lnTo>
                  <a:lnTo>
                    <a:pt x="427" y="107"/>
                  </a:lnTo>
                  <a:lnTo>
                    <a:pt x="467" y="105"/>
                  </a:lnTo>
                  <a:lnTo>
                    <a:pt x="446" y="78"/>
                  </a:lnTo>
                  <a:lnTo>
                    <a:pt x="409" y="86"/>
                  </a:lnTo>
                  <a:lnTo>
                    <a:pt x="409" y="60"/>
                  </a:lnTo>
                  <a:lnTo>
                    <a:pt x="422" y="42"/>
                  </a:lnTo>
                  <a:lnTo>
                    <a:pt x="393" y="39"/>
                  </a:lnTo>
                  <a:lnTo>
                    <a:pt x="323" y="55"/>
                  </a:lnTo>
                  <a:lnTo>
                    <a:pt x="262" y="31"/>
                  </a:lnTo>
                  <a:lnTo>
                    <a:pt x="223" y="36"/>
                  </a:lnTo>
                  <a:lnTo>
                    <a:pt x="207" y="13"/>
                  </a:lnTo>
                  <a:lnTo>
                    <a:pt x="168" y="0"/>
                  </a:lnTo>
                  <a:lnTo>
                    <a:pt x="149" y="13"/>
                  </a:lnTo>
                  <a:lnTo>
                    <a:pt x="147" y="42"/>
                  </a:lnTo>
                  <a:lnTo>
                    <a:pt x="60" y="31"/>
                  </a:lnTo>
                  <a:lnTo>
                    <a:pt x="0" y="6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6" name="Freeform 278"/>
            <p:cNvSpPr>
              <a:spLocks/>
            </p:cNvSpPr>
            <p:nvPr/>
          </p:nvSpPr>
          <p:spPr bwMode="auto">
            <a:xfrm>
              <a:off x="3800599" y="3516861"/>
              <a:ext cx="271463" cy="195263"/>
            </a:xfrm>
            <a:custGeom>
              <a:avLst/>
              <a:gdLst>
                <a:gd name="T0" fmla="*/ 0 w 171"/>
                <a:gd name="T1" fmla="*/ 2147483647 h 123"/>
                <a:gd name="T2" fmla="*/ 2147483647 w 171"/>
                <a:gd name="T3" fmla="*/ 2147483647 h 123"/>
                <a:gd name="T4" fmla="*/ 2147483647 w 171"/>
                <a:gd name="T5" fmla="*/ 2147483647 h 123"/>
                <a:gd name="T6" fmla="*/ 2147483647 w 171"/>
                <a:gd name="T7" fmla="*/ 2147483647 h 123"/>
                <a:gd name="T8" fmla="*/ 2147483647 w 171"/>
                <a:gd name="T9" fmla="*/ 0 h 123"/>
                <a:gd name="T10" fmla="*/ 2147483647 w 171"/>
                <a:gd name="T11" fmla="*/ 2147483647 h 123"/>
                <a:gd name="T12" fmla="*/ 2147483647 w 171"/>
                <a:gd name="T13" fmla="*/ 2147483647 h 123"/>
                <a:gd name="T14" fmla="*/ 2147483647 w 171"/>
                <a:gd name="T15" fmla="*/ 2147483647 h 123"/>
                <a:gd name="T16" fmla="*/ 2147483647 w 171"/>
                <a:gd name="T17" fmla="*/ 2147483647 h 123"/>
                <a:gd name="T18" fmla="*/ 2147483647 w 171"/>
                <a:gd name="T19" fmla="*/ 2147483647 h 123"/>
                <a:gd name="T20" fmla="*/ 2147483647 w 171"/>
                <a:gd name="T21" fmla="*/ 2147483647 h 123"/>
                <a:gd name="T22" fmla="*/ 2147483647 w 171"/>
                <a:gd name="T23" fmla="*/ 2147483647 h 123"/>
                <a:gd name="T24" fmla="*/ 0 w 171"/>
                <a:gd name="T25" fmla="*/ 2147483647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123"/>
                <a:gd name="T41" fmla="*/ 171 w 171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123">
                  <a:moveTo>
                    <a:pt x="0" y="122"/>
                  </a:moveTo>
                  <a:lnTo>
                    <a:pt x="41" y="100"/>
                  </a:lnTo>
                  <a:lnTo>
                    <a:pt x="56" y="50"/>
                  </a:lnTo>
                  <a:lnTo>
                    <a:pt x="92" y="23"/>
                  </a:lnTo>
                  <a:lnTo>
                    <a:pt x="104" y="0"/>
                  </a:lnTo>
                  <a:lnTo>
                    <a:pt x="155" y="10"/>
                  </a:lnTo>
                  <a:lnTo>
                    <a:pt x="170" y="55"/>
                  </a:lnTo>
                  <a:lnTo>
                    <a:pt x="145" y="55"/>
                  </a:lnTo>
                  <a:lnTo>
                    <a:pt x="132" y="60"/>
                  </a:lnTo>
                  <a:lnTo>
                    <a:pt x="134" y="74"/>
                  </a:lnTo>
                  <a:lnTo>
                    <a:pt x="69" y="100"/>
                  </a:lnTo>
                  <a:lnTo>
                    <a:pt x="64" y="122"/>
                  </a:lnTo>
                  <a:lnTo>
                    <a:pt x="0" y="12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7" name="Freeform 279"/>
            <p:cNvSpPr>
              <a:spLocks/>
            </p:cNvSpPr>
            <p:nvPr/>
          </p:nvSpPr>
          <p:spPr bwMode="auto">
            <a:xfrm>
              <a:off x="3800599" y="3516861"/>
              <a:ext cx="280988" cy="204788"/>
            </a:xfrm>
            <a:custGeom>
              <a:avLst/>
              <a:gdLst>
                <a:gd name="T0" fmla="*/ 0 w 177"/>
                <a:gd name="T1" fmla="*/ 2147483647 h 129"/>
                <a:gd name="T2" fmla="*/ 2147483647 w 177"/>
                <a:gd name="T3" fmla="*/ 2147483647 h 129"/>
                <a:gd name="T4" fmla="*/ 2147483647 w 177"/>
                <a:gd name="T5" fmla="*/ 2147483647 h 129"/>
                <a:gd name="T6" fmla="*/ 2147483647 w 177"/>
                <a:gd name="T7" fmla="*/ 2147483647 h 129"/>
                <a:gd name="T8" fmla="*/ 2147483647 w 177"/>
                <a:gd name="T9" fmla="*/ 0 h 129"/>
                <a:gd name="T10" fmla="*/ 2147483647 w 177"/>
                <a:gd name="T11" fmla="*/ 2147483647 h 129"/>
                <a:gd name="T12" fmla="*/ 2147483647 w 177"/>
                <a:gd name="T13" fmla="*/ 2147483647 h 129"/>
                <a:gd name="T14" fmla="*/ 2147483647 w 177"/>
                <a:gd name="T15" fmla="*/ 2147483647 h 129"/>
                <a:gd name="T16" fmla="*/ 2147483647 w 177"/>
                <a:gd name="T17" fmla="*/ 2147483647 h 129"/>
                <a:gd name="T18" fmla="*/ 2147483647 w 177"/>
                <a:gd name="T19" fmla="*/ 2147483647 h 129"/>
                <a:gd name="T20" fmla="*/ 2147483647 w 177"/>
                <a:gd name="T21" fmla="*/ 2147483647 h 129"/>
                <a:gd name="T22" fmla="*/ 2147483647 w 177"/>
                <a:gd name="T23" fmla="*/ 2147483647 h 129"/>
                <a:gd name="T24" fmla="*/ 0 w 177"/>
                <a:gd name="T25" fmla="*/ 2147483647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"/>
                <a:gd name="T40" fmla="*/ 0 h 129"/>
                <a:gd name="T41" fmla="*/ 177 w 177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" h="129">
                  <a:moveTo>
                    <a:pt x="0" y="128"/>
                  </a:moveTo>
                  <a:lnTo>
                    <a:pt x="42" y="105"/>
                  </a:lnTo>
                  <a:lnTo>
                    <a:pt x="58" y="52"/>
                  </a:lnTo>
                  <a:lnTo>
                    <a:pt x="95" y="24"/>
                  </a:lnTo>
                  <a:lnTo>
                    <a:pt x="108" y="0"/>
                  </a:lnTo>
                  <a:lnTo>
                    <a:pt x="160" y="10"/>
                  </a:lnTo>
                  <a:lnTo>
                    <a:pt x="176" y="58"/>
                  </a:lnTo>
                  <a:lnTo>
                    <a:pt x="150" y="58"/>
                  </a:lnTo>
                  <a:lnTo>
                    <a:pt x="137" y="63"/>
                  </a:lnTo>
                  <a:lnTo>
                    <a:pt x="139" y="78"/>
                  </a:lnTo>
                  <a:lnTo>
                    <a:pt x="71" y="105"/>
                  </a:lnTo>
                  <a:lnTo>
                    <a:pt x="66" y="128"/>
                  </a:lnTo>
                  <a:lnTo>
                    <a:pt x="0" y="12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8" name="Freeform 280"/>
            <p:cNvSpPr>
              <a:spLocks/>
            </p:cNvSpPr>
            <p:nvPr/>
          </p:nvSpPr>
          <p:spPr bwMode="auto">
            <a:xfrm>
              <a:off x="4803899" y="4631286"/>
              <a:ext cx="238125" cy="384175"/>
            </a:xfrm>
            <a:custGeom>
              <a:avLst/>
              <a:gdLst>
                <a:gd name="T0" fmla="*/ 0 w 150"/>
                <a:gd name="T1" fmla="*/ 2147483647 h 242"/>
                <a:gd name="T2" fmla="*/ 2147483647 w 150"/>
                <a:gd name="T3" fmla="*/ 2147483647 h 242"/>
                <a:gd name="T4" fmla="*/ 2147483647 w 150"/>
                <a:gd name="T5" fmla="*/ 2147483647 h 242"/>
                <a:gd name="T6" fmla="*/ 2147483647 w 150"/>
                <a:gd name="T7" fmla="*/ 2147483647 h 242"/>
                <a:gd name="T8" fmla="*/ 2147483647 w 150"/>
                <a:gd name="T9" fmla="*/ 2147483647 h 242"/>
                <a:gd name="T10" fmla="*/ 2147483647 w 150"/>
                <a:gd name="T11" fmla="*/ 2147483647 h 242"/>
                <a:gd name="T12" fmla="*/ 2147483647 w 150"/>
                <a:gd name="T13" fmla="*/ 2147483647 h 242"/>
                <a:gd name="T14" fmla="*/ 2147483647 w 150"/>
                <a:gd name="T15" fmla="*/ 2147483647 h 242"/>
                <a:gd name="T16" fmla="*/ 2147483647 w 150"/>
                <a:gd name="T17" fmla="*/ 2147483647 h 242"/>
                <a:gd name="T18" fmla="*/ 2147483647 w 150"/>
                <a:gd name="T19" fmla="*/ 2147483647 h 242"/>
                <a:gd name="T20" fmla="*/ 2147483647 w 150"/>
                <a:gd name="T21" fmla="*/ 2147483647 h 242"/>
                <a:gd name="T22" fmla="*/ 2147483647 w 150"/>
                <a:gd name="T23" fmla="*/ 2147483647 h 242"/>
                <a:gd name="T24" fmla="*/ 2147483647 w 150"/>
                <a:gd name="T25" fmla="*/ 2147483647 h 242"/>
                <a:gd name="T26" fmla="*/ 2147483647 w 150"/>
                <a:gd name="T27" fmla="*/ 0 h 242"/>
                <a:gd name="T28" fmla="*/ 2147483647 w 150"/>
                <a:gd name="T29" fmla="*/ 2147483647 h 242"/>
                <a:gd name="T30" fmla="*/ 2147483647 w 150"/>
                <a:gd name="T31" fmla="*/ 2147483647 h 242"/>
                <a:gd name="T32" fmla="*/ 2147483647 w 150"/>
                <a:gd name="T33" fmla="*/ 2147483647 h 242"/>
                <a:gd name="T34" fmla="*/ 2147483647 w 150"/>
                <a:gd name="T35" fmla="*/ 2147483647 h 242"/>
                <a:gd name="T36" fmla="*/ 2147483647 w 150"/>
                <a:gd name="T37" fmla="*/ 2147483647 h 242"/>
                <a:gd name="T38" fmla="*/ 2147483647 w 150"/>
                <a:gd name="T39" fmla="*/ 2147483647 h 242"/>
                <a:gd name="T40" fmla="*/ 2147483647 w 150"/>
                <a:gd name="T41" fmla="*/ 2147483647 h 242"/>
                <a:gd name="T42" fmla="*/ 2147483647 w 150"/>
                <a:gd name="T43" fmla="*/ 2147483647 h 242"/>
                <a:gd name="T44" fmla="*/ 0 w 150"/>
                <a:gd name="T45" fmla="*/ 2147483647 h 2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242"/>
                <a:gd name="T71" fmla="*/ 150 w 150"/>
                <a:gd name="T72" fmla="*/ 242 h 2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242">
                  <a:moveTo>
                    <a:pt x="0" y="64"/>
                  </a:moveTo>
                  <a:lnTo>
                    <a:pt x="3" y="72"/>
                  </a:lnTo>
                  <a:lnTo>
                    <a:pt x="38" y="88"/>
                  </a:lnTo>
                  <a:lnTo>
                    <a:pt x="40" y="100"/>
                  </a:lnTo>
                  <a:lnTo>
                    <a:pt x="40" y="139"/>
                  </a:lnTo>
                  <a:lnTo>
                    <a:pt x="23" y="177"/>
                  </a:lnTo>
                  <a:lnTo>
                    <a:pt x="28" y="225"/>
                  </a:lnTo>
                  <a:lnTo>
                    <a:pt x="28" y="241"/>
                  </a:lnTo>
                  <a:lnTo>
                    <a:pt x="38" y="241"/>
                  </a:lnTo>
                  <a:lnTo>
                    <a:pt x="38" y="222"/>
                  </a:lnTo>
                  <a:lnTo>
                    <a:pt x="76" y="203"/>
                  </a:lnTo>
                  <a:lnTo>
                    <a:pt x="65" y="139"/>
                  </a:lnTo>
                  <a:lnTo>
                    <a:pt x="146" y="72"/>
                  </a:lnTo>
                  <a:lnTo>
                    <a:pt x="149" y="0"/>
                  </a:lnTo>
                  <a:lnTo>
                    <a:pt x="129" y="14"/>
                  </a:lnTo>
                  <a:lnTo>
                    <a:pt x="71" y="16"/>
                  </a:lnTo>
                  <a:lnTo>
                    <a:pt x="68" y="44"/>
                  </a:lnTo>
                  <a:lnTo>
                    <a:pt x="86" y="64"/>
                  </a:lnTo>
                  <a:lnTo>
                    <a:pt x="76" y="95"/>
                  </a:lnTo>
                  <a:lnTo>
                    <a:pt x="61" y="80"/>
                  </a:lnTo>
                  <a:lnTo>
                    <a:pt x="63" y="60"/>
                  </a:lnTo>
                  <a:lnTo>
                    <a:pt x="45" y="52"/>
                  </a:lnTo>
                  <a:lnTo>
                    <a:pt x="0" y="6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49" name="Freeform 281"/>
            <p:cNvSpPr>
              <a:spLocks/>
            </p:cNvSpPr>
            <p:nvPr/>
          </p:nvSpPr>
          <p:spPr bwMode="auto">
            <a:xfrm>
              <a:off x="4803899" y="4631286"/>
              <a:ext cx="247650" cy="393700"/>
            </a:xfrm>
            <a:custGeom>
              <a:avLst/>
              <a:gdLst>
                <a:gd name="T0" fmla="*/ 0 w 156"/>
                <a:gd name="T1" fmla="*/ 2147483647 h 248"/>
                <a:gd name="T2" fmla="*/ 2147483647 w 156"/>
                <a:gd name="T3" fmla="*/ 2147483647 h 248"/>
                <a:gd name="T4" fmla="*/ 2147483647 w 156"/>
                <a:gd name="T5" fmla="*/ 2147483647 h 248"/>
                <a:gd name="T6" fmla="*/ 2147483647 w 156"/>
                <a:gd name="T7" fmla="*/ 2147483647 h 248"/>
                <a:gd name="T8" fmla="*/ 2147483647 w 156"/>
                <a:gd name="T9" fmla="*/ 2147483647 h 248"/>
                <a:gd name="T10" fmla="*/ 2147483647 w 156"/>
                <a:gd name="T11" fmla="*/ 2147483647 h 248"/>
                <a:gd name="T12" fmla="*/ 2147483647 w 156"/>
                <a:gd name="T13" fmla="*/ 2147483647 h 248"/>
                <a:gd name="T14" fmla="*/ 2147483647 w 156"/>
                <a:gd name="T15" fmla="*/ 2147483647 h 248"/>
                <a:gd name="T16" fmla="*/ 2147483647 w 156"/>
                <a:gd name="T17" fmla="*/ 2147483647 h 248"/>
                <a:gd name="T18" fmla="*/ 2147483647 w 156"/>
                <a:gd name="T19" fmla="*/ 2147483647 h 248"/>
                <a:gd name="T20" fmla="*/ 2147483647 w 156"/>
                <a:gd name="T21" fmla="*/ 2147483647 h 248"/>
                <a:gd name="T22" fmla="*/ 2147483647 w 156"/>
                <a:gd name="T23" fmla="*/ 2147483647 h 248"/>
                <a:gd name="T24" fmla="*/ 2147483647 w 156"/>
                <a:gd name="T25" fmla="*/ 2147483647 h 248"/>
                <a:gd name="T26" fmla="*/ 2147483647 w 156"/>
                <a:gd name="T27" fmla="*/ 0 h 248"/>
                <a:gd name="T28" fmla="*/ 2147483647 w 156"/>
                <a:gd name="T29" fmla="*/ 2147483647 h 248"/>
                <a:gd name="T30" fmla="*/ 2147483647 w 156"/>
                <a:gd name="T31" fmla="*/ 2147483647 h 248"/>
                <a:gd name="T32" fmla="*/ 2147483647 w 156"/>
                <a:gd name="T33" fmla="*/ 2147483647 h 248"/>
                <a:gd name="T34" fmla="*/ 2147483647 w 156"/>
                <a:gd name="T35" fmla="*/ 2147483647 h 248"/>
                <a:gd name="T36" fmla="*/ 2147483647 w 156"/>
                <a:gd name="T37" fmla="*/ 2147483647 h 248"/>
                <a:gd name="T38" fmla="*/ 2147483647 w 156"/>
                <a:gd name="T39" fmla="*/ 2147483647 h 248"/>
                <a:gd name="T40" fmla="*/ 2147483647 w 156"/>
                <a:gd name="T41" fmla="*/ 2147483647 h 248"/>
                <a:gd name="T42" fmla="*/ 2147483647 w 156"/>
                <a:gd name="T43" fmla="*/ 2147483647 h 248"/>
                <a:gd name="T44" fmla="*/ 0 w 156"/>
                <a:gd name="T45" fmla="*/ 2147483647 h 2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248"/>
                <a:gd name="T71" fmla="*/ 156 w 156"/>
                <a:gd name="T72" fmla="*/ 248 h 2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248">
                  <a:moveTo>
                    <a:pt x="0" y="66"/>
                  </a:moveTo>
                  <a:lnTo>
                    <a:pt x="3" y="74"/>
                  </a:lnTo>
                  <a:lnTo>
                    <a:pt x="40" y="90"/>
                  </a:lnTo>
                  <a:lnTo>
                    <a:pt x="42" y="103"/>
                  </a:lnTo>
                  <a:lnTo>
                    <a:pt x="42" y="142"/>
                  </a:lnTo>
                  <a:lnTo>
                    <a:pt x="24" y="181"/>
                  </a:lnTo>
                  <a:lnTo>
                    <a:pt x="29" y="231"/>
                  </a:lnTo>
                  <a:lnTo>
                    <a:pt x="29" y="247"/>
                  </a:lnTo>
                  <a:lnTo>
                    <a:pt x="40" y="247"/>
                  </a:lnTo>
                  <a:lnTo>
                    <a:pt x="40" y="228"/>
                  </a:lnTo>
                  <a:lnTo>
                    <a:pt x="79" y="208"/>
                  </a:lnTo>
                  <a:lnTo>
                    <a:pt x="68" y="142"/>
                  </a:lnTo>
                  <a:lnTo>
                    <a:pt x="152" y="74"/>
                  </a:lnTo>
                  <a:lnTo>
                    <a:pt x="155" y="0"/>
                  </a:lnTo>
                  <a:lnTo>
                    <a:pt x="134" y="14"/>
                  </a:lnTo>
                  <a:lnTo>
                    <a:pt x="74" y="16"/>
                  </a:lnTo>
                  <a:lnTo>
                    <a:pt x="71" y="45"/>
                  </a:lnTo>
                  <a:lnTo>
                    <a:pt x="89" y="66"/>
                  </a:lnTo>
                  <a:lnTo>
                    <a:pt x="79" y="97"/>
                  </a:lnTo>
                  <a:lnTo>
                    <a:pt x="63" y="82"/>
                  </a:lnTo>
                  <a:lnTo>
                    <a:pt x="66" y="61"/>
                  </a:lnTo>
                  <a:lnTo>
                    <a:pt x="47" y="53"/>
                  </a:lnTo>
                  <a:lnTo>
                    <a:pt x="0" y="6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0" name="Freeform 282"/>
            <p:cNvSpPr>
              <a:spLocks/>
            </p:cNvSpPr>
            <p:nvPr/>
          </p:nvSpPr>
          <p:spPr bwMode="auto">
            <a:xfrm>
              <a:off x="5319837" y="3791499"/>
              <a:ext cx="166687" cy="192087"/>
            </a:xfrm>
            <a:custGeom>
              <a:avLst/>
              <a:gdLst>
                <a:gd name="T0" fmla="*/ 0 w 105"/>
                <a:gd name="T1" fmla="*/ 2147483647 h 121"/>
                <a:gd name="T2" fmla="*/ 2147483647 w 105"/>
                <a:gd name="T3" fmla="*/ 2147483647 h 121"/>
                <a:gd name="T4" fmla="*/ 2147483647 w 105"/>
                <a:gd name="T5" fmla="*/ 2147483647 h 121"/>
                <a:gd name="T6" fmla="*/ 2147483647 w 105"/>
                <a:gd name="T7" fmla="*/ 2147483647 h 121"/>
                <a:gd name="T8" fmla="*/ 2147483647 w 105"/>
                <a:gd name="T9" fmla="*/ 2147483647 h 121"/>
                <a:gd name="T10" fmla="*/ 2147483647 w 105"/>
                <a:gd name="T11" fmla="*/ 2147483647 h 121"/>
                <a:gd name="T12" fmla="*/ 2147483647 w 105"/>
                <a:gd name="T13" fmla="*/ 2147483647 h 121"/>
                <a:gd name="T14" fmla="*/ 2147483647 w 105"/>
                <a:gd name="T15" fmla="*/ 2147483647 h 121"/>
                <a:gd name="T16" fmla="*/ 2147483647 w 105"/>
                <a:gd name="T17" fmla="*/ 0 h 121"/>
                <a:gd name="T18" fmla="*/ 2147483647 w 105"/>
                <a:gd name="T19" fmla="*/ 0 h 121"/>
                <a:gd name="T20" fmla="*/ 2147483647 w 105"/>
                <a:gd name="T21" fmla="*/ 2147483647 h 121"/>
                <a:gd name="T22" fmla="*/ 2147483647 w 105"/>
                <a:gd name="T23" fmla="*/ 2147483647 h 121"/>
                <a:gd name="T24" fmla="*/ 2147483647 w 105"/>
                <a:gd name="T25" fmla="*/ 2147483647 h 121"/>
                <a:gd name="T26" fmla="*/ 2147483647 w 105"/>
                <a:gd name="T27" fmla="*/ 2147483647 h 121"/>
                <a:gd name="T28" fmla="*/ 0 w 105"/>
                <a:gd name="T29" fmla="*/ 2147483647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"/>
                <a:gd name="T46" fmla="*/ 0 h 121"/>
                <a:gd name="T47" fmla="*/ 105 w 105"/>
                <a:gd name="T48" fmla="*/ 121 h 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" h="121">
                  <a:moveTo>
                    <a:pt x="0" y="88"/>
                  </a:moveTo>
                  <a:lnTo>
                    <a:pt x="13" y="120"/>
                  </a:lnTo>
                  <a:lnTo>
                    <a:pt x="40" y="117"/>
                  </a:lnTo>
                  <a:lnTo>
                    <a:pt x="79" y="85"/>
                  </a:lnTo>
                  <a:lnTo>
                    <a:pt x="79" y="72"/>
                  </a:lnTo>
                  <a:lnTo>
                    <a:pt x="102" y="45"/>
                  </a:lnTo>
                  <a:lnTo>
                    <a:pt x="104" y="37"/>
                  </a:lnTo>
                  <a:lnTo>
                    <a:pt x="92" y="2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55" y="12"/>
                  </a:lnTo>
                  <a:lnTo>
                    <a:pt x="45" y="32"/>
                  </a:lnTo>
                  <a:lnTo>
                    <a:pt x="50" y="43"/>
                  </a:lnTo>
                  <a:lnTo>
                    <a:pt x="43" y="72"/>
                  </a:lnTo>
                  <a:lnTo>
                    <a:pt x="0" y="8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1" name="Freeform 283"/>
            <p:cNvSpPr>
              <a:spLocks/>
            </p:cNvSpPr>
            <p:nvPr/>
          </p:nvSpPr>
          <p:spPr bwMode="auto">
            <a:xfrm>
              <a:off x="5319837" y="3791499"/>
              <a:ext cx="176212" cy="201612"/>
            </a:xfrm>
            <a:custGeom>
              <a:avLst/>
              <a:gdLst>
                <a:gd name="T0" fmla="*/ 0 w 111"/>
                <a:gd name="T1" fmla="*/ 2147483647 h 127"/>
                <a:gd name="T2" fmla="*/ 2147483647 w 111"/>
                <a:gd name="T3" fmla="*/ 2147483647 h 127"/>
                <a:gd name="T4" fmla="*/ 2147483647 w 111"/>
                <a:gd name="T5" fmla="*/ 2147483647 h 127"/>
                <a:gd name="T6" fmla="*/ 2147483647 w 111"/>
                <a:gd name="T7" fmla="*/ 2147483647 h 127"/>
                <a:gd name="T8" fmla="*/ 2147483647 w 111"/>
                <a:gd name="T9" fmla="*/ 2147483647 h 127"/>
                <a:gd name="T10" fmla="*/ 2147483647 w 111"/>
                <a:gd name="T11" fmla="*/ 2147483647 h 127"/>
                <a:gd name="T12" fmla="*/ 2147483647 w 111"/>
                <a:gd name="T13" fmla="*/ 2147483647 h 127"/>
                <a:gd name="T14" fmla="*/ 2147483647 w 111"/>
                <a:gd name="T15" fmla="*/ 2147483647 h 127"/>
                <a:gd name="T16" fmla="*/ 2147483647 w 111"/>
                <a:gd name="T17" fmla="*/ 0 h 127"/>
                <a:gd name="T18" fmla="*/ 2147483647 w 111"/>
                <a:gd name="T19" fmla="*/ 0 h 127"/>
                <a:gd name="T20" fmla="*/ 2147483647 w 111"/>
                <a:gd name="T21" fmla="*/ 2147483647 h 127"/>
                <a:gd name="T22" fmla="*/ 2147483647 w 111"/>
                <a:gd name="T23" fmla="*/ 2147483647 h 127"/>
                <a:gd name="T24" fmla="*/ 2147483647 w 111"/>
                <a:gd name="T25" fmla="*/ 2147483647 h 127"/>
                <a:gd name="T26" fmla="*/ 2147483647 w 111"/>
                <a:gd name="T27" fmla="*/ 2147483647 h 127"/>
                <a:gd name="T28" fmla="*/ 0 w 111"/>
                <a:gd name="T29" fmla="*/ 2147483647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27"/>
                <a:gd name="T47" fmla="*/ 111 w 111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27">
                  <a:moveTo>
                    <a:pt x="0" y="92"/>
                  </a:moveTo>
                  <a:lnTo>
                    <a:pt x="14" y="126"/>
                  </a:lnTo>
                  <a:lnTo>
                    <a:pt x="42" y="123"/>
                  </a:lnTo>
                  <a:lnTo>
                    <a:pt x="84" y="89"/>
                  </a:lnTo>
                  <a:lnTo>
                    <a:pt x="84" y="76"/>
                  </a:lnTo>
                  <a:lnTo>
                    <a:pt x="108" y="47"/>
                  </a:lnTo>
                  <a:lnTo>
                    <a:pt x="110" y="39"/>
                  </a:lnTo>
                  <a:lnTo>
                    <a:pt x="97" y="23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58" y="13"/>
                  </a:lnTo>
                  <a:lnTo>
                    <a:pt x="48" y="34"/>
                  </a:lnTo>
                  <a:lnTo>
                    <a:pt x="53" y="45"/>
                  </a:lnTo>
                  <a:lnTo>
                    <a:pt x="45" y="76"/>
                  </a:lnTo>
                  <a:lnTo>
                    <a:pt x="0" y="9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2" name="Freeform 284"/>
            <p:cNvSpPr>
              <a:spLocks/>
            </p:cNvSpPr>
            <p:nvPr/>
          </p:nvSpPr>
          <p:spPr bwMode="auto">
            <a:xfrm>
              <a:off x="5973887" y="3658149"/>
              <a:ext cx="179387" cy="87312"/>
            </a:xfrm>
            <a:custGeom>
              <a:avLst/>
              <a:gdLst>
                <a:gd name="T0" fmla="*/ 0 w 113"/>
                <a:gd name="T1" fmla="*/ 2147483647 h 55"/>
                <a:gd name="T2" fmla="*/ 2147483647 w 113"/>
                <a:gd name="T3" fmla="*/ 0 h 55"/>
                <a:gd name="T4" fmla="*/ 2147483647 w 113"/>
                <a:gd name="T5" fmla="*/ 2147483647 h 55"/>
                <a:gd name="T6" fmla="*/ 2147483647 w 113"/>
                <a:gd name="T7" fmla="*/ 2147483647 h 55"/>
                <a:gd name="T8" fmla="*/ 2147483647 w 113"/>
                <a:gd name="T9" fmla="*/ 2147483647 h 55"/>
                <a:gd name="T10" fmla="*/ 2147483647 w 113"/>
                <a:gd name="T11" fmla="*/ 2147483647 h 55"/>
                <a:gd name="T12" fmla="*/ 2147483647 w 113"/>
                <a:gd name="T13" fmla="*/ 2147483647 h 55"/>
                <a:gd name="T14" fmla="*/ 0 w 113"/>
                <a:gd name="T15" fmla="*/ 2147483647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55"/>
                <a:gd name="T26" fmla="*/ 113 w 113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55">
                  <a:moveTo>
                    <a:pt x="0" y="23"/>
                  </a:moveTo>
                  <a:lnTo>
                    <a:pt x="15" y="0"/>
                  </a:lnTo>
                  <a:lnTo>
                    <a:pt x="58" y="14"/>
                  </a:lnTo>
                  <a:lnTo>
                    <a:pt x="80" y="35"/>
                  </a:lnTo>
                  <a:lnTo>
                    <a:pt x="112" y="35"/>
                  </a:lnTo>
                  <a:lnTo>
                    <a:pt x="109" y="54"/>
                  </a:lnTo>
                  <a:lnTo>
                    <a:pt x="37" y="41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3" name="Freeform 285"/>
            <p:cNvSpPr>
              <a:spLocks/>
            </p:cNvSpPr>
            <p:nvPr/>
          </p:nvSpPr>
          <p:spPr bwMode="auto">
            <a:xfrm>
              <a:off x="5973887" y="3658149"/>
              <a:ext cx="188912" cy="96837"/>
            </a:xfrm>
            <a:custGeom>
              <a:avLst/>
              <a:gdLst>
                <a:gd name="T0" fmla="*/ 0 w 119"/>
                <a:gd name="T1" fmla="*/ 2147483647 h 61"/>
                <a:gd name="T2" fmla="*/ 2147483647 w 119"/>
                <a:gd name="T3" fmla="*/ 0 h 61"/>
                <a:gd name="T4" fmla="*/ 2147483647 w 119"/>
                <a:gd name="T5" fmla="*/ 2147483647 h 61"/>
                <a:gd name="T6" fmla="*/ 2147483647 w 119"/>
                <a:gd name="T7" fmla="*/ 2147483647 h 61"/>
                <a:gd name="T8" fmla="*/ 2147483647 w 119"/>
                <a:gd name="T9" fmla="*/ 2147483647 h 61"/>
                <a:gd name="T10" fmla="*/ 2147483647 w 119"/>
                <a:gd name="T11" fmla="*/ 2147483647 h 61"/>
                <a:gd name="T12" fmla="*/ 2147483647 w 119"/>
                <a:gd name="T13" fmla="*/ 2147483647 h 61"/>
                <a:gd name="T14" fmla="*/ 0 w 119"/>
                <a:gd name="T15" fmla="*/ 214748364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61"/>
                <a:gd name="T26" fmla="*/ 119 w 119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61">
                  <a:moveTo>
                    <a:pt x="0" y="26"/>
                  </a:moveTo>
                  <a:lnTo>
                    <a:pt x="16" y="0"/>
                  </a:lnTo>
                  <a:lnTo>
                    <a:pt x="61" y="16"/>
                  </a:lnTo>
                  <a:lnTo>
                    <a:pt x="84" y="39"/>
                  </a:lnTo>
                  <a:lnTo>
                    <a:pt x="118" y="39"/>
                  </a:lnTo>
                  <a:lnTo>
                    <a:pt x="115" y="60"/>
                  </a:lnTo>
                  <a:lnTo>
                    <a:pt x="39" y="45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4" name="Freeform 286"/>
            <p:cNvSpPr>
              <a:spLocks/>
            </p:cNvSpPr>
            <p:nvPr/>
          </p:nvSpPr>
          <p:spPr bwMode="auto">
            <a:xfrm>
              <a:off x="4183187" y="3008861"/>
              <a:ext cx="80962" cy="71438"/>
            </a:xfrm>
            <a:custGeom>
              <a:avLst/>
              <a:gdLst>
                <a:gd name="T0" fmla="*/ 0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2147483647 h 45"/>
                <a:gd name="T10" fmla="*/ 2147483647 w 51"/>
                <a:gd name="T11" fmla="*/ 0 h 45"/>
                <a:gd name="T12" fmla="*/ 2147483647 w 51"/>
                <a:gd name="T13" fmla="*/ 0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0 w 51"/>
                <a:gd name="T23" fmla="*/ 2147483647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45"/>
                <a:gd name="T38" fmla="*/ 51 w 51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45">
                  <a:moveTo>
                    <a:pt x="0" y="33"/>
                  </a:moveTo>
                  <a:lnTo>
                    <a:pt x="21" y="26"/>
                  </a:lnTo>
                  <a:lnTo>
                    <a:pt x="13" y="23"/>
                  </a:lnTo>
                  <a:lnTo>
                    <a:pt x="21" y="7"/>
                  </a:lnTo>
                  <a:lnTo>
                    <a:pt x="26" y="16"/>
                  </a:lnTo>
                  <a:lnTo>
                    <a:pt x="29" y="0"/>
                  </a:lnTo>
                  <a:lnTo>
                    <a:pt x="50" y="0"/>
                  </a:lnTo>
                  <a:lnTo>
                    <a:pt x="47" y="16"/>
                  </a:lnTo>
                  <a:lnTo>
                    <a:pt x="33" y="23"/>
                  </a:lnTo>
                  <a:lnTo>
                    <a:pt x="33" y="44"/>
                  </a:lnTo>
                  <a:lnTo>
                    <a:pt x="21" y="30"/>
                  </a:lnTo>
                  <a:lnTo>
                    <a:pt x="0" y="33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5" name="Freeform 287"/>
            <p:cNvSpPr>
              <a:spLocks/>
            </p:cNvSpPr>
            <p:nvPr/>
          </p:nvSpPr>
          <p:spPr bwMode="auto">
            <a:xfrm>
              <a:off x="4183187" y="3008861"/>
              <a:ext cx="90487" cy="80963"/>
            </a:xfrm>
            <a:custGeom>
              <a:avLst/>
              <a:gdLst>
                <a:gd name="T0" fmla="*/ 0 w 57"/>
                <a:gd name="T1" fmla="*/ 2147483647 h 51"/>
                <a:gd name="T2" fmla="*/ 2147483647 w 57"/>
                <a:gd name="T3" fmla="*/ 2147483647 h 51"/>
                <a:gd name="T4" fmla="*/ 2147483647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2147483647 h 51"/>
                <a:gd name="T10" fmla="*/ 2147483647 w 57"/>
                <a:gd name="T11" fmla="*/ 0 h 51"/>
                <a:gd name="T12" fmla="*/ 2147483647 w 57"/>
                <a:gd name="T13" fmla="*/ 0 h 51"/>
                <a:gd name="T14" fmla="*/ 2147483647 w 57"/>
                <a:gd name="T15" fmla="*/ 2147483647 h 51"/>
                <a:gd name="T16" fmla="*/ 2147483647 w 57"/>
                <a:gd name="T17" fmla="*/ 2147483647 h 51"/>
                <a:gd name="T18" fmla="*/ 2147483647 w 57"/>
                <a:gd name="T19" fmla="*/ 2147483647 h 51"/>
                <a:gd name="T20" fmla="*/ 2147483647 w 57"/>
                <a:gd name="T21" fmla="*/ 2147483647 h 51"/>
                <a:gd name="T22" fmla="*/ 0 w 57"/>
                <a:gd name="T23" fmla="*/ 214748364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51"/>
                <a:gd name="T38" fmla="*/ 57 w 57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51">
                  <a:moveTo>
                    <a:pt x="0" y="37"/>
                  </a:moveTo>
                  <a:lnTo>
                    <a:pt x="24" y="29"/>
                  </a:lnTo>
                  <a:lnTo>
                    <a:pt x="14" y="26"/>
                  </a:lnTo>
                  <a:lnTo>
                    <a:pt x="24" y="8"/>
                  </a:lnTo>
                  <a:lnTo>
                    <a:pt x="29" y="18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3" y="18"/>
                  </a:lnTo>
                  <a:lnTo>
                    <a:pt x="37" y="26"/>
                  </a:lnTo>
                  <a:lnTo>
                    <a:pt x="37" y="50"/>
                  </a:lnTo>
                  <a:lnTo>
                    <a:pt x="24" y="34"/>
                  </a:lnTo>
                  <a:lnTo>
                    <a:pt x="0" y="37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6" name="Freeform 288"/>
            <p:cNvSpPr>
              <a:spLocks/>
            </p:cNvSpPr>
            <p:nvPr/>
          </p:nvSpPr>
          <p:spPr bwMode="auto">
            <a:xfrm>
              <a:off x="7993187" y="5390111"/>
              <a:ext cx="166687" cy="161925"/>
            </a:xfrm>
            <a:custGeom>
              <a:avLst/>
              <a:gdLst>
                <a:gd name="T0" fmla="*/ 0 w 105"/>
                <a:gd name="T1" fmla="*/ 2147483647 h 102"/>
                <a:gd name="T2" fmla="*/ 2147483647 w 105"/>
                <a:gd name="T3" fmla="*/ 2147483647 h 102"/>
                <a:gd name="T4" fmla="*/ 2147483647 w 105"/>
                <a:gd name="T5" fmla="*/ 2147483647 h 102"/>
                <a:gd name="T6" fmla="*/ 2147483647 w 105"/>
                <a:gd name="T7" fmla="*/ 0 h 102"/>
                <a:gd name="T8" fmla="*/ 2147483647 w 105"/>
                <a:gd name="T9" fmla="*/ 2147483647 h 102"/>
                <a:gd name="T10" fmla="*/ 2147483647 w 105"/>
                <a:gd name="T11" fmla="*/ 2147483647 h 102"/>
                <a:gd name="T12" fmla="*/ 2147483647 w 105"/>
                <a:gd name="T13" fmla="*/ 2147483647 h 102"/>
                <a:gd name="T14" fmla="*/ 2147483647 w 105"/>
                <a:gd name="T15" fmla="*/ 2147483647 h 102"/>
                <a:gd name="T16" fmla="*/ 2147483647 w 105"/>
                <a:gd name="T17" fmla="*/ 2147483647 h 102"/>
                <a:gd name="T18" fmla="*/ 2147483647 w 105"/>
                <a:gd name="T19" fmla="*/ 2147483647 h 102"/>
                <a:gd name="T20" fmla="*/ 2147483647 w 105"/>
                <a:gd name="T21" fmla="*/ 2147483647 h 102"/>
                <a:gd name="T22" fmla="*/ 2147483647 w 105"/>
                <a:gd name="T23" fmla="*/ 2147483647 h 102"/>
                <a:gd name="T24" fmla="*/ 0 w 105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"/>
                <a:gd name="T40" fmla="*/ 0 h 102"/>
                <a:gd name="T41" fmla="*/ 105 w 105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" h="102">
                  <a:moveTo>
                    <a:pt x="0" y="89"/>
                  </a:moveTo>
                  <a:lnTo>
                    <a:pt x="20" y="57"/>
                  </a:lnTo>
                  <a:lnTo>
                    <a:pt x="60" y="34"/>
                  </a:lnTo>
                  <a:lnTo>
                    <a:pt x="81" y="0"/>
                  </a:lnTo>
                  <a:lnTo>
                    <a:pt x="92" y="9"/>
                  </a:lnTo>
                  <a:lnTo>
                    <a:pt x="102" y="7"/>
                  </a:lnTo>
                  <a:lnTo>
                    <a:pt x="104" y="17"/>
                  </a:lnTo>
                  <a:lnTo>
                    <a:pt x="87" y="42"/>
                  </a:lnTo>
                  <a:lnTo>
                    <a:pt x="89" y="54"/>
                  </a:lnTo>
                  <a:lnTo>
                    <a:pt x="67" y="57"/>
                  </a:lnTo>
                  <a:lnTo>
                    <a:pt x="57" y="89"/>
                  </a:lnTo>
                  <a:lnTo>
                    <a:pt x="32" y="101"/>
                  </a:lnTo>
                  <a:lnTo>
                    <a:pt x="0" y="89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7" name="Freeform 289"/>
            <p:cNvSpPr>
              <a:spLocks/>
            </p:cNvSpPr>
            <p:nvPr/>
          </p:nvSpPr>
          <p:spPr bwMode="auto">
            <a:xfrm>
              <a:off x="7993187" y="5390111"/>
              <a:ext cx="176212" cy="171450"/>
            </a:xfrm>
            <a:custGeom>
              <a:avLst/>
              <a:gdLst>
                <a:gd name="T0" fmla="*/ 0 w 111"/>
                <a:gd name="T1" fmla="*/ 2147483647 h 108"/>
                <a:gd name="T2" fmla="*/ 2147483647 w 111"/>
                <a:gd name="T3" fmla="*/ 2147483647 h 108"/>
                <a:gd name="T4" fmla="*/ 2147483647 w 111"/>
                <a:gd name="T5" fmla="*/ 2147483647 h 108"/>
                <a:gd name="T6" fmla="*/ 2147483647 w 111"/>
                <a:gd name="T7" fmla="*/ 0 h 108"/>
                <a:gd name="T8" fmla="*/ 2147483647 w 111"/>
                <a:gd name="T9" fmla="*/ 2147483647 h 108"/>
                <a:gd name="T10" fmla="*/ 2147483647 w 111"/>
                <a:gd name="T11" fmla="*/ 2147483647 h 108"/>
                <a:gd name="T12" fmla="*/ 2147483647 w 111"/>
                <a:gd name="T13" fmla="*/ 2147483647 h 108"/>
                <a:gd name="T14" fmla="*/ 2147483647 w 111"/>
                <a:gd name="T15" fmla="*/ 2147483647 h 108"/>
                <a:gd name="T16" fmla="*/ 2147483647 w 111"/>
                <a:gd name="T17" fmla="*/ 2147483647 h 108"/>
                <a:gd name="T18" fmla="*/ 2147483647 w 111"/>
                <a:gd name="T19" fmla="*/ 2147483647 h 108"/>
                <a:gd name="T20" fmla="*/ 2147483647 w 111"/>
                <a:gd name="T21" fmla="*/ 2147483647 h 108"/>
                <a:gd name="T22" fmla="*/ 2147483647 w 111"/>
                <a:gd name="T23" fmla="*/ 2147483647 h 108"/>
                <a:gd name="T24" fmla="*/ 0 w 111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108"/>
                <a:gd name="T41" fmla="*/ 111 w 111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108">
                  <a:moveTo>
                    <a:pt x="0" y="94"/>
                  </a:moveTo>
                  <a:lnTo>
                    <a:pt x="21" y="60"/>
                  </a:lnTo>
                  <a:lnTo>
                    <a:pt x="63" y="36"/>
                  </a:lnTo>
                  <a:lnTo>
                    <a:pt x="86" y="0"/>
                  </a:lnTo>
                  <a:lnTo>
                    <a:pt x="97" y="10"/>
                  </a:lnTo>
                  <a:lnTo>
                    <a:pt x="108" y="7"/>
                  </a:lnTo>
                  <a:lnTo>
                    <a:pt x="110" y="18"/>
                  </a:lnTo>
                  <a:lnTo>
                    <a:pt x="92" y="44"/>
                  </a:lnTo>
                  <a:lnTo>
                    <a:pt x="94" y="57"/>
                  </a:lnTo>
                  <a:lnTo>
                    <a:pt x="71" y="60"/>
                  </a:lnTo>
                  <a:lnTo>
                    <a:pt x="60" y="94"/>
                  </a:lnTo>
                  <a:lnTo>
                    <a:pt x="34" y="107"/>
                  </a:lnTo>
                  <a:lnTo>
                    <a:pt x="0" y="94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8" name="Freeform 290"/>
            <p:cNvSpPr>
              <a:spLocks/>
            </p:cNvSpPr>
            <p:nvPr/>
          </p:nvSpPr>
          <p:spPr bwMode="auto">
            <a:xfrm>
              <a:off x="8134474" y="5223424"/>
              <a:ext cx="125413" cy="177800"/>
            </a:xfrm>
            <a:custGeom>
              <a:avLst/>
              <a:gdLst>
                <a:gd name="T0" fmla="*/ 0 w 79"/>
                <a:gd name="T1" fmla="*/ 0 h 112"/>
                <a:gd name="T2" fmla="*/ 2147483647 w 79"/>
                <a:gd name="T3" fmla="*/ 2147483647 h 112"/>
                <a:gd name="T4" fmla="*/ 2147483647 w 79"/>
                <a:gd name="T5" fmla="*/ 2147483647 h 112"/>
                <a:gd name="T6" fmla="*/ 2147483647 w 79"/>
                <a:gd name="T7" fmla="*/ 2147483647 h 112"/>
                <a:gd name="T8" fmla="*/ 2147483647 w 79"/>
                <a:gd name="T9" fmla="*/ 2147483647 h 112"/>
                <a:gd name="T10" fmla="*/ 2147483647 w 79"/>
                <a:gd name="T11" fmla="*/ 2147483647 h 112"/>
                <a:gd name="T12" fmla="*/ 2147483647 w 79"/>
                <a:gd name="T13" fmla="*/ 2147483647 h 112"/>
                <a:gd name="T14" fmla="*/ 2147483647 w 79"/>
                <a:gd name="T15" fmla="*/ 2147483647 h 112"/>
                <a:gd name="T16" fmla="*/ 2147483647 w 79"/>
                <a:gd name="T17" fmla="*/ 2147483647 h 112"/>
                <a:gd name="T18" fmla="*/ 2147483647 w 79"/>
                <a:gd name="T19" fmla="*/ 2147483647 h 112"/>
                <a:gd name="T20" fmla="*/ 2147483647 w 79"/>
                <a:gd name="T21" fmla="*/ 2147483647 h 112"/>
                <a:gd name="T22" fmla="*/ 2147483647 w 79"/>
                <a:gd name="T23" fmla="*/ 2147483647 h 112"/>
                <a:gd name="T24" fmla="*/ 2147483647 w 79"/>
                <a:gd name="T25" fmla="*/ 2147483647 h 112"/>
                <a:gd name="T26" fmla="*/ 2147483647 w 79"/>
                <a:gd name="T27" fmla="*/ 2147483647 h 112"/>
                <a:gd name="T28" fmla="*/ 2147483647 w 79"/>
                <a:gd name="T29" fmla="*/ 2147483647 h 112"/>
                <a:gd name="T30" fmla="*/ 0 w 79"/>
                <a:gd name="T31" fmla="*/ 0 h 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112"/>
                <a:gd name="T50" fmla="*/ 79 w 79"/>
                <a:gd name="T51" fmla="*/ 112 h 1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112">
                  <a:moveTo>
                    <a:pt x="0" y="0"/>
                  </a:moveTo>
                  <a:lnTo>
                    <a:pt x="20" y="12"/>
                  </a:lnTo>
                  <a:lnTo>
                    <a:pt x="27" y="37"/>
                  </a:lnTo>
                  <a:lnTo>
                    <a:pt x="36" y="42"/>
                  </a:lnTo>
                  <a:lnTo>
                    <a:pt x="42" y="34"/>
                  </a:lnTo>
                  <a:lnTo>
                    <a:pt x="46" y="49"/>
                  </a:lnTo>
                  <a:lnTo>
                    <a:pt x="78" y="49"/>
                  </a:lnTo>
                  <a:lnTo>
                    <a:pt x="71" y="74"/>
                  </a:lnTo>
                  <a:lnTo>
                    <a:pt x="57" y="79"/>
                  </a:lnTo>
                  <a:lnTo>
                    <a:pt x="42" y="111"/>
                  </a:lnTo>
                  <a:lnTo>
                    <a:pt x="30" y="111"/>
                  </a:lnTo>
                  <a:lnTo>
                    <a:pt x="34" y="100"/>
                  </a:lnTo>
                  <a:lnTo>
                    <a:pt x="15" y="77"/>
                  </a:lnTo>
                  <a:lnTo>
                    <a:pt x="30" y="60"/>
                  </a:lnTo>
                  <a:lnTo>
                    <a:pt x="30" y="39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59" name="Freeform 291"/>
            <p:cNvSpPr>
              <a:spLocks/>
            </p:cNvSpPr>
            <p:nvPr/>
          </p:nvSpPr>
          <p:spPr bwMode="auto">
            <a:xfrm>
              <a:off x="8134474" y="5223424"/>
              <a:ext cx="134938" cy="187325"/>
            </a:xfrm>
            <a:custGeom>
              <a:avLst/>
              <a:gdLst>
                <a:gd name="T0" fmla="*/ 0 w 85"/>
                <a:gd name="T1" fmla="*/ 0 h 118"/>
                <a:gd name="T2" fmla="*/ 2147483647 w 85"/>
                <a:gd name="T3" fmla="*/ 2147483647 h 118"/>
                <a:gd name="T4" fmla="*/ 2147483647 w 85"/>
                <a:gd name="T5" fmla="*/ 2147483647 h 118"/>
                <a:gd name="T6" fmla="*/ 2147483647 w 85"/>
                <a:gd name="T7" fmla="*/ 2147483647 h 118"/>
                <a:gd name="T8" fmla="*/ 2147483647 w 85"/>
                <a:gd name="T9" fmla="*/ 2147483647 h 118"/>
                <a:gd name="T10" fmla="*/ 2147483647 w 85"/>
                <a:gd name="T11" fmla="*/ 2147483647 h 118"/>
                <a:gd name="T12" fmla="*/ 2147483647 w 85"/>
                <a:gd name="T13" fmla="*/ 2147483647 h 118"/>
                <a:gd name="T14" fmla="*/ 2147483647 w 85"/>
                <a:gd name="T15" fmla="*/ 2147483647 h 118"/>
                <a:gd name="T16" fmla="*/ 2147483647 w 85"/>
                <a:gd name="T17" fmla="*/ 2147483647 h 118"/>
                <a:gd name="T18" fmla="*/ 2147483647 w 85"/>
                <a:gd name="T19" fmla="*/ 2147483647 h 118"/>
                <a:gd name="T20" fmla="*/ 2147483647 w 85"/>
                <a:gd name="T21" fmla="*/ 2147483647 h 118"/>
                <a:gd name="T22" fmla="*/ 2147483647 w 85"/>
                <a:gd name="T23" fmla="*/ 2147483647 h 118"/>
                <a:gd name="T24" fmla="*/ 2147483647 w 85"/>
                <a:gd name="T25" fmla="*/ 2147483647 h 118"/>
                <a:gd name="T26" fmla="*/ 2147483647 w 85"/>
                <a:gd name="T27" fmla="*/ 2147483647 h 118"/>
                <a:gd name="T28" fmla="*/ 2147483647 w 85"/>
                <a:gd name="T29" fmla="*/ 2147483647 h 118"/>
                <a:gd name="T30" fmla="*/ 0 w 85"/>
                <a:gd name="T31" fmla="*/ 0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"/>
                <a:gd name="T49" fmla="*/ 0 h 118"/>
                <a:gd name="T50" fmla="*/ 85 w 85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" h="118">
                  <a:moveTo>
                    <a:pt x="0" y="0"/>
                  </a:moveTo>
                  <a:lnTo>
                    <a:pt x="21" y="13"/>
                  </a:lnTo>
                  <a:lnTo>
                    <a:pt x="29" y="39"/>
                  </a:lnTo>
                  <a:lnTo>
                    <a:pt x="39" y="44"/>
                  </a:lnTo>
                  <a:lnTo>
                    <a:pt x="45" y="36"/>
                  </a:lnTo>
                  <a:lnTo>
                    <a:pt x="50" y="52"/>
                  </a:lnTo>
                  <a:lnTo>
                    <a:pt x="84" y="52"/>
                  </a:lnTo>
                  <a:lnTo>
                    <a:pt x="76" y="78"/>
                  </a:lnTo>
                  <a:lnTo>
                    <a:pt x="61" y="83"/>
                  </a:lnTo>
                  <a:lnTo>
                    <a:pt x="45" y="117"/>
                  </a:lnTo>
                  <a:lnTo>
                    <a:pt x="32" y="117"/>
                  </a:lnTo>
                  <a:lnTo>
                    <a:pt x="37" y="105"/>
                  </a:lnTo>
                  <a:lnTo>
                    <a:pt x="16" y="81"/>
                  </a:lnTo>
                  <a:lnTo>
                    <a:pt x="32" y="63"/>
                  </a:lnTo>
                  <a:lnTo>
                    <a:pt x="32" y="4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0" name="Freeform 292"/>
            <p:cNvSpPr>
              <a:spLocks/>
            </p:cNvSpPr>
            <p:nvPr/>
          </p:nvSpPr>
          <p:spPr bwMode="auto">
            <a:xfrm>
              <a:off x="2063874" y="4032799"/>
              <a:ext cx="88900" cy="87312"/>
            </a:xfrm>
            <a:custGeom>
              <a:avLst/>
              <a:gdLst>
                <a:gd name="T0" fmla="*/ 0 w 56"/>
                <a:gd name="T1" fmla="*/ 2147483647 h 55"/>
                <a:gd name="T2" fmla="*/ 2147483647 w 56"/>
                <a:gd name="T3" fmla="*/ 2147483647 h 55"/>
                <a:gd name="T4" fmla="*/ 2147483647 w 56"/>
                <a:gd name="T5" fmla="*/ 2147483647 h 55"/>
                <a:gd name="T6" fmla="*/ 2147483647 w 56"/>
                <a:gd name="T7" fmla="*/ 0 h 55"/>
                <a:gd name="T8" fmla="*/ 2147483647 w 56"/>
                <a:gd name="T9" fmla="*/ 2147483647 h 55"/>
                <a:gd name="T10" fmla="*/ 0 w 56"/>
                <a:gd name="T11" fmla="*/ 2147483647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55"/>
                <a:gd name="T20" fmla="*/ 56 w 5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55">
                  <a:moveTo>
                    <a:pt x="0" y="28"/>
                  </a:moveTo>
                  <a:lnTo>
                    <a:pt x="22" y="52"/>
                  </a:lnTo>
                  <a:lnTo>
                    <a:pt x="50" y="54"/>
                  </a:lnTo>
                  <a:lnTo>
                    <a:pt x="55" y="0"/>
                  </a:lnTo>
                  <a:lnTo>
                    <a:pt x="33" y="3"/>
                  </a:lnTo>
                  <a:lnTo>
                    <a:pt x="0" y="2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1" name="Freeform 293"/>
            <p:cNvSpPr>
              <a:spLocks/>
            </p:cNvSpPr>
            <p:nvPr/>
          </p:nvSpPr>
          <p:spPr bwMode="auto">
            <a:xfrm>
              <a:off x="2063874" y="4032799"/>
              <a:ext cx="98425" cy="96837"/>
            </a:xfrm>
            <a:custGeom>
              <a:avLst/>
              <a:gdLst>
                <a:gd name="T0" fmla="*/ 0 w 62"/>
                <a:gd name="T1" fmla="*/ 2147483647 h 61"/>
                <a:gd name="T2" fmla="*/ 2147483647 w 62"/>
                <a:gd name="T3" fmla="*/ 2147483647 h 61"/>
                <a:gd name="T4" fmla="*/ 2147483647 w 62"/>
                <a:gd name="T5" fmla="*/ 2147483647 h 61"/>
                <a:gd name="T6" fmla="*/ 2147483647 w 62"/>
                <a:gd name="T7" fmla="*/ 0 h 61"/>
                <a:gd name="T8" fmla="*/ 2147483647 w 62"/>
                <a:gd name="T9" fmla="*/ 2147483647 h 61"/>
                <a:gd name="T10" fmla="*/ 0 w 62"/>
                <a:gd name="T11" fmla="*/ 214748364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61"/>
                <a:gd name="T20" fmla="*/ 62 w 62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61">
                  <a:moveTo>
                    <a:pt x="0" y="31"/>
                  </a:moveTo>
                  <a:lnTo>
                    <a:pt x="24" y="58"/>
                  </a:lnTo>
                  <a:lnTo>
                    <a:pt x="56" y="60"/>
                  </a:lnTo>
                  <a:lnTo>
                    <a:pt x="61" y="0"/>
                  </a:lnTo>
                  <a:lnTo>
                    <a:pt x="37" y="3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2" name="Freeform 294"/>
            <p:cNvSpPr>
              <a:spLocks/>
            </p:cNvSpPr>
            <p:nvPr/>
          </p:nvSpPr>
          <p:spPr bwMode="auto">
            <a:xfrm>
              <a:off x="4108574" y="3828011"/>
              <a:ext cx="361950" cy="271463"/>
            </a:xfrm>
            <a:custGeom>
              <a:avLst/>
              <a:gdLst>
                <a:gd name="T0" fmla="*/ 0 w 228"/>
                <a:gd name="T1" fmla="*/ 2147483647 h 171"/>
                <a:gd name="T2" fmla="*/ 2147483647 w 228"/>
                <a:gd name="T3" fmla="*/ 2147483647 h 171"/>
                <a:gd name="T4" fmla="*/ 2147483647 w 228"/>
                <a:gd name="T5" fmla="*/ 2147483647 h 171"/>
                <a:gd name="T6" fmla="*/ 2147483647 w 228"/>
                <a:gd name="T7" fmla="*/ 2147483647 h 171"/>
                <a:gd name="T8" fmla="*/ 2147483647 w 228"/>
                <a:gd name="T9" fmla="*/ 2147483647 h 171"/>
                <a:gd name="T10" fmla="*/ 2147483647 w 228"/>
                <a:gd name="T11" fmla="*/ 2147483647 h 171"/>
                <a:gd name="T12" fmla="*/ 2147483647 w 228"/>
                <a:gd name="T13" fmla="*/ 2147483647 h 171"/>
                <a:gd name="T14" fmla="*/ 2147483647 w 228"/>
                <a:gd name="T15" fmla="*/ 2147483647 h 171"/>
                <a:gd name="T16" fmla="*/ 2147483647 w 228"/>
                <a:gd name="T17" fmla="*/ 2147483647 h 171"/>
                <a:gd name="T18" fmla="*/ 2147483647 w 228"/>
                <a:gd name="T19" fmla="*/ 2147483647 h 171"/>
                <a:gd name="T20" fmla="*/ 2147483647 w 228"/>
                <a:gd name="T21" fmla="*/ 2147483647 h 171"/>
                <a:gd name="T22" fmla="*/ 2147483647 w 228"/>
                <a:gd name="T23" fmla="*/ 2147483647 h 171"/>
                <a:gd name="T24" fmla="*/ 2147483647 w 228"/>
                <a:gd name="T25" fmla="*/ 2147483647 h 171"/>
                <a:gd name="T26" fmla="*/ 2147483647 w 228"/>
                <a:gd name="T27" fmla="*/ 0 h 171"/>
                <a:gd name="T28" fmla="*/ 2147483647 w 228"/>
                <a:gd name="T29" fmla="*/ 2147483647 h 171"/>
                <a:gd name="T30" fmla="*/ 2147483647 w 228"/>
                <a:gd name="T31" fmla="*/ 2147483647 h 171"/>
                <a:gd name="T32" fmla="*/ 2147483647 w 228"/>
                <a:gd name="T33" fmla="*/ 2147483647 h 171"/>
                <a:gd name="T34" fmla="*/ 2147483647 w 228"/>
                <a:gd name="T35" fmla="*/ 2147483647 h 171"/>
                <a:gd name="T36" fmla="*/ 0 w 228"/>
                <a:gd name="T37" fmla="*/ 2147483647 h 1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8"/>
                <a:gd name="T58" fmla="*/ 0 h 171"/>
                <a:gd name="T59" fmla="*/ 228 w 228"/>
                <a:gd name="T60" fmla="*/ 171 h 1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8" h="171">
                  <a:moveTo>
                    <a:pt x="0" y="125"/>
                  </a:moveTo>
                  <a:lnTo>
                    <a:pt x="3" y="137"/>
                  </a:lnTo>
                  <a:lnTo>
                    <a:pt x="31" y="168"/>
                  </a:lnTo>
                  <a:lnTo>
                    <a:pt x="38" y="162"/>
                  </a:lnTo>
                  <a:lnTo>
                    <a:pt x="49" y="170"/>
                  </a:lnTo>
                  <a:lnTo>
                    <a:pt x="66" y="142"/>
                  </a:lnTo>
                  <a:lnTo>
                    <a:pt x="133" y="157"/>
                  </a:lnTo>
                  <a:lnTo>
                    <a:pt x="186" y="140"/>
                  </a:lnTo>
                  <a:lnTo>
                    <a:pt x="189" y="135"/>
                  </a:lnTo>
                  <a:lnTo>
                    <a:pt x="217" y="97"/>
                  </a:lnTo>
                  <a:lnTo>
                    <a:pt x="227" y="46"/>
                  </a:lnTo>
                  <a:lnTo>
                    <a:pt x="212" y="28"/>
                  </a:lnTo>
                  <a:lnTo>
                    <a:pt x="212" y="5"/>
                  </a:lnTo>
                  <a:lnTo>
                    <a:pt x="167" y="0"/>
                  </a:lnTo>
                  <a:lnTo>
                    <a:pt x="77" y="59"/>
                  </a:lnTo>
                  <a:lnTo>
                    <a:pt x="59" y="62"/>
                  </a:lnTo>
                  <a:lnTo>
                    <a:pt x="59" y="106"/>
                  </a:lnTo>
                  <a:lnTo>
                    <a:pt x="46" y="120"/>
                  </a:lnTo>
                  <a:lnTo>
                    <a:pt x="0" y="12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3" name="Freeform 295"/>
            <p:cNvSpPr>
              <a:spLocks/>
            </p:cNvSpPr>
            <p:nvPr/>
          </p:nvSpPr>
          <p:spPr bwMode="auto">
            <a:xfrm>
              <a:off x="4108574" y="3828011"/>
              <a:ext cx="371475" cy="280988"/>
            </a:xfrm>
            <a:custGeom>
              <a:avLst/>
              <a:gdLst>
                <a:gd name="T0" fmla="*/ 0 w 234"/>
                <a:gd name="T1" fmla="*/ 2147483647 h 177"/>
                <a:gd name="T2" fmla="*/ 2147483647 w 234"/>
                <a:gd name="T3" fmla="*/ 2147483647 h 177"/>
                <a:gd name="T4" fmla="*/ 2147483647 w 234"/>
                <a:gd name="T5" fmla="*/ 2147483647 h 177"/>
                <a:gd name="T6" fmla="*/ 2147483647 w 234"/>
                <a:gd name="T7" fmla="*/ 2147483647 h 177"/>
                <a:gd name="T8" fmla="*/ 2147483647 w 234"/>
                <a:gd name="T9" fmla="*/ 2147483647 h 177"/>
                <a:gd name="T10" fmla="*/ 2147483647 w 234"/>
                <a:gd name="T11" fmla="*/ 2147483647 h 177"/>
                <a:gd name="T12" fmla="*/ 2147483647 w 234"/>
                <a:gd name="T13" fmla="*/ 2147483647 h 177"/>
                <a:gd name="T14" fmla="*/ 2147483647 w 234"/>
                <a:gd name="T15" fmla="*/ 2147483647 h 177"/>
                <a:gd name="T16" fmla="*/ 2147483647 w 234"/>
                <a:gd name="T17" fmla="*/ 2147483647 h 177"/>
                <a:gd name="T18" fmla="*/ 2147483647 w 234"/>
                <a:gd name="T19" fmla="*/ 2147483647 h 177"/>
                <a:gd name="T20" fmla="*/ 2147483647 w 234"/>
                <a:gd name="T21" fmla="*/ 2147483647 h 177"/>
                <a:gd name="T22" fmla="*/ 2147483647 w 234"/>
                <a:gd name="T23" fmla="*/ 2147483647 h 177"/>
                <a:gd name="T24" fmla="*/ 2147483647 w 234"/>
                <a:gd name="T25" fmla="*/ 2147483647 h 177"/>
                <a:gd name="T26" fmla="*/ 2147483647 w 234"/>
                <a:gd name="T27" fmla="*/ 0 h 177"/>
                <a:gd name="T28" fmla="*/ 2147483647 w 234"/>
                <a:gd name="T29" fmla="*/ 2147483647 h 177"/>
                <a:gd name="T30" fmla="*/ 2147483647 w 234"/>
                <a:gd name="T31" fmla="*/ 2147483647 h 177"/>
                <a:gd name="T32" fmla="*/ 2147483647 w 234"/>
                <a:gd name="T33" fmla="*/ 2147483647 h 177"/>
                <a:gd name="T34" fmla="*/ 2147483647 w 234"/>
                <a:gd name="T35" fmla="*/ 2147483647 h 177"/>
                <a:gd name="T36" fmla="*/ 0 w 234"/>
                <a:gd name="T37" fmla="*/ 2147483647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177"/>
                <a:gd name="T59" fmla="*/ 234 w 234"/>
                <a:gd name="T60" fmla="*/ 177 h 1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177">
                  <a:moveTo>
                    <a:pt x="0" y="129"/>
                  </a:moveTo>
                  <a:lnTo>
                    <a:pt x="3" y="142"/>
                  </a:lnTo>
                  <a:lnTo>
                    <a:pt x="32" y="174"/>
                  </a:lnTo>
                  <a:lnTo>
                    <a:pt x="39" y="168"/>
                  </a:lnTo>
                  <a:lnTo>
                    <a:pt x="50" y="176"/>
                  </a:lnTo>
                  <a:lnTo>
                    <a:pt x="68" y="147"/>
                  </a:lnTo>
                  <a:lnTo>
                    <a:pt x="137" y="163"/>
                  </a:lnTo>
                  <a:lnTo>
                    <a:pt x="191" y="145"/>
                  </a:lnTo>
                  <a:lnTo>
                    <a:pt x="194" y="140"/>
                  </a:lnTo>
                  <a:lnTo>
                    <a:pt x="223" y="100"/>
                  </a:lnTo>
                  <a:lnTo>
                    <a:pt x="233" y="48"/>
                  </a:lnTo>
                  <a:lnTo>
                    <a:pt x="218" y="29"/>
                  </a:lnTo>
                  <a:lnTo>
                    <a:pt x="218" y="5"/>
                  </a:lnTo>
                  <a:lnTo>
                    <a:pt x="171" y="0"/>
                  </a:lnTo>
                  <a:lnTo>
                    <a:pt x="79" y="61"/>
                  </a:lnTo>
                  <a:lnTo>
                    <a:pt x="61" y="64"/>
                  </a:lnTo>
                  <a:lnTo>
                    <a:pt x="61" y="110"/>
                  </a:lnTo>
                  <a:lnTo>
                    <a:pt x="47" y="124"/>
                  </a:lnTo>
                  <a:lnTo>
                    <a:pt x="0" y="12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4" name="Freeform 296"/>
            <p:cNvSpPr>
              <a:spLocks/>
            </p:cNvSpPr>
            <p:nvPr/>
          </p:nvSpPr>
          <p:spPr bwMode="auto">
            <a:xfrm>
              <a:off x="4167312" y="4058199"/>
              <a:ext cx="266700" cy="220662"/>
            </a:xfrm>
            <a:custGeom>
              <a:avLst/>
              <a:gdLst>
                <a:gd name="T0" fmla="*/ 0 w 168"/>
                <a:gd name="T1" fmla="*/ 2147483647 h 139"/>
                <a:gd name="T2" fmla="*/ 2147483647 w 168"/>
                <a:gd name="T3" fmla="*/ 2147483647 h 139"/>
                <a:gd name="T4" fmla="*/ 2147483647 w 168"/>
                <a:gd name="T5" fmla="*/ 2147483647 h 139"/>
                <a:gd name="T6" fmla="*/ 2147483647 w 168"/>
                <a:gd name="T7" fmla="*/ 2147483647 h 139"/>
                <a:gd name="T8" fmla="*/ 2147483647 w 168"/>
                <a:gd name="T9" fmla="*/ 0 h 139"/>
                <a:gd name="T10" fmla="*/ 2147483647 w 168"/>
                <a:gd name="T11" fmla="*/ 2147483647 h 139"/>
                <a:gd name="T12" fmla="*/ 2147483647 w 168"/>
                <a:gd name="T13" fmla="*/ 2147483647 h 139"/>
                <a:gd name="T14" fmla="*/ 2147483647 w 168"/>
                <a:gd name="T15" fmla="*/ 2147483647 h 139"/>
                <a:gd name="T16" fmla="*/ 2147483647 w 168"/>
                <a:gd name="T17" fmla="*/ 2147483647 h 139"/>
                <a:gd name="T18" fmla="*/ 2147483647 w 168"/>
                <a:gd name="T19" fmla="*/ 2147483647 h 139"/>
                <a:gd name="T20" fmla="*/ 2147483647 w 168"/>
                <a:gd name="T21" fmla="*/ 2147483647 h 139"/>
                <a:gd name="T22" fmla="*/ 2147483647 w 168"/>
                <a:gd name="T23" fmla="*/ 2147483647 h 139"/>
                <a:gd name="T24" fmla="*/ 2147483647 w 168"/>
                <a:gd name="T25" fmla="*/ 2147483647 h 139"/>
                <a:gd name="T26" fmla="*/ 0 w 168"/>
                <a:gd name="T27" fmla="*/ 2147483647 h 1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139"/>
                <a:gd name="T44" fmla="*/ 168 w 168"/>
                <a:gd name="T45" fmla="*/ 139 h 1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139">
                  <a:moveTo>
                    <a:pt x="0" y="107"/>
                  </a:moveTo>
                  <a:lnTo>
                    <a:pt x="13" y="30"/>
                  </a:lnTo>
                  <a:lnTo>
                    <a:pt x="30" y="2"/>
                  </a:lnTo>
                  <a:lnTo>
                    <a:pt x="97" y="17"/>
                  </a:lnTo>
                  <a:lnTo>
                    <a:pt x="149" y="0"/>
                  </a:lnTo>
                  <a:lnTo>
                    <a:pt x="159" y="20"/>
                  </a:lnTo>
                  <a:lnTo>
                    <a:pt x="167" y="33"/>
                  </a:lnTo>
                  <a:lnTo>
                    <a:pt x="152" y="40"/>
                  </a:lnTo>
                  <a:lnTo>
                    <a:pt x="122" y="105"/>
                  </a:lnTo>
                  <a:lnTo>
                    <a:pt x="98" y="101"/>
                  </a:lnTo>
                  <a:lnTo>
                    <a:pt x="81" y="130"/>
                  </a:lnTo>
                  <a:lnTo>
                    <a:pt x="48" y="138"/>
                  </a:lnTo>
                  <a:lnTo>
                    <a:pt x="30" y="110"/>
                  </a:lnTo>
                  <a:lnTo>
                    <a:pt x="0" y="107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5" name="Freeform 297"/>
            <p:cNvSpPr>
              <a:spLocks/>
            </p:cNvSpPr>
            <p:nvPr/>
          </p:nvSpPr>
          <p:spPr bwMode="auto">
            <a:xfrm>
              <a:off x="4167312" y="4058199"/>
              <a:ext cx="276225" cy="230187"/>
            </a:xfrm>
            <a:custGeom>
              <a:avLst/>
              <a:gdLst>
                <a:gd name="T0" fmla="*/ 0 w 174"/>
                <a:gd name="T1" fmla="*/ 2147483647 h 145"/>
                <a:gd name="T2" fmla="*/ 2147483647 w 174"/>
                <a:gd name="T3" fmla="*/ 2147483647 h 145"/>
                <a:gd name="T4" fmla="*/ 2147483647 w 174"/>
                <a:gd name="T5" fmla="*/ 2147483647 h 145"/>
                <a:gd name="T6" fmla="*/ 2147483647 w 174"/>
                <a:gd name="T7" fmla="*/ 2147483647 h 145"/>
                <a:gd name="T8" fmla="*/ 2147483647 w 174"/>
                <a:gd name="T9" fmla="*/ 0 h 145"/>
                <a:gd name="T10" fmla="*/ 2147483647 w 174"/>
                <a:gd name="T11" fmla="*/ 2147483647 h 145"/>
                <a:gd name="T12" fmla="*/ 2147483647 w 174"/>
                <a:gd name="T13" fmla="*/ 2147483647 h 145"/>
                <a:gd name="T14" fmla="*/ 2147483647 w 174"/>
                <a:gd name="T15" fmla="*/ 2147483647 h 145"/>
                <a:gd name="T16" fmla="*/ 2147483647 w 174"/>
                <a:gd name="T17" fmla="*/ 2147483647 h 145"/>
                <a:gd name="T18" fmla="*/ 2147483647 w 174"/>
                <a:gd name="T19" fmla="*/ 2147483647 h 145"/>
                <a:gd name="T20" fmla="*/ 2147483647 w 174"/>
                <a:gd name="T21" fmla="*/ 2147483647 h 145"/>
                <a:gd name="T22" fmla="*/ 2147483647 w 174"/>
                <a:gd name="T23" fmla="*/ 2147483647 h 145"/>
                <a:gd name="T24" fmla="*/ 2147483647 w 174"/>
                <a:gd name="T25" fmla="*/ 2147483647 h 145"/>
                <a:gd name="T26" fmla="*/ 0 w 174"/>
                <a:gd name="T27" fmla="*/ 2147483647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145"/>
                <a:gd name="T44" fmla="*/ 174 w 174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145">
                  <a:moveTo>
                    <a:pt x="0" y="112"/>
                  </a:moveTo>
                  <a:lnTo>
                    <a:pt x="13" y="31"/>
                  </a:lnTo>
                  <a:lnTo>
                    <a:pt x="31" y="2"/>
                  </a:lnTo>
                  <a:lnTo>
                    <a:pt x="100" y="18"/>
                  </a:lnTo>
                  <a:lnTo>
                    <a:pt x="154" y="0"/>
                  </a:lnTo>
                  <a:lnTo>
                    <a:pt x="165" y="21"/>
                  </a:lnTo>
                  <a:lnTo>
                    <a:pt x="173" y="34"/>
                  </a:lnTo>
                  <a:lnTo>
                    <a:pt x="157" y="42"/>
                  </a:lnTo>
                  <a:lnTo>
                    <a:pt x="126" y="110"/>
                  </a:lnTo>
                  <a:lnTo>
                    <a:pt x="102" y="105"/>
                  </a:lnTo>
                  <a:lnTo>
                    <a:pt x="84" y="136"/>
                  </a:lnTo>
                  <a:lnTo>
                    <a:pt x="50" y="144"/>
                  </a:lnTo>
                  <a:lnTo>
                    <a:pt x="31" y="115"/>
                  </a:lnTo>
                  <a:lnTo>
                    <a:pt x="0" y="112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6" name="Freeform 298"/>
            <p:cNvSpPr>
              <a:spLocks/>
            </p:cNvSpPr>
            <p:nvPr/>
          </p:nvSpPr>
          <p:spPr bwMode="auto">
            <a:xfrm>
              <a:off x="4221287" y="2359574"/>
              <a:ext cx="600075" cy="479425"/>
            </a:xfrm>
            <a:custGeom>
              <a:avLst/>
              <a:gdLst>
                <a:gd name="T0" fmla="*/ 2147483647 w 378"/>
                <a:gd name="T1" fmla="*/ 2147483647 h 302"/>
                <a:gd name="T2" fmla="*/ 2147483647 w 378"/>
                <a:gd name="T3" fmla="*/ 2147483647 h 302"/>
                <a:gd name="T4" fmla="*/ 2147483647 w 378"/>
                <a:gd name="T5" fmla="*/ 2147483647 h 302"/>
                <a:gd name="T6" fmla="*/ 2147483647 w 378"/>
                <a:gd name="T7" fmla="*/ 2147483647 h 302"/>
                <a:gd name="T8" fmla="*/ 2147483647 w 378"/>
                <a:gd name="T9" fmla="*/ 2147483647 h 302"/>
                <a:gd name="T10" fmla="*/ 2147483647 w 378"/>
                <a:gd name="T11" fmla="*/ 2147483647 h 302"/>
                <a:gd name="T12" fmla="*/ 2147483647 w 378"/>
                <a:gd name="T13" fmla="*/ 2147483647 h 302"/>
                <a:gd name="T14" fmla="*/ 2147483647 w 378"/>
                <a:gd name="T15" fmla="*/ 2147483647 h 302"/>
                <a:gd name="T16" fmla="*/ 2147483647 w 378"/>
                <a:gd name="T17" fmla="*/ 2147483647 h 302"/>
                <a:gd name="T18" fmla="*/ 2147483647 w 378"/>
                <a:gd name="T19" fmla="*/ 2147483647 h 302"/>
                <a:gd name="T20" fmla="*/ 2147483647 w 378"/>
                <a:gd name="T21" fmla="*/ 2147483647 h 302"/>
                <a:gd name="T22" fmla="*/ 2147483647 w 378"/>
                <a:gd name="T23" fmla="*/ 2147483647 h 302"/>
                <a:gd name="T24" fmla="*/ 2147483647 w 378"/>
                <a:gd name="T25" fmla="*/ 2147483647 h 302"/>
                <a:gd name="T26" fmla="*/ 2147483647 w 378"/>
                <a:gd name="T27" fmla="*/ 2147483647 h 302"/>
                <a:gd name="T28" fmla="*/ 2147483647 w 378"/>
                <a:gd name="T29" fmla="*/ 2147483647 h 302"/>
                <a:gd name="T30" fmla="*/ 2147483647 w 378"/>
                <a:gd name="T31" fmla="*/ 2147483647 h 302"/>
                <a:gd name="T32" fmla="*/ 2147483647 w 378"/>
                <a:gd name="T33" fmla="*/ 2147483647 h 302"/>
                <a:gd name="T34" fmla="*/ 2147483647 w 378"/>
                <a:gd name="T35" fmla="*/ 2147483647 h 302"/>
                <a:gd name="T36" fmla="*/ 2147483647 w 378"/>
                <a:gd name="T37" fmla="*/ 2147483647 h 302"/>
                <a:gd name="T38" fmla="*/ 2147483647 w 378"/>
                <a:gd name="T39" fmla="*/ 2147483647 h 302"/>
                <a:gd name="T40" fmla="*/ 2147483647 w 378"/>
                <a:gd name="T41" fmla="*/ 2147483647 h 302"/>
                <a:gd name="T42" fmla="*/ 2147483647 w 378"/>
                <a:gd name="T43" fmla="*/ 2147483647 h 302"/>
                <a:gd name="T44" fmla="*/ 2147483647 w 378"/>
                <a:gd name="T45" fmla="*/ 2147483647 h 302"/>
                <a:gd name="T46" fmla="*/ 2147483647 w 378"/>
                <a:gd name="T47" fmla="*/ 2147483647 h 302"/>
                <a:gd name="T48" fmla="*/ 2147483647 w 378"/>
                <a:gd name="T49" fmla="*/ 2147483647 h 302"/>
                <a:gd name="T50" fmla="*/ 2147483647 w 378"/>
                <a:gd name="T51" fmla="*/ 2147483647 h 302"/>
                <a:gd name="T52" fmla="*/ 2147483647 w 378"/>
                <a:gd name="T53" fmla="*/ 2147483647 h 302"/>
                <a:gd name="T54" fmla="*/ 2147483647 w 378"/>
                <a:gd name="T55" fmla="*/ 2147483647 h 302"/>
                <a:gd name="T56" fmla="*/ 2147483647 w 378"/>
                <a:gd name="T57" fmla="*/ 2147483647 h 302"/>
                <a:gd name="T58" fmla="*/ 2147483647 w 378"/>
                <a:gd name="T59" fmla="*/ 2147483647 h 302"/>
                <a:gd name="T60" fmla="*/ 2147483647 w 378"/>
                <a:gd name="T61" fmla="*/ 2147483647 h 302"/>
                <a:gd name="T62" fmla="*/ 2147483647 w 378"/>
                <a:gd name="T63" fmla="*/ 2147483647 h 302"/>
                <a:gd name="T64" fmla="*/ 2147483647 w 378"/>
                <a:gd name="T65" fmla="*/ 2147483647 h 302"/>
                <a:gd name="T66" fmla="*/ 2147483647 w 378"/>
                <a:gd name="T67" fmla="*/ 2147483647 h 302"/>
                <a:gd name="T68" fmla="*/ 2147483647 w 378"/>
                <a:gd name="T69" fmla="*/ 2147483647 h 302"/>
                <a:gd name="T70" fmla="*/ 2147483647 w 378"/>
                <a:gd name="T71" fmla="*/ 2147483647 h 302"/>
                <a:gd name="T72" fmla="*/ 2147483647 w 378"/>
                <a:gd name="T73" fmla="*/ 2147483647 h 302"/>
                <a:gd name="T74" fmla="*/ 2147483647 w 378"/>
                <a:gd name="T75" fmla="*/ 2147483647 h 302"/>
                <a:gd name="T76" fmla="*/ 2147483647 w 378"/>
                <a:gd name="T77" fmla="*/ 2147483647 h 302"/>
                <a:gd name="T78" fmla="*/ 2147483647 w 378"/>
                <a:gd name="T79" fmla="*/ 2147483647 h 302"/>
                <a:gd name="T80" fmla="*/ 0 w 378"/>
                <a:gd name="T81" fmla="*/ 2147483647 h 3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302"/>
                <a:gd name="T125" fmla="*/ 378 w 378"/>
                <a:gd name="T126" fmla="*/ 302 h 3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302">
                  <a:moveTo>
                    <a:pt x="0" y="226"/>
                  </a:moveTo>
                  <a:lnTo>
                    <a:pt x="2" y="236"/>
                  </a:lnTo>
                  <a:lnTo>
                    <a:pt x="36" y="228"/>
                  </a:lnTo>
                  <a:lnTo>
                    <a:pt x="38" y="236"/>
                  </a:lnTo>
                  <a:lnTo>
                    <a:pt x="2" y="241"/>
                  </a:lnTo>
                  <a:lnTo>
                    <a:pt x="10" y="247"/>
                  </a:lnTo>
                  <a:lnTo>
                    <a:pt x="8" y="265"/>
                  </a:lnTo>
                  <a:lnTo>
                    <a:pt x="31" y="252"/>
                  </a:lnTo>
                  <a:lnTo>
                    <a:pt x="2" y="273"/>
                  </a:lnTo>
                  <a:lnTo>
                    <a:pt x="18" y="273"/>
                  </a:lnTo>
                  <a:lnTo>
                    <a:pt x="10" y="296"/>
                  </a:lnTo>
                  <a:lnTo>
                    <a:pt x="43" y="301"/>
                  </a:lnTo>
                  <a:lnTo>
                    <a:pt x="75" y="282"/>
                  </a:lnTo>
                  <a:lnTo>
                    <a:pt x="80" y="265"/>
                  </a:lnTo>
                  <a:lnTo>
                    <a:pt x="88" y="280"/>
                  </a:lnTo>
                  <a:lnTo>
                    <a:pt x="106" y="262"/>
                  </a:lnTo>
                  <a:lnTo>
                    <a:pt x="103" y="241"/>
                  </a:lnTo>
                  <a:lnTo>
                    <a:pt x="111" y="233"/>
                  </a:lnTo>
                  <a:lnTo>
                    <a:pt x="103" y="224"/>
                  </a:lnTo>
                  <a:lnTo>
                    <a:pt x="103" y="182"/>
                  </a:lnTo>
                  <a:lnTo>
                    <a:pt x="132" y="170"/>
                  </a:lnTo>
                  <a:lnTo>
                    <a:pt x="126" y="157"/>
                  </a:lnTo>
                  <a:lnTo>
                    <a:pt x="140" y="124"/>
                  </a:lnTo>
                  <a:lnTo>
                    <a:pt x="162" y="103"/>
                  </a:lnTo>
                  <a:lnTo>
                    <a:pt x="168" y="82"/>
                  </a:lnTo>
                  <a:lnTo>
                    <a:pt x="186" y="79"/>
                  </a:lnTo>
                  <a:lnTo>
                    <a:pt x="193" y="67"/>
                  </a:lnTo>
                  <a:lnTo>
                    <a:pt x="220" y="70"/>
                  </a:lnTo>
                  <a:lnTo>
                    <a:pt x="220" y="51"/>
                  </a:lnTo>
                  <a:lnTo>
                    <a:pt x="227" y="51"/>
                  </a:lnTo>
                  <a:lnTo>
                    <a:pt x="234" y="43"/>
                  </a:lnTo>
                  <a:lnTo>
                    <a:pt x="253" y="62"/>
                  </a:lnTo>
                  <a:lnTo>
                    <a:pt x="284" y="62"/>
                  </a:lnTo>
                  <a:lnTo>
                    <a:pt x="302" y="51"/>
                  </a:lnTo>
                  <a:lnTo>
                    <a:pt x="304" y="33"/>
                  </a:lnTo>
                  <a:lnTo>
                    <a:pt x="336" y="28"/>
                  </a:lnTo>
                  <a:lnTo>
                    <a:pt x="348" y="36"/>
                  </a:lnTo>
                  <a:lnTo>
                    <a:pt x="348" y="51"/>
                  </a:lnTo>
                  <a:lnTo>
                    <a:pt x="374" y="33"/>
                  </a:lnTo>
                  <a:lnTo>
                    <a:pt x="356" y="36"/>
                  </a:lnTo>
                  <a:lnTo>
                    <a:pt x="359" y="31"/>
                  </a:lnTo>
                  <a:lnTo>
                    <a:pt x="344" y="26"/>
                  </a:lnTo>
                  <a:lnTo>
                    <a:pt x="377" y="16"/>
                  </a:lnTo>
                  <a:lnTo>
                    <a:pt x="348" y="5"/>
                  </a:lnTo>
                  <a:lnTo>
                    <a:pt x="333" y="16"/>
                  </a:lnTo>
                  <a:lnTo>
                    <a:pt x="341" y="3"/>
                  </a:lnTo>
                  <a:lnTo>
                    <a:pt x="326" y="0"/>
                  </a:lnTo>
                  <a:lnTo>
                    <a:pt x="318" y="16"/>
                  </a:lnTo>
                  <a:lnTo>
                    <a:pt x="312" y="21"/>
                  </a:lnTo>
                  <a:lnTo>
                    <a:pt x="312" y="3"/>
                  </a:lnTo>
                  <a:lnTo>
                    <a:pt x="286" y="28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63" y="28"/>
                  </a:lnTo>
                  <a:lnTo>
                    <a:pt x="240" y="24"/>
                  </a:lnTo>
                  <a:lnTo>
                    <a:pt x="245" y="36"/>
                  </a:lnTo>
                  <a:lnTo>
                    <a:pt x="234" y="28"/>
                  </a:lnTo>
                  <a:lnTo>
                    <a:pt x="220" y="46"/>
                  </a:lnTo>
                  <a:lnTo>
                    <a:pt x="222" y="31"/>
                  </a:lnTo>
                  <a:lnTo>
                    <a:pt x="215" y="41"/>
                  </a:lnTo>
                  <a:lnTo>
                    <a:pt x="204" y="36"/>
                  </a:lnTo>
                  <a:lnTo>
                    <a:pt x="210" y="46"/>
                  </a:lnTo>
                  <a:lnTo>
                    <a:pt x="191" y="41"/>
                  </a:lnTo>
                  <a:lnTo>
                    <a:pt x="183" y="62"/>
                  </a:lnTo>
                  <a:lnTo>
                    <a:pt x="165" y="67"/>
                  </a:lnTo>
                  <a:lnTo>
                    <a:pt x="183" y="67"/>
                  </a:lnTo>
                  <a:lnTo>
                    <a:pt x="155" y="77"/>
                  </a:lnTo>
                  <a:lnTo>
                    <a:pt x="150" y="87"/>
                  </a:lnTo>
                  <a:lnTo>
                    <a:pt x="155" y="87"/>
                  </a:lnTo>
                  <a:lnTo>
                    <a:pt x="118" y="111"/>
                  </a:lnTo>
                  <a:lnTo>
                    <a:pt x="108" y="147"/>
                  </a:lnTo>
                  <a:lnTo>
                    <a:pt x="70" y="177"/>
                  </a:lnTo>
                  <a:lnTo>
                    <a:pt x="75" y="185"/>
                  </a:lnTo>
                  <a:lnTo>
                    <a:pt x="91" y="177"/>
                  </a:lnTo>
                  <a:lnTo>
                    <a:pt x="51" y="187"/>
                  </a:lnTo>
                  <a:lnTo>
                    <a:pt x="31" y="198"/>
                  </a:lnTo>
                  <a:lnTo>
                    <a:pt x="36" y="206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2" y="216"/>
                  </a:lnTo>
                  <a:lnTo>
                    <a:pt x="18" y="222"/>
                  </a:lnTo>
                  <a:lnTo>
                    <a:pt x="0" y="2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7" name="Freeform 299"/>
            <p:cNvSpPr>
              <a:spLocks/>
            </p:cNvSpPr>
            <p:nvPr/>
          </p:nvSpPr>
          <p:spPr bwMode="auto">
            <a:xfrm>
              <a:off x="4221287" y="2359574"/>
              <a:ext cx="609600" cy="488950"/>
            </a:xfrm>
            <a:custGeom>
              <a:avLst/>
              <a:gdLst>
                <a:gd name="T0" fmla="*/ 2147483647 w 384"/>
                <a:gd name="T1" fmla="*/ 2147483647 h 308"/>
                <a:gd name="T2" fmla="*/ 2147483647 w 384"/>
                <a:gd name="T3" fmla="*/ 2147483647 h 308"/>
                <a:gd name="T4" fmla="*/ 2147483647 w 384"/>
                <a:gd name="T5" fmla="*/ 2147483647 h 308"/>
                <a:gd name="T6" fmla="*/ 2147483647 w 384"/>
                <a:gd name="T7" fmla="*/ 2147483647 h 308"/>
                <a:gd name="T8" fmla="*/ 2147483647 w 384"/>
                <a:gd name="T9" fmla="*/ 2147483647 h 308"/>
                <a:gd name="T10" fmla="*/ 2147483647 w 384"/>
                <a:gd name="T11" fmla="*/ 2147483647 h 308"/>
                <a:gd name="T12" fmla="*/ 2147483647 w 384"/>
                <a:gd name="T13" fmla="*/ 2147483647 h 308"/>
                <a:gd name="T14" fmla="*/ 2147483647 w 384"/>
                <a:gd name="T15" fmla="*/ 2147483647 h 308"/>
                <a:gd name="T16" fmla="*/ 2147483647 w 384"/>
                <a:gd name="T17" fmla="*/ 2147483647 h 308"/>
                <a:gd name="T18" fmla="*/ 2147483647 w 384"/>
                <a:gd name="T19" fmla="*/ 2147483647 h 308"/>
                <a:gd name="T20" fmla="*/ 2147483647 w 384"/>
                <a:gd name="T21" fmla="*/ 2147483647 h 308"/>
                <a:gd name="T22" fmla="*/ 2147483647 w 384"/>
                <a:gd name="T23" fmla="*/ 2147483647 h 308"/>
                <a:gd name="T24" fmla="*/ 2147483647 w 384"/>
                <a:gd name="T25" fmla="*/ 2147483647 h 308"/>
                <a:gd name="T26" fmla="*/ 2147483647 w 384"/>
                <a:gd name="T27" fmla="*/ 2147483647 h 308"/>
                <a:gd name="T28" fmla="*/ 2147483647 w 384"/>
                <a:gd name="T29" fmla="*/ 2147483647 h 308"/>
                <a:gd name="T30" fmla="*/ 2147483647 w 384"/>
                <a:gd name="T31" fmla="*/ 2147483647 h 308"/>
                <a:gd name="T32" fmla="*/ 2147483647 w 384"/>
                <a:gd name="T33" fmla="*/ 2147483647 h 308"/>
                <a:gd name="T34" fmla="*/ 2147483647 w 384"/>
                <a:gd name="T35" fmla="*/ 2147483647 h 308"/>
                <a:gd name="T36" fmla="*/ 2147483647 w 384"/>
                <a:gd name="T37" fmla="*/ 2147483647 h 308"/>
                <a:gd name="T38" fmla="*/ 2147483647 w 384"/>
                <a:gd name="T39" fmla="*/ 2147483647 h 308"/>
                <a:gd name="T40" fmla="*/ 2147483647 w 384"/>
                <a:gd name="T41" fmla="*/ 2147483647 h 308"/>
                <a:gd name="T42" fmla="*/ 2147483647 w 384"/>
                <a:gd name="T43" fmla="*/ 2147483647 h 308"/>
                <a:gd name="T44" fmla="*/ 2147483647 w 384"/>
                <a:gd name="T45" fmla="*/ 2147483647 h 308"/>
                <a:gd name="T46" fmla="*/ 2147483647 w 384"/>
                <a:gd name="T47" fmla="*/ 2147483647 h 308"/>
                <a:gd name="T48" fmla="*/ 2147483647 w 384"/>
                <a:gd name="T49" fmla="*/ 2147483647 h 308"/>
                <a:gd name="T50" fmla="*/ 2147483647 w 384"/>
                <a:gd name="T51" fmla="*/ 2147483647 h 308"/>
                <a:gd name="T52" fmla="*/ 2147483647 w 384"/>
                <a:gd name="T53" fmla="*/ 2147483647 h 308"/>
                <a:gd name="T54" fmla="*/ 2147483647 w 384"/>
                <a:gd name="T55" fmla="*/ 2147483647 h 308"/>
                <a:gd name="T56" fmla="*/ 2147483647 w 384"/>
                <a:gd name="T57" fmla="*/ 2147483647 h 308"/>
                <a:gd name="T58" fmla="*/ 2147483647 w 384"/>
                <a:gd name="T59" fmla="*/ 2147483647 h 308"/>
                <a:gd name="T60" fmla="*/ 2147483647 w 384"/>
                <a:gd name="T61" fmla="*/ 2147483647 h 308"/>
                <a:gd name="T62" fmla="*/ 2147483647 w 384"/>
                <a:gd name="T63" fmla="*/ 2147483647 h 308"/>
                <a:gd name="T64" fmla="*/ 2147483647 w 384"/>
                <a:gd name="T65" fmla="*/ 2147483647 h 308"/>
                <a:gd name="T66" fmla="*/ 2147483647 w 384"/>
                <a:gd name="T67" fmla="*/ 2147483647 h 308"/>
                <a:gd name="T68" fmla="*/ 2147483647 w 384"/>
                <a:gd name="T69" fmla="*/ 2147483647 h 308"/>
                <a:gd name="T70" fmla="*/ 2147483647 w 384"/>
                <a:gd name="T71" fmla="*/ 2147483647 h 308"/>
                <a:gd name="T72" fmla="*/ 2147483647 w 384"/>
                <a:gd name="T73" fmla="*/ 2147483647 h 308"/>
                <a:gd name="T74" fmla="*/ 2147483647 w 384"/>
                <a:gd name="T75" fmla="*/ 2147483647 h 308"/>
                <a:gd name="T76" fmla="*/ 2147483647 w 384"/>
                <a:gd name="T77" fmla="*/ 2147483647 h 308"/>
                <a:gd name="T78" fmla="*/ 2147483647 w 384"/>
                <a:gd name="T79" fmla="*/ 2147483647 h 308"/>
                <a:gd name="T80" fmla="*/ 0 w 384"/>
                <a:gd name="T81" fmla="*/ 2147483647 h 3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4"/>
                <a:gd name="T124" fmla="*/ 0 h 308"/>
                <a:gd name="T125" fmla="*/ 384 w 384"/>
                <a:gd name="T126" fmla="*/ 308 h 3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4" h="308">
                  <a:moveTo>
                    <a:pt x="0" y="231"/>
                  </a:moveTo>
                  <a:lnTo>
                    <a:pt x="2" y="241"/>
                  </a:lnTo>
                  <a:lnTo>
                    <a:pt x="37" y="233"/>
                  </a:lnTo>
                  <a:lnTo>
                    <a:pt x="39" y="241"/>
                  </a:lnTo>
                  <a:lnTo>
                    <a:pt x="2" y="246"/>
                  </a:lnTo>
                  <a:lnTo>
                    <a:pt x="10" y="252"/>
                  </a:lnTo>
                  <a:lnTo>
                    <a:pt x="8" y="270"/>
                  </a:lnTo>
                  <a:lnTo>
                    <a:pt x="32" y="257"/>
                  </a:lnTo>
                  <a:lnTo>
                    <a:pt x="2" y="278"/>
                  </a:lnTo>
                  <a:lnTo>
                    <a:pt x="18" y="278"/>
                  </a:lnTo>
                  <a:lnTo>
                    <a:pt x="10" y="302"/>
                  </a:lnTo>
                  <a:lnTo>
                    <a:pt x="44" y="307"/>
                  </a:lnTo>
                  <a:lnTo>
                    <a:pt x="76" y="288"/>
                  </a:lnTo>
                  <a:lnTo>
                    <a:pt x="81" y="270"/>
                  </a:lnTo>
                  <a:lnTo>
                    <a:pt x="89" y="286"/>
                  </a:lnTo>
                  <a:lnTo>
                    <a:pt x="108" y="267"/>
                  </a:lnTo>
                  <a:lnTo>
                    <a:pt x="105" y="246"/>
                  </a:lnTo>
                  <a:lnTo>
                    <a:pt x="113" y="238"/>
                  </a:lnTo>
                  <a:lnTo>
                    <a:pt x="105" y="228"/>
                  </a:lnTo>
                  <a:lnTo>
                    <a:pt x="105" y="186"/>
                  </a:lnTo>
                  <a:lnTo>
                    <a:pt x="134" y="173"/>
                  </a:lnTo>
                  <a:lnTo>
                    <a:pt x="128" y="160"/>
                  </a:lnTo>
                  <a:lnTo>
                    <a:pt x="142" y="126"/>
                  </a:lnTo>
                  <a:lnTo>
                    <a:pt x="165" y="105"/>
                  </a:lnTo>
                  <a:lnTo>
                    <a:pt x="171" y="84"/>
                  </a:lnTo>
                  <a:lnTo>
                    <a:pt x="189" y="81"/>
                  </a:lnTo>
                  <a:lnTo>
                    <a:pt x="196" y="68"/>
                  </a:lnTo>
                  <a:lnTo>
                    <a:pt x="223" y="71"/>
                  </a:lnTo>
                  <a:lnTo>
                    <a:pt x="223" y="52"/>
                  </a:lnTo>
                  <a:lnTo>
                    <a:pt x="231" y="52"/>
                  </a:lnTo>
                  <a:lnTo>
                    <a:pt x="238" y="44"/>
                  </a:lnTo>
                  <a:lnTo>
                    <a:pt x="257" y="63"/>
                  </a:lnTo>
                  <a:lnTo>
                    <a:pt x="289" y="63"/>
                  </a:lnTo>
                  <a:lnTo>
                    <a:pt x="307" y="52"/>
                  </a:lnTo>
                  <a:lnTo>
                    <a:pt x="309" y="34"/>
                  </a:lnTo>
                  <a:lnTo>
                    <a:pt x="341" y="29"/>
                  </a:lnTo>
                  <a:lnTo>
                    <a:pt x="354" y="37"/>
                  </a:lnTo>
                  <a:lnTo>
                    <a:pt x="354" y="52"/>
                  </a:lnTo>
                  <a:lnTo>
                    <a:pt x="380" y="34"/>
                  </a:lnTo>
                  <a:lnTo>
                    <a:pt x="362" y="37"/>
                  </a:lnTo>
                  <a:lnTo>
                    <a:pt x="365" y="32"/>
                  </a:lnTo>
                  <a:lnTo>
                    <a:pt x="349" y="27"/>
                  </a:lnTo>
                  <a:lnTo>
                    <a:pt x="383" y="16"/>
                  </a:lnTo>
                  <a:lnTo>
                    <a:pt x="354" y="5"/>
                  </a:lnTo>
                  <a:lnTo>
                    <a:pt x="338" y="16"/>
                  </a:lnTo>
                  <a:lnTo>
                    <a:pt x="346" y="3"/>
                  </a:lnTo>
                  <a:lnTo>
                    <a:pt x="331" y="0"/>
                  </a:lnTo>
                  <a:lnTo>
                    <a:pt x="323" y="16"/>
                  </a:lnTo>
                  <a:lnTo>
                    <a:pt x="317" y="21"/>
                  </a:lnTo>
                  <a:lnTo>
                    <a:pt x="317" y="3"/>
                  </a:lnTo>
                  <a:lnTo>
                    <a:pt x="291" y="29"/>
                  </a:lnTo>
                  <a:lnTo>
                    <a:pt x="307" y="5"/>
                  </a:lnTo>
                  <a:lnTo>
                    <a:pt x="296" y="3"/>
                  </a:lnTo>
                  <a:lnTo>
                    <a:pt x="267" y="29"/>
                  </a:lnTo>
                  <a:lnTo>
                    <a:pt x="244" y="24"/>
                  </a:lnTo>
                  <a:lnTo>
                    <a:pt x="249" y="37"/>
                  </a:lnTo>
                  <a:lnTo>
                    <a:pt x="238" y="29"/>
                  </a:lnTo>
                  <a:lnTo>
                    <a:pt x="223" y="47"/>
                  </a:lnTo>
                  <a:lnTo>
                    <a:pt x="226" y="32"/>
                  </a:lnTo>
                  <a:lnTo>
                    <a:pt x="218" y="42"/>
                  </a:lnTo>
                  <a:lnTo>
                    <a:pt x="207" y="37"/>
                  </a:lnTo>
                  <a:lnTo>
                    <a:pt x="213" y="47"/>
                  </a:lnTo>
                  <a:lnTo>
                    <a:pt x="194" y="42"/>
                  </a:lnTo>
                  <a:lnTo>
                    <a:pt x="186" y="63"/>
                  </a:lnTo>
                  <a:lnTo>
                    <a:pt x="168" y="68"/>
                  </a:lnTo>
                  <a:lnTo>
                    <a:pt x="186" y="68"/>
                  </a:lnTo>
                  <a:lnTo>
                    <a:pt x="157" y="79"/>
                  </a:lnTo>
                  <a:lnTo>
                    <a:pt x="152" y="89"/>
                  </a:lnTo>
                  <a:lnTo>
                    <a:pt x="157" y="89"/>
                  </a:lnTo>
                  <a:lnTo>
                    <a:pt x="120" y="113"/>
                  </a:lnTo>
                  <a:lnTo>
                    <a:pt x="110" y="150"/>
                  </a:lnTo>
                  <a:lnTo>
                    <a:pt x="71" y="181"/>
                  </a:lnTo>
                  <a:lnTo>
                    <a:pt x="76" y="189"/>
                  </a:lnTo>
                  <a:lnTo>
                    <a:pt x="92" y="181"/>
                  </a:lnTo>
                  <a:lnTo>
                    <a:pt x="52" y="191"/>
                  </a:lnTo>
                  <a:lnTo>
                    <a:pt x="32" y="202"/>
                  </a:lnTo>
                  <a:lnTo>
                    <a:pt x="37" y="210"/>
                  </a:lnTo>
                  <a:lnTo>
                    <a:pt x="18" y="210"/>
                  </a:lnTo>
                  <a:lnTo>
                    <a:pt x="24" y="220"/>
                  </a:lnTo>
                  <a:lnTo>
                    <a:pt x="2" y="220"/>
                  </a:lnTo>
                  <a:lnTo>
                    <a:pt x="18" y="226"/>
                  </a:lnTo>
                  <a:lnTo>
                    <a:pt x="0" y="23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8" name="Freeform 300"/>
            <p:cNvSpPr>
              <a:spLocks/>
            </p:cNvSpPr>
            <p:nvPr/>
          </p:nvSpPr>
          <p:spPr bwMode="auto">
            <a:xfrm>
              <a:off x="5524624" y="3478761"/>
              <a:ext cx="382588" cy="338138"/>
            </a:xfrm>
            <a:custGeom>
              <a:avLst/>
              <a:gdLst>
                <a:gd name="T0" fmla="*/ 0 w 241"/>
                <a:gd name="T1" fmla="*/ 2147483647 h 213"/>
                <a:gd name="T2" fmla="*/ 2147483647 w 241"/>
                <a:gd name="T3" fmla="*/ 2147483647 h 213"/>
                <a:gd name="T4" fmla="*/ 2147483647 w 241"/>
                <a:gd name="T5" fmla="*/ 2147483647 h 213"/>
                <a:gd name="T6" fmla="*/ 2147483647 w 241"/>
                <a:gd name="T7" fmla="*/ 2147483647 h 213"/>
                <a:gd name="T8" fmla="*/ 2147483647 w 241"/>
                <a:gd name="T9" fmla="*/ 2147483647 h 213"/>
                <a:gd name="T10" fmla="*/ 2147483647 w 241"/>
                <a:gd name="T11" fmla="*/ 2147483647 h 213"/>
                <a:gd name="T12" fmla="*/ 2147483647 w 241"/>
                <a:gd name="T13" fmla="*/ 2147483647 h 213"/>
                <a:gd name="T14" fmla="*/ 2147483647 w 241"/>
                <a:gd name="T15" fmla="*/ 2147483647 h 213"/>
                <a:gd name="T16" fmla="*/ 2147483647 w 241"/>
                <a:gd name="T17" fmla="*/ 2147483647 h 213"/>
                <a:gd name="T18" fmla="*/ 2147483647 w 241"/>
                <a:gd name="T19" fmla="*/ 2147483647 h 213"/>
                <a:gd name="T20" fmla="*/ 2147483647 w 241"/>
                <a:gd name="T21" fmla="*/ 2147483647 h 213"/>
                <a:gd name="T22" fmla="*/ 2147483647 w 241"/>
                <a:gd name="T23" fmla="*/ 0 h 213"/>
                <a:gd name="T24" fmla="*/ 2147483647 w 241"/>
                <a:gd name="T25" fmla="*/ 2147483647 h 213"/>
                <a:gd name="T26" fmla="*/ 2147483647 w 241"/>
                <a:gd name="T27" fmla="*/ 2147483647 h 213"/>
                <a:gd name="T28" fmla="*/ 2147483647 w 241"/>
                <a:gd name="T29" fmla="*/ 2147483647 h 213"/>
                <a:gd name="T30" fmla="*/ 2147483647 w 241"/>
                <a:gd name="T31" fmla="*/ 2147483647 h 213"/>
                <a:gd name="T32" fmla="*/ 2147483647 w 241"/>
                <a:gd name="T33" fmla="*/ 2147483647 h 213"/>
                <a:gd name="T34" fmla="*/ 2147483647 w 241"/>
                <a:gd name="T35" fmla="*/ 2147483647 h 213"/>
                <a:gd name="T36" fmla="*/ 2147483647 w 241"/>
                <a:gd name="T37" fmla="*/ 2147483647 h 213"/>
                <a:gd name="T38" fmla="*/ 2147483647 w 241"/>
                <a:gd name="T39" fmla="*/ 2147483647 h 213"/>
                <a:gd name="T40" fmla="*/ 2147483647 w 241"/>
                <a:gd name="T41" fmla="*/ 2147483647 h 213"/>
                <a:gd name="T42" fmla="*/ 2147483647 w 241"/>
                <a:gd name="T43" fmla="*/ 2147483647 h 213"/>
                <a:gd name="T44" fmla="*/ 2147483647 w 241"/>
                <a:gd name="T45" fmla="*/ 2147483647 h 213"/>
                <a:gd name="T46" fmla="*/ 2147483647 w 241"/>
                <a:gd name="T47" fmla="*/ 2147483647 h 213"/>
                <a:gd name="T48" fmla="*/ 2147483647 w 241"/>
                <a:gd name="T49" fmla="*/ 2147483647 h 213"/>
                <a:gd name="T50" fmla="*/ 2147483647 w 241"/>
                <a:gd name="T51" fmla="*/ 2147483647 h 213"/>
                <a:gd name="T52" fmla="*/ 2147483647 w 241"/>
                <a:gd name="T53" fmla="*/ 2147483647 h 213"/>
                <a:gd name="T54" fmla="*/ 2147483647 w 241"/>
                <a:gd name="T55" fmla="*/ 2147483647 h 213"/>
                <a:gd name="T56" fmla="*/ 0 w 241"/>
                <a:gd name="T57" fmla="*/ 2147483647 h 2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1"/>
                <a:gd name="T88" fmla="*/ 0 h 213"/>
                <a:gd name="T89" fmla="*/ 241 w 241"/>
                <a:gd name="T90" fmla="*/ 213 h 2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1" h="213">
                  <a:moveTo>
                    <a:pt x="0" y="115"/>
                  </a:moveTo>
                  <a:lnTo>
                    <a:pt x="25" y="123"/>
                  </a:lnTo>
                  <a:lnTo>
                    <a:pt x="77" y="115"/>
                  </a:lnTo>
                  <a:lnTo>
                    <a:pt x="84" y="92"/>
                  </a:lnTo>
                  <a:lnTo>
                    <a:pt x="120" y="82"/>
                  </a:lnTo>
                  <a:lnTo>
                    <a:pt x="125" y="64"/>
                  </a:lnTo>
                  <a:lnTo>
                    <a:pt x="138" y="61"/>
                  </a:lnTo>
                  <a:lnTo>
                    <a:pt x="130" y="49"/>
                  </a:lnTo>
                  <a:lnTo>
                    <a:pt x="146" y="49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97" y="0"/>
                  </a:lnTo>
                  <a:lnTo>
                    <a:pt x="240" y="28"/>
                  </a:lnTo>
                  <a:lnTo>
                    <a:pt x="230" y="39"/>
                  </a:lnTo>
                  <a:lnTo>
                    <a:pt x="186" y="39"/>
                  </a:lnTo>
                  <a:lnTo>
                    <a:pt x="189" y="61"/>
                  </a:lnTo>
                  <a:lnTo>
                    <a:pt x="207" y="77"/>
                  </a:lnTo>
                  <a:lnTo>
                    <a:pt x="197" y="85"/>
                  </a:lnTo>
                  <a:lnTo>
                    <a:pt x="199" y="99"/>
                  </a:lnTo>
                  <a:lnTo>
                    <a:pt x="156" y="145"/>
                  </a:lnTo>
                  <a:lnTo>
                    <a:pt x="138" y="145"/>
                  </a:lnTo>
                  <a:lnTo>
                    <a:pt x="125" y="156"/>
                  </a:lnTo>
                  <a:lnTo>
                    <a:pt x="148" y="199"/>
                  </a:lnTo>
                  <a:lnTo>
                    <a:pt x="115" y="199"/>
                  </a:lnTo>
                  <a:lnTo>
                    <a:pt x="105" y="212"/>
                  </a:lnTo>
                  <a:lnTo>
                    <a:pt x="79" y="184"/>
                  </a:lnTo>
                  <a:lnTo>
                    <a:pt x="10" y="189"/>
                  </a:lnTo>
                  <a:lnTo>
                    <a:pt x="36" y="156"/>
                  </a:lnTo>
                  <a:lnTo>
                    <a:pt x="0" y="1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69" name="Freeform 301"/>
            <p:cNvSpPr>
              <a:spLocks/>
            </p:cNvSpPr>
            <p:nvPr/>
          </p:nvSpPr>
          <p:spPr bwMode="auto">
            <a:xfrm>
              <a:off x="5524624" y="3478761"/>
              <a:ext cx="392113" cy="347663"/>
            </a:xfrm>
            <a:custGeom>
              <a:avLst/>
              <a:gdLst>
                <a:gd name="T0" fmla="*/ 0 w 247"/>
                <a:gd name="T1" fmla="*/ 2147483647 h 219"/>
                <a:gd name="T2" fmla="*/ 2147483647 w 247"/>
                <a:gd name="T3" fmla="*/ 2147483647 h 219"/>
                <a:gd name="T4" fmla="*/ 2147483647 w 247"/>
                <a:gd name="T5" fmla="*/ 2147483647 h 219"/>
                <a:gd name="T6" fmla="*/ 2147483647 w 247"/>
                <a:gd name="T7" fmla="*/ 2147483647 h 219"/>
                <a:gd name="T8" fmla="*/ 2147483647 w 247"/>
                <a:gd name="T9" fmla="*/ 2147483647 h 219"/>
                <a:gd name="T10" fmla="*/ 2147483647 w 247"/>
                <a:gd name="T11" fmla="*/ 2147483647 h 219"/>
                <a:gd name="T12" fmla="*/ 2147483647 w 247"/>
                <a:gd name="T13" fmla="*/ 2147483647 h 219"/>
                <a:gd name="T14" fmla="*/ 2147483647 w 247"/>
                <a:gd name="T15" fmla="*/ 2147483647 h 219"/>
                <a:gd name="T16" fmla="*/ 2147483647 w 247"/>
                <a:gd name="T17" fmla="*/ 2147483647 h 219"/>
                <a:gd name="T18" fmla="*/ 2147483647 w 247"/>
                <a:gd name="T19" fmla="*/ 2147483647 h 219"/>
                <a:gd name="T20" fmla="*/ 2147483647 w 247"/>
                <a:gd name="T21" fmla="*/ 2147483647 h 219"/>
                <a:gd name="T22" fmla="*/ 2147483647 w 247"/>
                <a:gd name="T23" fmla="*/ 0 h 219"/>
                <a:gd name="T24" fmla="*/ 2147483647 w 247"/>
                <a:gd name="T25" fmla="*/ 2147483647 h 219"/>
                <a:gd name="T26" fmla="*/ 2147483647 w 247"/>
                <a:gd name="T27" fmla="*/ 2147483647 h 219"/>
                <a:gd name="T28" fmla="*/ 2147483647 w 247"/>
                <a:gd name="T29" fmla="*/ 2147483647 h 219"/>
                <a:gd name="T30" fmla="*/ 2147483647 w 247"/>
                <a:gd name="T31" fmla="*/ 2147483647 h 219"/>
                <a:gd name="T32" fmla="*/ 2147483647 w 247"/>
                <a:gd name="T33" fmla="*/ 2147483647 h 219"/>
                <a:gd name="T34" fmla="*/ 2147483647 w 247"/>
                <a:gd name="T35" fmla="*/ 2147483647 h 219"/>
                <a:gd name="T36" fmla="*/ 2147483647 w 247"/>
                <a:gd name="T37" fmla="*/ 2147483647 h 219"/>
                <a:gd name="T38" fmla="*/ 2147483647 w 247"/>
                <a:gd name="T39" fmla="*/ 2147483647 h 219"/>
                <a:gd name="T40" fmla="*/ 2147483647 w 247"/>
                <a:gd name="T41" fmla="*/ 2147483647 h 219"/>
                <a:gd name="T42" fmla="*/ 2147483647 w 247"/>
                <a:gd name="T43" fmla="*/ 2147483647 h 219"/>
                <a:gd name="T44" fmla="*/ 2147483647 w 247"/>
                <a:gd name="T45" fmla="*/ 2147483647 h 219"/>
                <a:gd name="T46" fmla="*/ 2147483647 w 247"/>
                <a:gd name="T47" fmla="*/ 2147483647 h 219"/>
                <a:gd name="T48" fmla="*/ 2147483647 w 247"/>
                <a:gd name="T49" fmla="*/ 2147483647 h 219"/>
                <a:gd name="T50" fmla="*/ 2147483647 w 247"/>
                <a:gd name="T51" fmla="*/ 2147483647 h 219"/>
                <a:gd name="T52" fmla="*/ 2147483647 w 247"/>
                <a:gd name="T53" fmla="*/ 2147483647 h 219"/>
                <a:gd name="T54" fmla="*/ 2147483647 w 247"/>
                <a:gd name="T55" fmla="*/ 2147483647 h 219"/>
                <a:gd name="T56" fmla="*/ 0 w 247"/>
                <a:gd name="T57" fmla="*/ 2147483647 h 2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7"/>
                <a:gd name="T88" fmla="*/ 0 h 219"/>
                <a:gd name="T89" fmla="*/ 247 w 247"/>
                <a:gd name="T90" fmla="*/ 219 h 2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7" h="219">
                  <a:moveTo>
                    <a:pt x="0" y="118"/>
                  </a:moveTo>
                  <a:lnTo>
                    <a:pt x="26" y="126"/>
                  </a:lnTo>
                  <a:lnTo>
                    <a:pt x="79" y="118"/>
                  </a:lnTo>
                  <a:lnTo>
                    <a:pt x="86" y="95"/>
                  </a:lnTo>
                  <a:lnTo>
                    <a:pt x="123" y="84"/>
                  </a:lnTo>
                  <a:lnTo>
                    <a:pt x="128" y="66"/>
                  </a:lnTo>
                  <a:lnTo>
                    <a:pt x="141" y="63"/>
                  </a:lnTo>
                  <a:lnTo>
                    <a:pt x="133" y="50"/>
                  </a:lnTo>
                  <a:lnTo>
                    <a:pt x="150" y="50"/>
                  </a:lnTo>
                  <a:lnTo>
                    <a:pt x="160" y="31"/>
                  </a:lnTo>
                  <a:lnTo>
                    <a:pt x="155" y="14"/>
                  </a:lnTo>
                  <a:lnTo>
                    <a:pt x="202" y="0"/>
                  </a:lnTo>
                  <a:lnTo>
                    <a:pt x="246" y="29"/>
                  </a:lnTo>
                  <a:lnTo>
                    <a:pt x="236" y="40"/>
                  </a:lnTo>
                  <a:lnTo>
                    <a:pt x="191" y="40"/>
                  </a:lnTo>
                  <a:lnTo>
                    <a:pt x="194" y="63"/>
                  </a:lnTo>
                  <a:lnTo>
                    <a:pt x="212" y="79"/>
                  </a:lnTo>
                  <a:lnTo>
                    <a:pt x="202" y="87"/>
                  </a:lnTo>
                  <a:lnTo>
                    <a:pt x="204" y="102"/>
                  </a:lnTo>
                  <a:lnTo>
                    <a:pt x="160" y="149"/>
                  </a:lnTo>
                  <a:lnTo>
                    <a:pt x="141" y="149"/>
                  </a:lnTo>
                  <a:lnTo>
                    <a:pt x="128" y="160"/>
                  </a:lnTo>
                  <a:lnTo>
                    <a:pt x="152" y="205"/>
                  </a:lnTo>
                  <a:lnTo>
                    <a:pt x="118" y="205"/>
                  </a:lnTo>
                  <a:lnTo>
                    <a:pt x="108" y="218"/>
                  </a:lnTo>
                  <a:lnTo>
                    <a:pt x="81" y="189"/>
                  </a:lnTo>
                  <a:lnTo>
                    <a:pt x="10" y="194"/>
                  </a:lnTo>
                  <a:lnTo>
                    <a:pt x="37" y="160"/>
                  </a:lnTo>
                  <a:lnTo>
                    <a:pt x="0" y="1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0" name="Freeform 302"/>
            <p:cNvSpPr>
              <a:spLocks/>
            </p:cNvSpPr>
            <p:nvPr/>
          </p:nvSpPr>
          <p:spPr bwMode="auto">
            <a:xfrm>
              <a:off x="2168649" y="4161386"/>
              <a:ext cx="120650" cy="46038"/>
            </a:xfrm>
            <a:custGeom>
              <a:avLst/>
              <a:gdLst>
                <a:gd name="T0" fmla="*/ 0 w 76"/>
                <a:gd name="T1" fmla="*/ 2147483647 h 29"/>
                <a:gd name="T2" fmla="*/ 2147483647 w 76"/>
                <a:gd name="T3" fmla="*/ 0 h 29"/>
                <a:gd name="T4" fmla="*/ 2147483647 w 76"/>
                <a:gd name="T5" fmla="*/ 2147483647 h 29"/>
                <a:gd name="T6" fmla="*/ 2147483647 w 76"/>
                <a:gd name="T7" fmla="*/ 0 h 29"/>
                <a:gd name="T8" fmla="*/ 2147483647 w 76"/>
                <a:gd name="T9" fmla="*/ 2147483647 h 29"/>
                <a:gd name="T10" fmla="*/ 2147483647 w 76"/>
                <a:gd name="T11" fmla="*/ 2147483647 h 29"/>
                <a:gd name="T12" fmla="*/ 2147483647 w 76"/>
                <a:gd name="T13" fmla="*/ 2147483647 h 29"/>
                <a:gd name="T14" fmla="*/ 2147483647 w 76"/>
                <a:gd name="T15" fmla="*/ 2147483647 h 29"/>
                <a:gd name="T16" fmla="*/ 2147483647 w 76"/>
                <a:gd name="T17" fmla="*/ 2147483647 h 29"/>
                <a:gd name="T18" fmla="*/ 2147483647 w 76"/>
                <a:gd name="T19" fmla="*/ 2147483647 h 29"/>
                <a:gd name="T20" fmla="*/ 2147483647 w 76"/>
                <a:gd name="T21" fmla="*/ 2147483647 h 29"/>
                <a:gd name="T22" fmla="*/ 0 w 76"/>
                <a:gd name="T23" fmla="*/ 2147483647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"/>
                <a:gd name="T37" fmla="*/ 0 h 29"/>
                <a:gd name="T38" fmla="*/ 76 w 7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" h="29">
                  <a:moveTo>
                    <a:pt x="0" y="13"/>
                  </a:moveTo>
                  <a:lnTo>
                    <a:pt x="5" y="0"/>
                  </a:lnTo>
                  <a:lnTo>
                    <a:pt x="22" y="9"/>
                  </a:lnTo>
                  <a:lnTo>
                    <a:pt x="48" y="0"/>
                  </a:lnTo>
                  <a:lnTo>
                    <a:pt x="75" y="11"/>
                  </a:lnTo>
                  <a:lnTo>
                    <a:pt x="69" y="28"/>
                  </a:lnTo>
                  <a:lnTo>
                    <a:pt x="69" y="13"/>
                  </a:lnTo>
                  <a:lnTo>
                    <a:pt x="48" y="7"/>
                  </a:lnTo>
                  <a:lnTo>
                    <a:pt x="34" y="15"/>
                  </a:lnTo>
                  <a:lnTo>
                    <a:pt x="39" y="26"/>
                  </a:lnTo>
                  <a:lnTo>
                    <a:pt x="31" y="28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1" name="Freeform 303"/>
            <p:cNvSpPr>
              <a:spLocks/>
            </p:cNvSpPr>
            <p:nvPr/>
          </p:nvSpPr>
          <p:spPr bwMode="auto">
            <a:xfrm>
              <a:off x="2168649" y="4161386"/>
              <a:ext cx="130175" cy="55563"/>
            </a:xfrm>
            <a:custGeom>
              <a:avLst/>
              <a:gdLst>
                <a:gd name="T0" fmla="*/ 0 w 82"/>
                <a:gd name="T1" fmla="*/ 2147483647 h 35"/>
                <a:gd name="T2" fmla="*/ 2147483647 w 82"/>
                <a:gd name="T3" fmla="*/ 0 h 35"/>
                <a:gd name="T4" fmla="*/ 2147483647 w 82"/>
                <a:gd name="T5" fmla="*/ 2147483647 h 35"/>
                <a:gd name="T6" fmla="*/ 2147483647 w 82"/>
                <a:gd name="T7" fmla="*/ 0 h 35"/>
                <a:gd name="T8" fmla="*/ 2147483647 w 82"/>
                <a:gd name="T9" fmla="*/ 2147483647 h 35"/>
                <a:gd name="T10" fmla="*/ 2147483647 w 82"/>
                <a:gd name="T11" fmla="*/ 2147483647 h 35"/>
                <a:gd name="T12" fmla="*/ 2147483647 w 82"/>
                <a:gd name="T13" fmla="*/ 2147483647 h 35"/>
                <a:gd name="T14" fmla="*/ 2147483647 w 82"/>
                <a:gd name="T15" fmla="*/ 2147483647 h 35"/>
                <a:gd name="T16" fmla="*/ 2147483647 w 82"/>
                <a:gd name="T17" fmla="*/ 2147483647 h 35"/>
                <a:gd name="T18" fmla="*/ 2147483647 w 82"/>
                <a:gd name="T19" fmla="*/ 2147483647 h 35"/>
                <a:gd name="T20" fmla="*/ 2147483647 w 82"/>
                <a:gd name="T21" fmla="*/ 2147483647 h 35"/>
                <a:gd name="T22" fmla="*/ 0 w 82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35"/>
                <a:gd name="T38" fmla="*/ 82 w 8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35">
                  <a:moveTo>
                    <a:pt x="0" y="16"/>
                  </a:moveTo>
                  <a:lnTo>
                    <a:pt x="5" y="0"/>
                  </a:lnTo>
                  <a:lnTo>
                    <a:pt x="24" y="11"/>
                  </a:lnTo>
                  <a:lnTo>
                    <a:pt x="52" y="0"/>
                  </a:lnTo>
                  <a:lnTo>
                    <a:pt x="81" y="13"/>
                  </a:lnTo>
                  <a:lnTo>
                    <a:pt x="74" y="34"/>
                  </a:lnTo>
                  <a:lnTo>
                    <a:pt x="74" y="16"/>
                  </a:lnTo>
                  <a:lnTo>
                    <a:pt x="52" y="8"/>
                  </a:lnTo>
                  <a:lnTo>
                    <a:pt x="37" y="18"/>
                  </a:lnTo>
                  <a:lnTo>
                    <a:pt x="42" y="32"/>
                  </a:lnTo>
                  <a:lnTo>
                    <a:pt x="34" y="3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2" name="Freeform 304"/>
            <p:cNvSpPr>
              <a:spLocks/>
            </p:cNvSpPr>
            <p:nvPr/>
          </p:nvSpPr>
          <p:spPr bwMode="auto">
            <a:xfrm>
              <a:off x="7397874" y="4448724"/>
              <a:ext cx="225425" cy="166687"/>
            </a:xfrm>
            <a:custGeom>
              <a:avLst/>
              <a:gdLst>
                <a:gd name="T0" fmla="*/ 0 w 142"/>
                <a:gd name="T1" fmla="*/ 0 h 105"/>
                <a:gd name="T2" fmla="*/ 2147483647 w 142"/>
                <a:gd name="T3" fmla="*/ 2147483647 h 105"/>
                <a:gd name="T4" fmla="*/ 2147483647 w 142"/>
                <a:gd name="T5" fmla="*/ 2147483647 h 105"/>
                <a:gd name="T6" fmla="*/ 2147483647 w 142"/>
                <a:gd name="T7" fmla="*/ 2147483647 h 105"/>
                <a:gd name="T8" fmla="*/ 2147483647 w 142"/>
                <a:gd name="T9" fmla="*/ 2147483647 h 105"/>
                <a:gd name="T10" fmla="*/ 2147483647 w 142"/>
                <a:gd name="T11" fmla="*/ 2147483647 h 105"/>
                <a:gd name="T12" fmla="*/ 2147483647 w 142"/>
                <a:gd name="T13" fmla="*/ 2147483647 h 105"/>
                <a:gd name="T14" fmla="*/ 2147483647 w 142"/>
                <a:gd name="T15" fmla="*/ 2147483647 h 105"/>
                <a:gd name="T16" fmla="*/ 2147483647 w 142"/>
                <a:gd name="T17" fmla="*/ 2147483647 h 105"/>
                <a:gd name="T18" fmla="*/ 2147483647 w 142"/>
                <a:gd name="T19" fmla="*/ 2147483647 h 105"/>
                <a:gd name="T20" fmla="*/ 2147483647 w 142"/>
                <a:gd name="T21" fmla="*/ 2147483647 h 105"/>
                <a:gd name="T22" fmla="*/ 0 w 142"/>
                <a:gd name="T23" fmla="*/ 0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2"/>
                <a:gd name="T37" fmla="*/ 0 h 105"/>
                <a:gd name="T38" fmla="*/ 142 w 142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2" h="105">
                  <a:moveTo>
                    <a:pt x="0" y="0"/>
                  </a:moveTo>
                  <a:lnTo>
                    <a:pt x="3" y="90"/>
                  </a:lnTo>
                  <a:lnTo>
                    <a:pt x="25" y="92"/>
                  </a:lnTo>
                  <a:lnTo>
                    <a:pt x="48" y="64"/>
                  </a:lnTo>
                  <a:lnTo>
                    <a:pt x="76" y="77"/>
                  </a:lnTo>
                  <a:lnTo>
                    <a:pt x="96" y="101"/>
                  </a:lnTo>
                  <a:lnTo>
                    <a:pt x="141" y="104"/>
                  </a:lnTo>
                  <a:lnTo>
                    <a:pt x="88" y="64"/>
                  </a:lnTo>
                  <a:lnTo>
                    <a:pt x="96" y="47"/>
                  </a:lnTo>
                  <a:lnTo>
                    <a:pt x="70" y="40"/>
                  </a:lnTo>
                  <a:lnTo>
                    <a:pt x="48" y="1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3" name="Freeform 305"/>
            <p:cNvSpPr>
              <a:spLocks/>
            </p:cNvSpPr>
            <p:nvPr/>
          </p:nvSpPr>
          <p:spPr bwMode="auto">
            <a:xfrm>
              <a:off x="7397874" y="4448724"/>
              <a:ext cx="234950" cy="176212"/>
            </a:xfrm>
            <a:custGeom>
              <a:avLst/>
              <a:gdLst>
                <a:gd name="T0" fmla="*/ 0 w 148"/>
                <a:gd name="T1" fmla="*/ 0 h 111"/>
                <a:gd name="T2" fmla="*/ 2147483647 w 148"/>
                <a:gd name="T3" fmla="*/ 2147483647 h 111"/>
                <a:gd name="T4" fmla="*/ 2147483647 w 148"/>
                <a:gd name="T5" fmla="*/ 2147483647 h 111"/>
                <a:gd name="T6" fmla="*/ 2147483647 w 148"/>
                <a:gd name="T7" fmla="*/ 2147483647 h 111"/>
                <a:gd name="T8" fmla="*/ 2147483647 w 148"/>
                <a:gd name="T9" fmla="*/ 2147483647 h 111"/>
                <a:gd name="T10" fmla="*/ 2147483647 w 148"/>
                <a:gd name="T11" fmla="*/ 2147483647 h 111"/>
                <a:gd name="T12" fmla="*/ 2147483647 w 148"/>
                <a:gd name="T13" fmla="*/ 2147483647 h 111"/>
                <a:gd name="T14" fmla="*/ 2147483647 w 148"/>
                <a:gd name="T15" fmla="*/ 2147483647 h 111"/>
                <a:gd name="T16" fmla="*/ 2147483647 w 148"/>
                <a:gd name="T17" fmla="*/ 2147483647 h 111"/>
                <a:gd name="T18" fmla="*/ 2147483647 w 148"/>
                <a:gd name="T19" fmla="*/ 2147483647 h 111"/>
                <a:gd name="T20" fmla="*/ 2147483647 w 148"/>
                <a:gd name="T21" fmla="*/ 2147483647 h 111"/>
                <a:gd name="T22" fmla="*/ 0 w 148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111"/>
                <a:gd name="T38" fmla="*/ 148 w 148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111">
                  <a:moveTo>
                    <a:pt x="0" y="0"/>
                  </a:moveTo>
                  <a:lnTo>
                    <a:pt x="3" y="95"/>
                  </a:lnTo>
                  <a:lnTo>
                    <a:pt x="26" y="97"/>
                  </a:lnTo>
                  <a:lnTo>
                    <a:pt x="50" y="68"/>
                  </a:lnTo>
                  <a:lnTo>
                    <a:pt x="79" y="81"/>
                  </a:lnTo>
                  <a:lnTo>
                    <a:pt x="100" y="107"/>
                  </a:lnTo>
                  <a:lnTo>
                    <a:pt x="147" y="110"/>
                  </a:lnTo>
                  <a:lnTo>
                    <a:pt x="92" y="68"/>
                  </a:lnTo>
                  <a:lnTo>
                    <a:pt x="100" y="50"/>
                  </a:lnTo>
                  <a:lnTo>
                    <a:pt x="73" y="42"/>
                  </a:lnTo>
                  <a:lnTo>
                    <a:pt x="5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4" name="Freeform 306"/>
            <p:cNvSpPr>
              <a:spLocks/>
            </p:cNvSpPr>
            <p:nvPr/>
          </p:nvSpPr>
          <p:spPr bwMode="auto">
            <a:xfrm>
              <a:off x="7569324" y="4482061"/>
              <a:ext cx="82550" cy="42863"/>
            </a:xfrm>
            <a:custGeom>
              <a:avLst/>
              <a:gdLst>
                <a:gd name="T0" fmla="*/ 0 w 52"/>
                <a:gd name="T1" fmla="*/ 2147483647 h 27"/>
                <a:gd name="T2" fmla="*/ 2147483647 w 52"/>
                <a:gd name="T3" fmla="*/ 2147483647 h 27"/>
                <a:gd name="T4" fmla="*/ 2147483647 w 52"/>
                <a:gd name="T5" fmla="*/ 2147483647 h 27"/>
                <a:gd name="T6" fmla="*/ 2147483647 w 52"/>
                <a:gd name="T7" fmla="*/ 0 h 27"/>
                <a:gd name="T8" fmla="*/ 2147483647 w 52"/>
                <a:gd name="T9" fmla="*/ 2147483647 h 27"/>
                <a:gd name="T10" fmla="*/ 0 w 52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7"/>
                <a:gd name="T20" fmla="*/ 52 w 5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7">
                  <a:moveTo>
                    <a:pt x="0" y="17"/>
                  </a:moveTo>
                  <a:lnTo>
                    <a:pt x="32" y="26"/>
                  </a:lnTo>
                  <a:lnTo>
                    <a:pt x="51" y="7"/>
                  </a:lnTo>
                  <a:lnTo>
                    <a:pt x="44" y="0"/>
                  </a:lnTo>
                  <a:lnTo>
                    <a:pt x="39" y="8"/>
                  </a:lnTo>
                  <a:lnTo>
                    <a:pt x="0" y="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5" name="Freeform 307"/>
            <p:cNvSpPr>
              <a:spLocks/>
            </p:cNvSpPr>
            <p:nvPr/>
          </p:nvSpPr>
          <p:spPr bwMode="auto">
            <a:xfrm>
              <a:off x="7569324" y="4482061"/>
              <a:ext cx="92075" cy="52388"/>
            </a:xfrm>
            <a:custGeom>
              <a:avLst/>
              <a:gdLst>
                <a:gd name="T0" fmla="*/ 0 w 58"/>
                <a:gd name="T1" fmla="*/ 2147483647 h 33"/>
                <a:gd name="T2" fmla="*/ 2147483647 w 58"/>
                <a:gd name="T3" fmla="*/ 2147483647 h 33"/>
                <a:gd name="T4" fmla="*/ 2147483647 w 58"/>
                <a:gd name="T5" fmla="*/ 2147483647 h 33"/>
                <a:gd name="T6" fmla="*/ 2147483647 w 58"/>
                <a:gd name="T7" fmla="*/ 0 h 33"/>
                <a:gd name="T8" fmla="*/ 2147483647 w 58"/>
                <a:gd name="T9" fmla="*/ 2147483647 h 33"/>
                <a:gd name="T10" fmla="*/ 0 w 58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33"/>
                <a:gd name="T20" fmla="*/ 58 w 5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33">
                  <a:moveTo>
                    <a:pt x="0" y="21"/>
                  </a:moveTo>
                  <a:lnTo>
                    <a:pt x="36" y="32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4" y="10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6" name="Freeform 308"/>
            <p:cNvSpPr>
              <a:spLocks/>
            </p:cNvSpPr>
            <p:nvPr/>
          </p:nvSpPr>
          <p:spPr bwMode="auto">
            <a:xfrm>
              <a:off x="7631237" y="4453486"/>
              <a:ext cx="42862" cy="33338"/>
            </a:xfrm>
            <a:custGeom>
              <a:avLst/>
              <a:gdLst>
                <a:gd name="T0" fmla="*/ 0 w 27"/>
                <a:gd name="T1" fmla="*/ 0 h 21"/>
                <a:gd name="T2" fmla="*/ 2147483647 w 27"/>
                <a:gd name="T3" fmla="*/ 2147483647 h 21"/>
                <a:gd name="T4" fmla="*/ 2147483647 w 27"/>
                <a:gd name="T5" fmla="*/ 2147483647 h 21"/>
                <a:gd name="T6" fmla="*/ 2147483647 w 27"/>
                <a:gd name="T7" fmla="*/ 2147483647 h 21"/>
                <a:gd name="T8" fmla="*/ 0 w 27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0"/>
                  </a:moveTo>
                  <a:lnTo>
                    <a:pt x="17" y="8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7" name="Freeform 309"/>
            <p:cNvSpPr>
              <a:spLocks/>
            </p:cNvSpPr>
            <p:nvPr/>
          </p:nvSpPr>
          <p:spPr bwMode="auto">
            <a:xfrm>
              <a:off x="7631237" y="4453486"/>
              <a:ext cx="52387" cy="42863"/>
            </a:xfrm>
            <a:custGeom>
              <a:avLst/>
              <a:gdLst>
                <a:gd name="T0" fmla="*/ 0 w 33"/>
                <a:gd name="T1" fmla="*/ 0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0 w 3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0" y="0"/>
                  </a:moveTo>
                  <a:lnTo>
                    <a:pt x="21" y="10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8" name="Freeform 310"/>
            <p:cNvSpPr>
              <a:spLocks/>
            </p:cNvSpPr>
            <p:nvPr/>
          </p:nvSpPr>
          <p:spPr bwMode="auto">
            <a:xfrm>
              <a:off x="2643312" y="4840836"/>
              <a:ext cx="184150" cy="190500"/>
            </a:xfrm>
            <a:custGeom>
              <a:avLst/>
              <a:gdLst>
                <a:gd name="T0" fmla="*/ 0 w 116"/>
                <a:gd name="T1" fmla="*/ 2147483647 h 120"/>
                <a:gd name="T2" fmla="*/ 2147483647 w 116"/>
                <a:gd name="T3" fmla="*/ 2147483647 h 120"/>
                <a:gd name="T4" fmla="*/ 2147483647 w 116"/>
                <a:gd name="T5" fmla="*/ 0 h 120"/>
                <a:gd name="T6" fmla="*/ 2147483647 w 116"/>
                <a:gd name="T7" fmla="*/ 2147483647 h 120"/>
                <a:gd name="T8" fmla="*/ 2147483647 w 116"/>
                <a:gd name="T9" fmla="*/ 2147483647 h 120"/>
                <a:gd name="T10" fmla="*/ 2147483647 w 116"/>
                <a:gd name="T11" fmla="*/ 2147483647 h 120"/>
                <a:gd name="T12" fmla="*/ 2147483647 w 116"/>
                <a:gd name="T13" fmla="*/ 2147483647 h 120"/>
                <a:gd name="T14" fmla="*/ 2147483647 w 116"/>
                <a:gd name="T15" fmla="*/ 2147483647 h 120"/>
                <a:gd name="T16" fmla="*/ 2147483647 w 116"/>
                <a:gd name="T17" fmla="*/ 2147483647 h 120"/>
                <a:gd name="T18" fmla="*/ 2147483647 w 116"/>
                <a:gd name="T19" fmla="*/ 2147483647 h 120"/>
                <a:gd name="T20" fmla="*/ 2147483647 w 116"/>
                <a:gd name="T21" fmla="*/ 2147483647 h 120"/>
                <a:gd name="T22" fmla="*/ 2147483647 w 116"/>
                <a:gd name="T23" fmla="*/ 2147483647 h 120"/>
                <a:gd name="T24" fmla="*/ 0 w 116"/>
                <a:gd name="T25" fmla="*/ 2147483647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20"/>
                <a:gd name="T41" fmla="*/ 116 w 116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20">
                  <a:moveTo>
                    <a:pt x="0" y="45"/>
                  </a:moveTo>
                  <a:lnTo>
                    <a:pt x="10" y="7"/>
                  </a:lnTo>
                  <a:lnTo>
                    <a:pt x="49" y="0"/>
                  </a:lnTo>
                  <a:lnTo>
                    <a:pt x="63" y="11"/>
                  </a:lnTo>
                  <a:lnTo>
                    <a:pt x="65" y="39"/>
                  </a:lnTo>
                  <a:lnTo>
                    <a:pt x="95" y="45"/>
                  </a:lnTo>
                  <a:lnTo>
                    <a:pt x="100" y="68"/>
                  </a:lnTo>
                  <a:lnTo>
                    <a:pt x="115" y="69"/>
                  </a:lnTo>
                  <a:lnTo>
                    <a:pt x="115" y="91"/>
                  </a:lnTo>
                  <a:lnTo>
                    <a:pt x="97" y="119"/>
                  </a:lnTo>
                  <a:lnTo>
                    <a:pt x="57" y="117"/>
                  </a:lnTo>
                  <a:lnTo>
                    <a:pt x="65" y="87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79" name="Freeform 311"/>
            <p:cNvSpPr>
              <a:spLocks/>
            </p:cNvSpPr>
            <p:nvPr/>
          </p:nvSpPr>
          <p:spPr bwMode="auto">
            <a:xfrm>
              <a:off x="2643312" y="4840836"/>
              <a:ext cx="193675" cy="200025"/>
            </a:xfrm>
            <a:custGeom>
              <a:avLst/>
              <a:gdLst>
                <a:gd name="T0" fmla="*/ 0 w 122"/>
                <a:gd name="T1" fmla="*/ 2147483647 h 126"/>
                <a:gd name="T2" fmla="*/ 2147483647 w 122"/>
                <a:gd name="T3" fmla="*/ 2147483647 h 126"/>
                <a:gd name="T4" fmla="*/ 2147483647 w 122"/>
                <a:gd name="T5" fmla="*/ 0 h 126"/>
                <a:gd name="T6" fmla="*/ 2147483647 w 122"/>
                <a:gd name="T7" fmla="*/ 2147483647 h 126"/>
                <a:gd name="T8" fmla="*/ 2147483647 w 122"/>
                <a:gd name="T9" fmla="*/ 2147483647 h 126"/>
                <a:gd name="T10" fmla="*/ 2147483647 w 122"/>
                <a:gd name="T11" fmla="*/ 2147483647 h 126"/>
                <a:gd name="T12" fmla="*/ 2147483647 w 122"/>
                <a:gd name="T13" fmla="*/ 2147483647 h 126"/>
                <a:gd name="T14" fmla="*/ 2147483647 w 122"/>
                <a:gd name="T15" fmla="*/ 2147483647 h 126"/>
                <a:gd name="T16" fmla="*/ 2147483647 w 122"/>
                <a:gd name="T17" fmla="*/ 2147483647 h 126"/>
                <a:gd name="T18" fmla="*/ 2147483647 w 122"/>
                <a:gd name="T19" fmla="*/ 2147483647 h 126"/>
                <a:gd name="T20" fmla="*/ 2147483647 w 122"/>
                <a:gd name="T21" fmla="*/ 2147483647 h 126"/>
                <a:gd name="T22" fmla="*/ 2147483647 w 122"/>
                <a:gd name="T23" fmla="*/ 2147483647 h 126"/>
                <a:gd name="T24" fmla="*/ 0 w 122"/>
                <a:gd name="T25" fmla="*/ 2147483647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26"/>
                <a:gd name="T41" fmla="*/ 122 w 122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26">
                  <a:moveTo>
                    <a:pt x="0" y="47"/>
                  </a:moveTo>
                  <a:lnTo>
                    <a:pt x="11" y="7"/>
                  </a:lnTo>
                  <a:lnTo>
                    <a:pt x="52" y="0"/>
                  </a:lnTo>
                  <a:lnTo>
                    <a:pt x="66" y="12"/>
                  </a:lnTo>
                  <a:lnTo>
                    <a:pt x="68" y="41"/>
                  </a:lnTo>
                  <a:lnTo>
                    <a:pt x="100" y="47"/>
                  </a:lnTo>
                  <a:lnTo>
                    <a:pt x="105" y="71"/>
                  </a:lnTo>
                  <a:lnTo>
                    <a:pt x="121" y="73"/>
                  </a:lnTo>
                  <a:lnTo>
                    <a:pt x="121" y="96"/>
                  </a:lnTo>
                  <a:lnTo>
                    <a:pt x="102" y="125"/>
                  </a:lnTo>
                  <a:lnTo>
                    <a:pt x="60" y="123"/>
                  </a:lnTo>
                  <a:lnTo>
                    <a:pt x="68" y="91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0" name="Freeform 312"/>
            <p:cNvSpPr>
              <a:spLocks/>
            </p:cNvSpPr>
            <p:nvPr/>
          </p:nvSpPr>
          <p:spPr bwMode="auto">
            <a:xfrm>
              <a:off x="2209924" y="4389986"/>
              <a:ext cx="279400" cy="412750"/>
            </a:xfrm>
            <a:custGeom>
              <a:avLst/>
              <a:gdLst>
                <a:gd name="T0" fmla="*/ 0 w 176"/>
                <a:gd name="T1" fmla="*/ 2147483647 h 260"/>
                <a:gd name="T2" fmla="*/ 2147483647 w 176"/>
                <a:gd name="T3" fmla="*/ 2147483647 h 260"/>
                <a:gd name="T4" fmla="*/ 2147483647 w 176"/>
                <a:gd name="T5" fmla="*/ 2147483647 h 260"/>
                <a:gd name="T6" fmla="*/ 2147483647 w 176"/>
                <a:gd name="T7" fmla="*/ 2147483647 h 260"/>
                <a:gd name="T8" fmla="*/ 2147483647 w 176"/>
                <a:gd name="T9" fmla="*/ 2147483647 h 260"/>
                <a:gd name="T10" fmla="*/ 2147483647 w 176"/>
                <a:gd name="T11" fmla="*/ 2147483647 h 260"/>
                <a:gd name="T12" fmla="*/ 2147483647 w 176"/>
                <a:gd name="T13" fmla="*/ 2147483647 h 260"/>
                <a:gd name="T14" fmla="*/ 2147483647 w 176"/>
                <a:gd name="T15" fmla="*/ 2147483647 h 260"/>
                <a:gd name="T16" fmla="*/ 2147483647 w 176"/>
                <a:gd name="T17" fmla="*/ 2147483647 h 260"/>
                <a:gd name="T18" fmla="*/ 2147483647 w 176"/>
                <a:gd name="T19" fmla="*/ 2147483647 h 260"/>
                <a:gd name="T20" fmla="*/ 2147483647 w 176"/>
                <a:gd name="T21" fmla="*/ 2147483647 h 260"/>
                <a:gd name="T22" fmla="*/ 2147483647 w 176"/>
                <a:gd name="T23" fmla="*/ 2147483647 h 260"/>
                <a:gd name="T24" fmla="*/ 2147483647 w 176"/>
                <a:gd name="T25" fmla="*/ 2147483647 h 260"/>
                <a:gd name="T26" fmla="*/ 2147483647 w 176"/>
                <a:gd name="T27" fmla="*/ 2147483647 h 260"/>
                <a:gd name="T28" fmla="*/ 2147483647 w 176"/>
                <a:gd name="T29" fmla="*/ 2147483647 h 260"/>
                <a:gd name="T30" fmla="*/ 2147483647 w 176"/>
                <a:gd name="T31" fmla="*/ 2147483647 h 260"/>
                <a:gd name="T32" fmla="*/ 2147483647 w 176"/>
                <a:gd name="T33" fmla="*/ 2147483647 h 260"/>
                <a:gd name="T34" fmla="*/ 2147483647 w 176"/>
                <a:gd name="T35" fmla="*/ 2147483647 h 260"/>
                <a:gd name="T36" fmla="*/ 2147483647 w 176"/>
                <a:gd name="T37" fmla="*/ 2147483647 h 260"/>
                <a:gd name="T38" fmla="*/ 2147483647 w 176"/>
                <a:gd name="T39" fmla="*/ 2147483647 h 260"/>
                <a:gd name="T40" fmla="*/ 2147483647 w 176"/>
                <a:gd name="T41" fmla="*/ 2147483647 h 260"/>
                <a:gd name="T42" fmla="*/ 2147483647 w 176"/>
                <a:gd name="T43" fmla="*/ 0 h 260"/>
                <a:gd name="T44" fmla="*/ 2147483647 w 176"/>
                <a:gd name="T45" fmla="*/ 2147483647 h 260"/>
                <a:gd name="T46" fmla="*/ 2147483647 w 176"/>
                <a:gd name="T47" fmla="*/ 2147483647 h 260"/>
                <a:gd name="T48" fmla="*/ 2147483647 w 176"/>
                <a:gd name="T49" fmla="*/ 2147483647 h 260"/>
                <a:gd name="T50" fmla="*/ 2147483647 w 176"/>
                <a:gd name="T51" fmla="*/ 2147483647 h 260"/>
                <a:gd name="T52" fmla="*/ 2147483647 w 176"/>
                <a:gd name="T53" fmla="*/ 2147483647 h 260"/>
                <a:gd name="T54" fmla="*/ 0 w 176"/>
                <a:gd name="T55" fmla="*/ 2147483647 h 2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"/>
                <a:gd name="T85" fmla="*/ 0 h 260"/>
                <a:gd name="T86" fmla="*/ 176 w 176"/>
                <a:gd name="T87" fmla="*/ 260 h 2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" h="260">
                  <a:moveTo>
                    <a:pt x="0" y="60"/>
                  </a:moveTo>
                  <a:lnTo>
                    <a:pt x="3" y="82"/>
                  </a:lnTo>
                  <a:lnTo>
                    <a:pt x="33" y="118"/>
                  </a:lnTo>
                  <a:lnTo>
                    <a:pt x="72" y="203"/>
                  </a:lnTo>
                  <a:lnTo>
                    <a:pt x="153" y="259"/>
                  </a:lnTo>
                  <a:lnTo>
                    <a:pt x="165" y="251"/>
                  </a:lnTo>
                  <a:lnTo>
                    <a:pt x="170" y="231"/>
                  </a:lnTo>
                  <a:lnTo>
                    <a:pt x="160" y="226"/>
                  </a:lnTo>
                  <a:lnTo>
                    <a:pt x="167" y="221"/>
                  </a:lnTo>
                  <a:lnTo>
                    <a:pt x="175" y="175"/>
                  </a:lnTo>
                  <a:lnTo>
                    <a:pt x="162" y="154"/>
                  </a:lnTo>
                  <a:lnTo>
                    <a:pt x="153" y="154"/>
                  </a:lnTo>
                  <a:lnTo>
                    <a:pt x="153" y="131"/>
                  </a:lnTo>
                  <a:lnTo>
                    <a:pt x="134" y="141"/>
                  </a:lnTo>
                  <a:lnTo>
                    <a:pt x="117" y="131"/>
                  </a:lnTo>
                  <a:lnTo>
                    <a:pt x="104" y="106"/>
                  </a:lnTo>
                  <a:lnTo>
                    <a:pt x="125" y="72"/>
                  </a:lnTo>
                  <a:lnTo>
                    <a:pt x="160" y="57"/>
                  </a:lnTo>
                  <a:lnTo>
                    <a:pt x="153" y="52"/>
                  </a:lnTo>
                  <a:lnTo>
                    <a:pt x="156" y="36"/>
                  </a:lnTo>
                  <a:lnTo>
                    <a:pt x="117" y="31"/>
                  </a:lnTo>
                  <a:lnTo>
                    <a:pt x="84" y="0"/>
                  </a:lnTo>
                  <a:lnTo>
                    <a:pt x="79" y="21"/>
                  </a:lnTo>
                  <a:lnTo>
                    <a:pt x="46" y="44"/>
                  </a:lnTo>
                  <a:lnTo>
                    <a:pt x="28" y="66"/>
                  </a:lnTo>
                  <a:lnTo>
                    <a:pt x="11" y="62"/>
                  </a:lnTo>
                  <a:lnTo>
                    <a:pt x="11" y="47"/>
                  </a:lnTo>
                  <a:lnTo>
                    <a:pt x="0" y="6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1" name="Freeform 313"/>
            <p:cNvSpPr>
              <a:spLocks/>
            </p:cNvSpPr>
            <p:nvPr/>
          </p:nvSpPr>
          <p:spPr bwMode="auto">
            <a:xfrm>
              <a:off x="2209924" y="4389986"/>
              <a:ext cx="288925" cy="422275"/>
            </a:xfrm>
            <a:custGeom>
              <a:avLst/>
              <a:gdLst>
                <a:gd name="T0" fmla="*/ 0 w 182"/>
                <a:gd name="T1" fmla="*/ 2147483647 h 266"/>
                <a:gd name="T2" fmla="*/ 2147483647 w 182"/>
                <a:gd name="T3" fmla="*/ 2147483647 h 266"/>
                <a:gd name="T4" fmla="*/ 2147483647 w 182"/>
                <a:gd name="T5" fmla="*/ 2147483647 h 266"/>
                <a:gd name="T6" fmla="*/ 2147483647 w 182"/>
                <a:gd name="T7" fmla="*/ 2147483647 h 266"/>
                <a:gd name="T8" fmla="*/ 2147483647 w 182"/>
                <a:gd name="T9" fmla="*/ 2147483647 h 266"/>
                <a:gd name="T10" fmla="*/ 2147483647 w 182"/>
                <a:gd name="T11" fmla="*/ 2147483647 h 266"/>
                <a:gd name="T12" fmla="*/ 2147483647 w 182"/>
                <a:gd name="T13" fmla="*/ 2147483647 h 266"/>
                <a:gd name="T14" fmla="*/ 2147483647 w 182"/>
                <a:gd name="T15" fmla="*/ 2147483647 h 266"/>
                <a:gd name="T16" fmla="*/ 2147483647 w 182"/>
                <a:gd name="T17" fmla="*/ 2147483647 h 266"/>
                <a:gd name="T18" fmla="*/ 2147483647 w 182"/>
                <a:gd name="T19" fmla="*/ 2147483647 h 266"/>
                <a:gd name="T20" fmla="*/ 2147483647 w 182"/>
                <a:gd name="T21" fmla="*/ 2147483647 h 266"/>
                <a:gd name="T22" fmla="*/ 2147483647 w 182"/>
                <a:gd name="T23" fmla="*/ 2147483647 h 266"/>
                <a:gd name="T24" fmla="*/ 2147483647 w 182"/>
                <a:gd name="T25" fmla="*/ 2147483647 h 266"/>
                <a:gd name="T26" fmla="*/ 2147483647 w 182"/>
                <a:gd name="T27" fmla="*/ 2147483647 h 266"/>
                <a:gd name="T28" fmla="*/ 2147483647 w 182"/>
                <a:gd name="T29" fmla="*/ 2147483647 h 266"/>
                <a:gd name="T30" fmla="*/ 2147483647 w 182"/>
                <a:gd name="T31" fmla="*/ 2147483647 h 266"/>
                <a:gd name="T32" fmla="*/ 2147483647 w 182"/>
                <a:gd name="T33" fmla="*/ 2147483647 h 266"/>
                <a:gd name="T34" fmla="*/ 2147483647 w 182"/>
                <a:gd name="T35" fmla="*/ 2147483647 h 266"/>
                <a:gd name="T36" fmla="*/ 2147483647 w 182"/>
                <a:gd name="T37" fmla="*/ 2147483647 h 266"/>
                <a:gd name="T38" fmla="*/ 2147483647 w 182"/>
                <a:gd name="T39" fmla="*/ 2147483647 h 266"/>
                <a:gd name="T40" fmla="*/ 2147483647 w 182"/>
                <a:gd name="T41" fmla="*/ 2147483647 h 266"/>
                <a:gd name="T42" fmla="*/ 2147483647 w 182"/>
                <a:gd name="T43" fmla="*/ 0 h 266"/>
                <a:gd name="T44" fmla="*/ 2147483647 w 182"/>
                <a:gd name="T45" fmla="*/ 2147483647 h 266"/>
                <a:gd name="T46" fmla="*/ 2147483647 w 182"/>
                <a:gd name="T47" fmla="*/ 2147483647 h 266"/>
                <a:gd name="T48" fmla="*/ 2147483647 w 182"/>
                <a:gd name="T49" fmla="*/ 2147483647 h 266"/>
                <a:gd name="T50" fmla="*/ 2147483647 w 182"/>
                <a:gd name="T51" fmla="*/ 2147483647 h 266"/>
                <a:gd name="T52" fmla="*/ 2147483647 w 182"/>
                <a:gd name="T53" fmla="*/ 2147483647 h 266"/>
                <a:gd name="T54" fmla="*/ 0 w 182"/>
                <a:gd name="T55" fmla="*/ 2147483647 h 2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2"/>
                <a:gd name="T85" fmla="*/ 0 h 266"/>
                <a:gd name="T86" fmla="*/ 182 w 182"/>
                <a:gd name="T87" fmla="*/ 266 h 2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2" h="266">
                  <a:moveTo>
                    <a:pt x="0" y="61"/>
                  </a:moveTo>
                  <a:lnTo>
                    <a:pt x="3" y="84"/>
                  </a:lnTo>
                  <a:lnTo>
                    <a:pt x="34" y="121"/>
                  </a:lnTo>
                  <a:lnTo>
                    <a:pt x="74" y="208"/>
                  </a:lnTo>
                  <a:lnTo>
                    <a:pt x="158" y="265"/>
                  </a:lnTo>
                  <a:lnTo>
                    <a:pt x="171" y="257"/>
                  </a:lnTo>
                  <a:lnTo>
                    <a:pt x="176" y="236"/>
                  </a:lnTo>
                  <a:lnTo>
                    <a:pt x="166" y="231"/>
                  </a:lnTo>
                  <a:lnTo>
                    <a:pt x="173" y="226"/>
                  </a:lnTo>
                  <a:lnTo>
                    <a:pt x="181" y="179"/>
                  </a:lnTo>
                  <a:lnTo>
                    <a:pt x="168" y="158"/>
                  </a:lnTo>
                  <a:lnTo>
                    <a:pt x="158" y="158"/>
                  </a:lnTo>
                  <a:lnTo>
                    <a:pt x="158" y="134"/>
                  </a:lnTo>
                  <a:lnTo>
                    <a:pt x="139" y="144"/>
                  </a:lnTo>
                  <a:lnTo>
                    <a:pt x="121" y="134"/>
                  </a:lnTo>
                  <a:lnTo>
                    <a:pt x="108" y="108"/>
                  </a:lnTo>
                  <a:lnTo>
                    <a:pt x="129" y="74"/>
                  </a:lnTo>
                  <a:lnTo>
                    <a:pt x="166" y="58"/>
                  </a:lnTo>
                  <a:lnTo>
                    <a:pt x="158" y="53"/>
                  </a:lnTo>
                  <a:lnTo>
                    <a:pt x="161" y="37"/>
                  </a:lnTo>
                  <a:lnTo>
                    <a:pt x="121" y="32"/>
                  </a:lnTo>
                  <a:lnTo>
                    <a:pt x="87" y="0"/>
                  </a:lnTo>
                  <a:lnTo>
                    <a:pt x="82" y="21"/>
                  </a:lnTo>
                  <a:lnTo>
                    <a:pt x="48" y="45"/>
                  </a:lnTo>
                  <a:lnTo>
                    <a:pt x="29" y="68"/>
                  </a:lnTo>
                  <a:lnTo>
                    <a:pt x="11" y="63"/>
                  </a:lnTo>
                  <a:lnTo>
                    <a:pt x="11" y="48"/>
                  </a:lnTo>
                  <a:lnTo>
                    <a:pt x="0" y="6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2" name="Freeform 314"/>
            <p:cNvSpPr>
              <a:spLocks/>
            </p:cNvSpPr>
            <p:nvPr/>
          </p:nvSpPr>
          <p:spPr bwMode="auto">
            <a:xfrm>
              <a:off x="6840662" y="4115349"/>
              <a:ext cx="46037" cy="63500"/>
            </a:xfrm>
            <a:custGeom>
              <a:avLst/>
              <a:gdLst>
                <a:gd name="T0" fmla="*/ 0 w 29"/>
                <a:gd name="T1" fmla="*/ 2147483647 h 40"/>
                <a:gd name="T2" fmla="*/ 2147483647 w 29"/>
                <a:gd name="T3" fmla="*/ 2147483647 h 40"/>
                <a:gd name="T4" fmla="*/ 2147483647 w 29"/>
                <a:gd name="T5" fmla="*/ 0 h 40"/>
                <a:gd name="T6" fmla="*/ 0 w 29"/>
                <a:gd name="T7" fmla="*/ 2147483647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40"/>
                <a:gd name="T14" fmla="*/ 29 w 2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40">
                  <a:moveTo>
                    <a:pt x="0" y="39"/>
                  </a:moveTo>
                  <a:lnTo>
                    <a:pt x="19" y="21"/>
                  </a:lnTo>
                  <a:lnTo>
                    <a:pt x="28" y="0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3" name="Freeform 315"/>
            <p:cNvSpPr>
              <a:spLocks/>
            </p:cNvSpPr>
            <p:nvPr/>
          </p:nvSpPr>
          <p:spPr bwMode="auto">
            <a:xfrm>
              <a:off x="6840662" y="4115349"/>
              <a:ext cx="55562" cy="73025"/>
            </a:xfrm>
            <a:custGeom>
              <a:avLst/>
              <a:gdLst>
                <a:gd name="T0" fmla="*/ 0 w 35"/>
                <a:gd name="T1" fmla="*/ 2147483647 h 46"/>
                <a:gd name="T2" fmla="*/ 2147483647 w 35"/>
                <a:gd name="T3" fmla="*/ 2147483647 h 46"/>
                <a:gd name="T4" fmla="*/ 2147483647 w 35"/>
                <a:gd name="T5" fmla="*/ 0 h 46"/>
                <a:gd name="T6" fmla="*/ 0 w 35"/>
                <a:gd name="T7" fmla="*/ 214748364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46"/>
                <a:gd name="T14" fmla="*/ 35 w 35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46">
                  <a:moveTo>
                    <a:pt x="0" y="45"/>
                  </a:moveTo>
                  <a:lnTo>
                    <a:pt x="23" y="24"/>
                  </a:lnTo>
                  <a:lnTo>
                    <a:pt x="34" y="0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4" name="Freeform 316"/>
            <p:cNvSpPr>
              <a:spLocks/>
            </p:cNvSpPr>
            <p:nvPr/>
          </p:nvSpPr>
          <p:spPr bwMode="auto">
            <a:xfrm>
              <a:off x="6907337" y="3948661"/>
              <a:ext cx="87312" cy="134938"/>
            </a:xfrm>
            <a:custGeom>
              <a:avLst/>
              <a:gdLst>
                <a:gd name="T0" fmla="*/ 0 w 55"/>
                <a:gd name="T1" fmla="*/ 2147483647 h 85"/>
                <a:gd name="T2" fmla="*/ 2147483647 w 55"/>
                <a:gd name="T3" fmla="*/ 0 h 85"/>
                <a:gd name="T4" fmla="*/ 2147483647 w 55"/>
                <a:gd name="T5" fmla="*/ 0 h 85"/>
                <a:gd name="T6" fmla="*/ 2147483647 w 55"/>
                <a:gd name="T7" fmla="*/ 2147483647 h 85"/>
                <a:gd name="T8" fmla="*/ 2147483647 w 55"/>
                <a:gd name="T9" fmla="*/ 2147483647 h 85"/>
                <a:gd name="T10" fmla="*/ 2147483647 w 55"/>
                <a:gd name="T11" fmla="*/ 2147483647 h 85"/>
                <a:gd name="T12" fmla="*/ 2147483647 w 55"/>
                <a:gd name="T13" fmla="*/ 2147483647 h 85"/>
                <a:gd name="T14" fmla="*/ 2147483647 w 55"/>
                <a:gd name="T15" fmla="*/ 2147483647 h 85"/>
                <a:gd name="T16" fmla="*/ 2147483647 w 55"/>
                <a:gd name="T17" fmla="*/ 2147483647 h 85"/>
                <a:gd name="T18" fmla="*/ 2147483647 w 55"/>
                <a:gd name="T19" fmla="*/ 2147483647 h 85"/>
                <a:gd name="T20" fmla="*/ 2147483647 w 55"/>
                <a:gd name="T21" fmla="*/ 2147483647 h 85"/>
                <a:gd name="T22" fmla="*/ 0 w 55"/>
                <a:gd name="T23" fmla="*/ 2147483647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85"/>
                <a:gd name="T38" fmla="*/ 55 w 55"/>
                <a:gd name="T39" fmla="*/ 85 h 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85">
                  <a:moveTo>
                    <a:pt x="0" y="32"/>
                  </a:moveTo>
                  <a:lnTo>
                    <a:pt x="6" y="0"/>
                  </a:lnTo>
                  <a:lnTo>
                    <a:pt x="28" y="0"/>
                  </a:lnTo>
                  <a:lnTo>
                    <a:pt x="32" y="22"/>
                  </a:lnTo>
                  <a:lnTo>
                    <a:pt x="18" y="47"/>
                  </a:lnTo>
                  <a:lnTo>
                    <a:pt x="21" y="57"/>
                  </a:lnTo>
                  <a:lnTo>
                    <a:pt x="51" y="64"/>
                  </a:lnTo>
                  <a:lnTo>
                    <a:pt x="54" y="84"/>
                  </a:lnTo>
                  <a:lnTo>
                    <a:pt x="35" y="64"/>
                  </a:lnTo>
                  <a:lnTo>
                    <a:pt x="35" y="76"/>
                  </a:lnTo>
                  <a:lnTo>
                    <a:pt x="6" y="64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5" name="Freeform 317"/>
            <p:cNvSpPr>
              <a:spLocks/>
            </p:cNvSpPr>
            <p:nvPr/>
          </p:nvSpPr>
          <p:spPr bwMode="auto">
            <a:xfrm>
              <a:off x="6907337" y="3948661"/>
              <a:ext cx="96837" cy="144463"/>
            </a:xfrm>
            <a:custGeom>
              <a:avLst/>
              <a:gdLst>
                <a:gd name="T0" fmla="*/ 0 w 61"/>
                <a:gd name="T1" fmla="*/ 2147483647 h 91"/>
                <a:gd name="T2" fmla="*/ 2147483647 w 61"/>
                <a:gd name="T3" fmla="*/ 0 h 91"/>
                <a:gd name="T4" fmla="*/ 2147483647 w 61"/>
                <a:gd name="T5" fmla="*/ 0 h 91"/>
                <a:gd name="T6" fmla="*/ 2147483647 w 61"/>
                <a:gd name="T7" fmla="*/ 2147483647 h 91"/>
                <a:gd name="T8" fmla="*/ 2147483647 w 61"/>
                <a:gd name="T9" fmla="*/ 2147483647 h 91"/>
                <a:gd name="T10" fmla="*/ 2147483647 w 61"/>
                <a:gd name="T11" fmla="*/ 2147483647 h 91"/>
                <a:gd name="T12" fmla="*/ 2147483647 w 61"/>
                <a:gd name="T13" fmla="*/ 2147483647 h 91"/>
                <a:gd name="T14" fmla="*/ 2147483647 w 61"/>
                <a:gd name="T15" fmla="*/ 2147483647 h 91"/>
                <a:gd name="T16" fmla="*/ 2147483647 w 61"/>
                <a:gd name="T17" fmla="*/ 2147483647 h 91"/>
                <a:gd name="T18" fmla="*/ 2147483647 w 61"/>
                <a:gd name="T19" fmla="*/ 2147483647 h 91"/>
                <a:gd name="T20" fmla="*/ 2147483647 w 61"/>
                <a:gd name="T21" fmla="*/ 2147483647 h 91"/>
                <a:gd name="T22" fmla="*/ 0 w 61"/>
                <a:gd name="T23" fmla="*/ 2147483647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91"/>
                <a:gd name="T38" fmla="*/ 61 w 6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91">
                  <a:moveTo>
                    <a:pt x="0" y="34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36" y="24"/>
                  </a:lnTo>
                  <a:lnTo>
                    <a:pt x="20" y="50"/>
                  </a:lnTo>
                  <a:lnTo>
                    <a:pt x="23" y="61"/>
                  </a:lnTo>
                  <a:lnTo>
                    <a:pt x="57" y="69"/>
                  </a:lnTo>
                  <a:lnTo>
                    <a:pt x="60" y="90"/>
                  </a:lnTo>
                  <a:lnTo>
                    <a:pt x="39" y="69"/>
                  </a:lnTo>
                  <a:lnTo>
                    <a:pt x="39" y="81"/>
                  </a:lnTo>
                  <a:lnTo>
                    <a:pt x="7" y="69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6" name="Freeform 318"/>
            <p:cNvSpPr>
              <a:spLocks/>
            </p:cNvSpPr>
            <p:nvPr/>
          </p:nvSpPr>
          <p:spPr bwMode="auto">
            <a:xfrm>
              <a:off x="6910512" y="4066136"/>
              <a:ext cx="26987" cy="26988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9" y="0"/>
                  </a:lnTo>
                  <a:lnTo>
                    <a:pt x="16" y="5"/>
                  </a:lnTo>
                  <a:lnTo>
                    <a:pt x="14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7" name="Freeform 319"/>
            <p:cNvSpPr>
              <a:spLocks/>
            </p:cNvSpPr>
            <p:nvPr/>
          </p:nvSpPr>
          <p:spPr bwMode="auto">
            <a:xfrm>
              <a:off x="6910512" y="4066136"/>
              <a:ext cx="30162" cy="34925"/>
            </a:xfrm>
            <a:custGeom>
              <a:avLst/>
              <a:gdLst>
                <a:gd name="T0" fmla="*/ 0 w 19"/>
                <a:gd name="T1" fmla="*/ 0 h 22"/>
                <a:gd name="T2" fmla="*/ 2147483647 w 19"/>
                <a:gd name="T3" fmla="*/ 0 h 22"/>
                <a:gd name="T4" fmla="*/ 2147483647 w 19"/>
                <a:gd name="T5" fmla="*/ 2147483647 h 22"/>
                <a:gd name="T6" fmla="*/ 2147483647 w 19"/>
                <a:gd name="T7" fmla="*/ 2147483647 h 22"/>
                <a:gd name="T8" fmla="*/ 0 w 1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2"/>
                <a:gd name="T17" fmla="*/ 19 w 1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2">
                  <a:moveTo>
                    <a:pt x="0" y="0"/>
                  </a:moveTo>
                  <a:lnTo>
                    <a:pt x="10" y="0"/>
                  </a:lnTo>
                  <a:lnTo>
                    <a:pt x="18" y="7"/>
                  </a:lnTo>
                  <a:lnTo>
                    <a:pt x="16" y="2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8" name="Freeform 320"/>
            <p:cNvSpPr>
              <a:spLocks/>
            </p:cNvSpPr>
            <p:nvPr/>
          </p:nvSpPr>
          <p:spPr bwMode="auto">
            <a:xfrm>
              <a:off x="6951787" y="4107411"/>
              <a:ext cx="26987" cy="30163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2147483647 h 19"/>
                <a:gd name="T4" fmla="*/ 2147483647 w 17"/>
                <a:gd name="T5" fmla="*/ 2147483647 h 19"/>
                <a:gd name="T6" fmla="*/ 0 w 1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9"/>
                <a:gd name="T14" fmla="*/ 17 w 1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9">
                  <a:moveTo>
                    <a:pt x="0" y="0"/>
                  </a:moveTo>
                  <a:lnTo>
                    <a:pt x="0" y="18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89" name="Freeform 321"/>
            <p:cNvSpPr>
              <a:spLocks/>
            </p:cNvSpPr>
            <p:nvPr/>
          </p:nvSpPr>
          <p:spPr bwMode="auto">
            <a:xfrm>
              <a:off x="6951787" y="4107411"/>
              <a:ext cx="26987" cy="39688"/>
            </a:xfrm>
            <a:custGeom>
              <a:avLst/>
              <a:gdLst>
                <a:gd name="T0" fmla="*/ 0 w 17"/>
                <a:gd name="T1" fmla="*/ 0 h 25"/>
                <a:gd name="T2" fmla="*/ 0 w 17"/>
                <a:gd name="T3" fmla="*/ 2147483647 h 25"/>
                <a:gd name="T4" fmla="*/ 2147483647 w 17"/>
                <a:gd name="T5" fmla="*/ 2147483647 h 25"/>
                <a:gd name="T6" fmla="*/ 0 w 17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0"/>
                  </a:moveTo>
                  <a:lnTo>
                    <a:pt x="0" y="24"/>
                  </a:lnTo>
                  <a:lnTo>
                    <a:pt x="16" y="1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0" name="Freeform 322"/>
            <p:cNvSpPr>
              <a:spLocks/>
            </p:cNvSpPr>
            <p:nvPr/>
          </p:nvSpPr>
          <p:spPr bwMode="auto">
            <a:xfrm>
              <a:off x="6951787" y="4158211"/>
              <a:ext cx="96837" cy="87313"/>
            </a:xfrm>
            <a:custGeom>
              <a:avLst/>
              <a:gdLst>
                <a:gd name="T0" fmla="*/ 0 w 61"/>
                <a:gd name="T1" fmla="*/ 2147483647 h 55"/>
                <a:gd name="T2" fmla="*/ 2147483647 w 61"/>
                <a:gd name="T3" fmla="*/ 2147483647 h 55"/>
                <a:gd name="T4" fmla="*/ 2147483647 w 61"/>
                <a:gd name="T5" fmla="*/ 2147483647 h 55"/>
                <a:gd name="T6" fmla="*/ 2147483647 w 61"/>
                <a:gd name="T7" fmla="*/ 0 h 55"/>
                <a:gd name="T8" fmla="*/ 2147483647 w 61"/>
                <a:gd name="T9" fmla="*/ 2147483647 h 55"/>
                <a:gd name="T10" fmla="*/ 2147483647 w 61"/>
                <a:gd name="T11" fmla="*/ 2147483647 h 55"/>
                <a:gd name="T12" fmla="*/ 2147483647 w 61"/>
                <a:gd name="T13" fmla="*/ 2147483647 h 55"/>
                <a:gd name="T14" fmla="*/ 2147483647 w 61"/>
                <a:gd name="T15" fmla="*/ 2147483647 h 55"/>
                <a:gd name="T16" fmla="*/ 2147483647 w 61"/>
                <a:gd name="T17" fmla="*/ 2147483647 h 55"/>
                <a:gd name="T18" fmla="*/ 2147483647 w 61"/>
                <a:gd name="T19" fmla="*/ 2147483647 h 55"/>
                <a:gd name="T20" fmla="*/ 0 w 61"/>
                <a:gd name="T21" fmla="*/ 2147483647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55"/>
                <a:gd name="T35" fmla="*/ 61 w 61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55">
                  <a:moveTo>
                    <a:pt x="0" y="38"/>
                  </a:moveTo>
                  <a:lnTo>
                    <a:pt x="13" y="16"/>
                  </a:lnTo>
                  <a:lnTo>
                    <a:pt x="29" y="18"/>
                  </a:lnTo>
                  <a:lnTo>
                    <a:pt x="48" y="0"/>
                  </a:lnTo>
                  <a:lnTo>
                    <a:pt x="60" y="12"/>
                  </a:lnTo>
                  <a:lnTo>
                    <a:pt x="55" y="44"/>
                  </a:lnTo>
                  <a:lnTo>
                    <a:pt x="50" y="31"/>
                  </a:lnTo>
                  <a:lnTo>
                    <a:pt x="45" y="54"/>
                  </a:lnTo>
                  <a:lnTo>
                    <a:pt x="31" y="47"/>
                  </a:lnTo>
                  <a:lnTo>
                    <a:pt x="22" y="25"/>
                  </a:lnTo>
                  <a:lnTo>
                    <a:pt x="0" y="3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1" name="Freeform 323"/>
            <p:cNvSpPr>
              <a:spLocks/>
            </p:cNvSpPr>
            <p:nvPr/>
          </p:nvSpPr>
          <p:spPr bwMode="auto">
            <a:xfrm>
              <a:off x="6951787" y="4158211"/>
              <a:ext cx="106362" cy="96838"/>
            </a:xfrm>
            <a:custGeom>
              <a:avLst/>
              <a:gdLst>
                <a:gd name="T0" fmla="*/ 0 w 67"/>
                <a:gd name="T1" fmla="*/ 2147483647 h 61"/>
                <a:gd name="T2" fmla="*/ 2147483647 w 67"/>
                <a:gd name="T3" fmla="*/ 2147483647 h 61"/>
                <a:gd name="T4" fmla="*/ 2147483647 w 67"/>
                <a:gd name="T5" fmla="*/ 2147483647 h 61"/>
                <a:gd name="T6" fmla="*/ 2147483647 w 67"/>
                <a:gd name="T7" fmla="*/ 0 h 61"/>
                <a:gd name="T8" fmla="*/ 2147483647 w 67"/>
                <a:gd name="T9" fmla="*/ 2147483647 h 61"/>
                <a:gd name="T10" fmla="*/ 2147483647 w 67"/>
                <a:gd name="T11" fmla="*/ 2147483647 h 61"/>
                <a:gd name="T12" fmla="*/ 2147483647 w 67"/>
                <a:gd name="T13" fmla="*/ 2147483647 h 61"/>
                <a:gd name="T14" fmla="*/ 2147483647 w 67"/>
                <a:gd name="T15" fmla="*/ 2147483647 h 61"/>
                <a:gd name="T16" fmla="*/ 2147483647 w 67"/>
                <a:gd name="T17" fmla="*/ 2147483647 h 61"/>
                <a:gd name="T18" fmla="*/ 2147483647 w 67"/>
                <a:gd name="T19" fmla="*/ 2147483647 h 61"/>
                <a:gd name="T20" fmla="*/ 0 w 67"/>
                <a:gd name="T21" fmla="*/ 214748364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61"/>
                <a:gd name="T35" fmla="*/ 67 w 67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61">
                  <a:moveTo>
                    <a:pt x="0" y="42"/>
                  </a:moveTo>
                  <a:lnTo>
                    <a:pt x="14" y="18"/>
                  </a:lnTo>
                  <a:lnTo>
                    <a:pt x="32" y="20"/>
                  </a:lnTo>
                  <a:lnTo>
                    <a:pt x="53" y="0"/>
                  </a:lnTo>
                  <a:lnTo>
                    <a:pt x="66" y="13"/>
                  </a:lnTo>
                  <a:lnTo>
                    <a:pt x="61" y="49"/>
                  </a:lnTo>
                  <a:lnTo>
                    <a:pt x="55" y="34"/>
                  </a:lnTo>
                  <a:lnTo>
                    <a:pt x="50" y="60"/>
                  </a:lnTo>
                  <a:lnTo>
                    <a:pt x="34" y="52"/>
                  </a:lnTo>
                  <a:lnTo>
                    <a:pt x="24" y="28"/>
                  </a:lnTo>
                  <a:lnTo>
                    <a:pt x="0" y="4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2" name="Freeform 324"/>
            <p:cNvSpPr>
              <a:spLocks/>
            </p:cNvSpPr>
            <p:nvPr/>
          </p:nvSpPr>
          <p:spPr bwMode="auto">
            <a:xfrm>
              <a:off x="6961312" y="4128049"/>
              <a:ext cx="26987" cy="34925"/>
            </a:xfrm>
            <a:custGeom>
              <a:avLst/>
              <a:gdLst>
                <a:gd name="T0" fmla="*/ 0 w 17"/>
                <a:gd name="T1" fmla="*/ 2147483647 h 22"/>
                <a:gd name="T2" fmla="*/ 2147483647 w 17"/>
                <a:gd name="T3" fmla="*/ 2147483647 h 22"/>
                <a:gd name="T4" fmla="*/ 2147483647 w 17"/>
                <a:gd name="T5" fmla="*/ 0 h 22"/>
                <a:gd name="T6" fmla="*/ 2147483647 w 17"/>
                <a:gd name="T7" fmla="*/ 2147483647 h 22"/>
                <a:gd name="T8" fmla="*/ 0 w 17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2"/>
                <a:gd name="T17" fmla="*/ 17 w 1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2">
                  <a:moveTo>
                    <a:pt x="0" y="15"/>
                  </a:moveTo>
                  <a:lnTo>
                    <a:pt x="5" y="10"/>
                  </a:lnTo>
                  <a:lnTo>
                    <a:pt x="16" y="0"/>
                  </a:lnTo>
                  <a:lnTo>
                    <a:pt x="10" y="21"/>
                  </a:lnTo>
                  <a:lnTo>
                    <a:pt x="0" y="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3" name="Freeform 325"/>
            <p:cNvSpPr>
              <a:spLocks/>
            </p:cNvSpPr>
            <p:nvPr/>
          </p:nvSpPr>
          <p:spPr bwMode="auto">
            <a:xfrm>
              <a:off x="6961312" y="4128049"/>
              <a:ext cx="26987" cy="44450"/>
            </a:xfrm>
            <a:custGeom>
              <a:avLst/>
              <a:gdLst>
                <a:gd name="T0" fmla="*/ 0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0 h 28"/>
                <a:gd name="T6" fmla="*/ 2147483647 w 17"/>
                <a:gd name="T7" fmla="*/ 2147483647 h 28"/>
                <a:gd name="T8" fmla="*/ 0 w 17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8"/>
                <a:gd name="T17" fmla="*/ 17 w 1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8">
                  <a:moveTo>
                    <a:pt x="0" y="19"/>
                  </a:moveTo>
                  <a:lnTo>
                    <a:pt x="5" y="13"/>
                  </a:lnTo>
                  <a:lnTo>
                    <a:pt x="16" y="0"/>
                  </a:lnTo>
                  <a:lnTo>
                    <a:pt x="10" y="27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4" name="Freeform 326"/>
            <p:cNvSpPr>
              <a:spLocks/>
            </p:cNvSpPr>
            <p:nvPr/>
          </p:nvSpPr>
          <p:spPr bwMode="auto">
            <a:xfrm>
              <a:off x="4434012" y="2962824"/>
              <a:ext cx="225425" cy="166687"/>
            </a:xfrm>
            <a:custGeom>
              <a:avLst/>
              <a:gdLst>
                <a:gd name="T0" fmla="*/ 0 w 142"/>
                <a:gd name="T1" fmla="*/ 2147483647 h 105"/>
                <a:gd name="T2" fmla="*/ 2147483647 w 142"/>
                <a:gd name="T3" fmla="*/ 2147483647 h 105"/>
                <a:gd name="T4" fmla="*/ 2147483647 w 142"/>
                <a:gd name="T5" fmla="*/ 2147483647 h 105"/>
                <a:gd name="T6" fmla="*/ 2147483647 w 142"/>
                <a:gd name="T7" fmla="*/ 2147483647 h 105"/>
                <a:gd name="T8" fmla="*/ 2147483647 w 142"/>
                <a:gd name="T9" fmla="*/ 2147483647 h 105"/>
                <a:gd name="T10" fmla="*/ 2147483647 w 142"/>
                <a:gd name="T11" fmla="*/ 2147483647 h 105"/>
                <a:gd name="T12" fmla="*/ 2147483647 w 142"/>
                <a:gd name="T13" fmla="*/ 2147483647 h 105"/>
                <a:gd name="T14" fmla="*/ 2147483647 w 142"/>
                <a:gd name="T15" fmla="*/ 2147483647 h 105"/>
                <a:gd name="T16" fmla="*/ 2147483647 w 142"/>
                <a:gd name="T17" fmla="*/ 2147483647 h 105"/>
                <a:gd name="T18" fmla="*/ 2147483647 w 142"/>
                <a:gd name="T19" fmla="*/ 0 h 105"/>
                <a:gd name="T20" fmla="*/ 0 w 142"/>
                <a:gd name="T21" fmla="*/ 2147483647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105"/>
                <a:gd name="T35" fmla="*/ 142 w 142"/>
                <a:gd name="T36" fmla="*/ 105 h 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105">
                  <a:moveTo>
                    <a:pt x="0" y="17"/>
                  </a:moveTo>
                  <a:lnTo>
                    <a:pt x="10" y="72"/>
                  </a:lnTo>
                  <a:lnTo>
                    <a:pt x="82" y="99"/>
                  </a:lnTo>
                  <a:lnTo>
                    <a:pt x="118" y="104"/>
                  </a:lnTo>
                  <a:lnTo>
                    <a:pt x="141" y="77"/>
                  </a:lnTo>
                  <a:lnTo>
                    <a:pt x="128" y="44"/>
                  </a:lnTo>
                  <a:lnTo>
                    <a:pt x="138" y="37"/>
                  </a:lnTo>
                  <a:lnTo>
                    <a:pt x="132" y="12"/>
                  </a:lnTo>
                  <a:lnTo>
                    <a:pt x="76" y="5"/>
                  </a:lnTo>
                  <a:lnTo>
                    <a:pt x="45" y="0"/>
                  </a:lnTo>
                  <a:lnTo>
                    <a:pt x="0" y="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5" name="Freeform 327"/>
            <p:cNvSpPr>
              <a:spLocks/>
            </p:cNvSpPr>
            <p:nvPr/>
          </p:nvSpPr>
          <p:spPr bwMode="auto">
            <a:xfrm>
              <a:off x="4434012" y="2962824"/>
              <a:ext cx="234950" cy="176212"/>
            </a:xfrm>
            <a:custGeom>
              <a:avLst/>
              <a:gdLst>
                <a:gd name="T0" fmla="*/ 0 w 148"/>
                <a:gd name="T1" fmla="*/ 2147483647 h 111"/>
                <a:gd name="T2" fmla="*/ 2147483647 w 148"/>
                <a:gd name="T3" fmla="*/ 2147483647 h 111"/>
                <a:gd name="T4" fmla="*/ 2147483647 w 148"/>
                <a:gd name="T5" fmla="*/ 2147483647 h 111"/>
                <a:gd name="T6" fmla="*/ 2147483647 w 148"/>
                <a:gd name="T7" fmla="*/ 2147483647 h 111"/>
                <a:gd name="T8" fmla="*/ 2147483647 w 148"/>
                <a:gd name="T9" fmla="*/ 2147483647 h 111"/>
                <a:gd name="T10" fmla="*/ 2147483647 w 148"/>
                <a:gd name="T11" fmla="*/ 2147483647 h 111"/>
                <a:gd name="T12" fmla="*/ 2147483647 w 148"/>
                <a:gd name="T13" fmla="*/ 2147483647 h 111"/>
                <a:gd name="T14" fmla="*/ 2147483647 w 148"/>
                <a:gd name="T15" fmla="*/ 2147483647 h 111"/>
                <a:gd name="T16" fmla="*/ 2147483647 w 148"/>
                <a:gd name="T17" fmla="*/ 2147483647 h 111"/>
                <a:gd name="T18" fmla="*/ 2147483647 w 148"/>
                <a:gd name="T19" fmla="*/ 0 h 111"/>
                <a:gd name="T20" fmla="*/ 0 w 148"/>
                <a:gd name="T21" fmla="*/ 214748364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111"/>
                <a:gd name="T35" fmla="*/ 148 w 14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111">
                  <a:moveTo>
                    <a:pt x="0" y="18"/>
                  </a:moveTo>
                  <a:lnTo>
                    <a:pt x="10" y="76"/>
                  </a:lnTo>
                  <a:lnTo>
                    <a:pt x="86" y="105"/>
                  </a:lnTo>
                  <a:lnTo>
                    <a:pt x="123" y="110"/>
                  </a:lnTo>
                  <a:lnTo>
                    <a:pt x="147" y="81"/>
                  </a:lnTo>
                  <a:lnTo>
                    <a:pt x="133" y="47"/>
                  </a:lnTo>
                  <a:lnTo>
                    <a:pt x="144" y="39"/>
                  </a:lnTo>
                  <a:lnTo>
                    <a:pt x="138" y="13"/>
                  </a:lnTo>
                  <a:lnTo>
                    <a:pt x="79" y="5"/>
                  </a:lnTo>
                  <a:lnTo>
                    <a:pt x="47" y="0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6" name="Freeform 328"/>
            <p:cNvSpPr>
              <a:spLocks/>
            </p:cNvSpPr>
            <p:nvPr/>
          </p:nvSpPr>
          <p:spPr bwMode="auto">
            <a:xfrm>
              <a:off x="3887912" y="3350174"/>
              <a:ext cx="68262" cy="120650"/>
            </a:xfrm>
            <a:custGeom>
              <a:avLst/>
              <a:gdLst>
                <a:gd name="T0" fmla="*/ 0 w 43"/>
                <a:gd name="T1" fmla="*/ 2147483647 h 76"/>
                <a:gd name="T2" fmla="*/ 2147483647 w 43"/>
                <a:gd name="T3" fmla="*/ 0 h 76"/>
                <a:gd name="T4" fmla="*/ 2147483647 w 43"/>
                <a:gd name="T5" fmla="*/ 2147483647 h 76"/>
                <a:gd name="T6" fmla="*/ 2147483647 w 43"/>
                <a:gd name="T7" fmla="*/ 2147483647 h 76"/>
                <a:gd name="T8" fmla="*/ 2147483647 w 43"/>
                <a:gd name="T9" fmla="*/ 2147483647 h 76"/>
                <a:gd name="T10" fmla="*/ 2147483647 w 43"/>
                <a:gd name="T11" fmla="*/ 2147483647 h 76"/>
                <a:gd name="T12" fmla="*/ 2147483647 w 43"/>
                <a:gd name="T13" fmla="*/ 2147483647 h 76"/>
                <a:gd name="T14" fmla="*/ 0 w 43"/>
                <a:gd name="T15" fmla="*/ 2147483647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76"/>
                <a:gd name="T26" fmla="*/ 43 w 43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76">
                  <a:moveTo>
                    <a:pt x="0" y="49"/>
                  </a:moveTo>
                  <a:lnTo>
                    <a:pt x="10" y="0"/>
                  </a:lnTo>
                  <a:lnTo>
                    <a:pt x="42" y="2"/>
                  </a:lnTo>
                  <a:lnTo>
                    <a:pt x="25" y="36"/>
                  </a:lnTo>
                  <a:lnTo>
                    <a:pt x="25" y="72"/>
                  </a:lnTo>
                  <a:lnTo>
                    <a:pt x="7" y="75"/>
                  </a:lnTo>
                  <a:lnTo>
                    <a:pt x="10" y="51"/>
                  </a:lnTo>
                  <a:lnTo>
                    <a:pt x="0" y="4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7" name="Freeform 329"/>
            <p:cNvSpPr>
              <a:spLocks/>
            </p:cNvSpPr>
            <p:nvPr/>
          </p:nvSpPr>
          <p:spPr bwMode="auto">
            <a:xfrm>
              <a:off x="3887912" y="3350174"/>
              <a:ext cx="77787" cy="130175"/>
            </a:xfrm>
            <a:custGeom>
              <a:avLst/>
              <a:gdLst>
                <a:gd name="T0" fmla="*/ 0 w 49"/>
                <a:gd name="T1" fmla="*/ 2147483647 h 82"/>
                <a:gd name="T2" fmla="*/ 2147483647 w 49"/>
                <a:gd name="T3" fmla="*/ 0 h 82"/>
                <a:gd name="T4" fmla="*/ 2147483647 w 49"/>
                <a:gd name="T5" fmla="*/ 2147483647 h 82"/>
                <a:gd name="T6" fmla="*/ 2147483647 w 49"/>
                <a:gd name="T7" fmla="*/ 2147483647 h 82"/>
                <a:gd name="T8" fmla="*/ 2147483647 w 49"/>
                <a:gd name="T9" fmla="*/ 2147483647 h 82"/>
                <a:gd name="T10" fmla="*/ 2147483647 w 49"/>
                <a:gd name="T11" fmla="*/ 2147483647 h 82"/>
                <a:gd name="T12" fmla="*/ 2147483647 w 49"/>
                <a:gd name="T13" fmla="*/ 2147483647 h 82"/>
                <a:gd name="T14" fmla="*/ 0 w 49"/>
                <a:gd name="T15" fmla="*/ 2147483647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82"/>
                <a:gd name="T26" fmla="*/ 49 w 4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82">
                  <a:moveTo>
                    <a:pt x="0" y="53"/>
                  </a:moveTo>
                  <a:lnTo>
                    <a:pt x="11" y="0"/>
                  </a:lnTo>
                  <a:lnTo>
                    <a:pt x="48" y="2"/>
                  </a:lnTo>
                  <a:lnTo>
                    <a:pt x="29" y="39"/>
                  </a:lnTo>
                  <a:lnTo>
                    <a:pt x="29" y="78"/>
                  </a:lnTo>
                  <a:lnTo>
                    <a:pt x="8" y="81"/>
                  </a:lnTo>
                  <a:lnTo>
                    <a:pt x="11" y="55"/>
                  </a:lnTo>
                  <a:lnTo>
                    <a:pt x="0" y="5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8" name="Freeform 330"/>
            <p:cNvSpPr>
              <a:spLocks/>
            </p:cNvSpPr>
            <p:nvPr/>
          </p:nvSpPr>
          <p:spPr bwMode="auto">
            <a:xfrm>
              <a:off x="3713287" y="4086774"/>
              <a:ext cx="63500" cy="30162"/>
            </a:xfrm>
            <a:custGeom>
              <a:avLst/>
              <a:gdLst>
                <a:gd name="T0" fmla="*/ 0 w 40"/>
                <a:gd name="T1" fmla="*/ 2147483647 h 19"/>
                <a:gd name="T2" fmla="*/ 2147483647 w 40"/>
                <a:gd name="T3" fmla="*/ 2147483647 h 19"/>
                <a:gd name="T4" fmla="*/ 2147483647 w 40"/>
                <a:gd name="T5" fmla="*/ 2147483647 h 19"/>
                <a:gd name="T6" fmla="*/ 2147483647 w 40"/>
                <a:gd name="T7" fmla="*/ 2147483647 h 19"/>
                <a:gd name="T8" fmla="*/ 2147483647 w 40"/>
                <a:gd name="T9" fmla="*/ 2147483647 h 19"/>
                <a:gd name="T10" fmla="*/ 2147483647 w 40"/>
                <a:gd name="T11" fmla="*/ 2147483647 h 19"/>
                <a:gd name="T12" fmla="*/ 2147483647 w 40"/>
                <a:gd name="T13" fmla="*/ 0 h 19"/>
                <a:gd name="T14" fmla="*/ 0 w 40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19"/>
                <a:gd name="T26" fmla="*/ 40 w 4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19">
                  <a:moveTo>
                    <a:pt x="0" y="4"/>
                  </a:moveTo>
                  <a:lnTo>
                    <a:pt x="11" y="12"/>
                  </a:lnTo>
                  <a:lnTo>
                    <a:pt x="25" y="8"/>
                  </a:lnTo>
                  <a:lnTo>
                    <a:pt x="16" y="12"/>
                  </a:lnTo>
                  <a:lnTo>
                    <a:pt x="20" y="18"/>
                  </a:lnTo>
                  <a:lnTo>
                    <a:pt x="39" y="12"/>
                  </a:lnTo>
                  <a:lnTo>
                    <a:pt x="39" y="0"/>
                  </a:lnTo>
                  <a:lnTo>
                    <a:pt x="0" y="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699" name="Freeform 331"/>
            <p:cNvSpPr>
              <a:spLocks/>
            </p:cNvSpPr>
            <p:nvPr/>
          </p:nvSpPr>
          <p:spPr bwMode="auto">
            <a:xfrm>
              <a:off x="3713287" y="4086774"/>
              <a:ext cx="73025" cy="39687"/>
            </a:xfrm>
            <a:custGeom>
              <a:avLst/>
              <a:gdLst>
                <a:gd name="T0" fmla="*/ 0 w 46"/>
                <a:gd name="T1" fmla="*/ 2147483647 h 25"/>
                <a:gd name="T2" fmla="*/ 2147483647 w 46"/>
                <a:gd name="T3" fmla="*/ 2147483647 h 25"/>
                <a:gd name="T4" fmla="*/ 2147483647 w 46"/>
                <a:gd name="T5" fmla="*/ 2147483647 h 25"/>
                <a:gd name="T6" fmla="*/ 2147483647 w 46"/>
                <a:gd name="T7" fmla="*/ 2147483647 h 25"/>
                <a:gd name="T8" fmla="*/ 2147483647 w 46"/>
                <a:gd name="T9" fmla="*/ 2147483647 h 25"/>
                <a:gd name="T10" fmla="*/ 2147483647 w 46"/>
                <a:gd name="T11" fmla="*/ 2147483647 h 25"/>
                <a:gd name="T12" fmla="*/ 2147483647 w 46"/>
                <a:gd name="T13" fmla="*/ 0 h 25"/>
                <a:gd name="T14" fmla="*/ 0 w 46"/>
                <a:gd name="T15" fmla="*/ 2147483647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25"/>
                <a:gd name="T26" fmla="*/ 46 w 4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25">
                  <a:moveTo>
                    <a:pt x="0" y="5"/>
                  </a:moveTo>
                  <a:lnTo>
                    <a:pt x="13" y="16"/>
                  </a:lnTo>
                  <a:lnTo>
                    <a:pt x="29" y="11"/>
                  </a:lnTo>
                  <a:lnTo>
                    <a:pt x="18" y="16"/>
                  </a:lnTo>
                  <a:lnTo>
                    <a:pt x="23" y="24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0" name="Freeform 332"/>
            <p:cNvSpPr>
              <a:spLocks/>
            </p:cNvSpPr>
            <p:nvPr/>
          </p:nvSpPr>
          <p:spPr bwMode="auto">
            <a:xfrm>
              <a:off x="5288087" y="3761336"/>
              <a:ext cx="26987" cy="30163"/>
            </a:xfrm>
            <a:custGeom>
              <a:avLst/>
              <a:gdLst>
                <a:gd name="T0" fmla="*/ 0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0 h 19"/>
                <a:gd name="T8" fmla="*/ 0 w 1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17"/>
                  </a:moveTo>
                  <a:lnTo>
                    <a:pt x="8" y="18"/>
                  </a:lnTo>
                  <a:lnTo>
                    <a:pt x="16" y="17"/>
                  </a:lnTo>
                  <a:lnTo>
                    <a:pt x="12" y="0"/>
                  </a:lnTo>
                  <a:lnTo>
                    <a:pt x="0" y="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1" name="Freeform 333"/>
            <p:cNvSpPr>
              <a:spLocks/>
            </p:cNvSpPr>
            <p:nvPr/>
          </p:nvSpPr>
          <p:spPr bwMode="auto">
            <a:xfrm>
              <a:off x="5288087" y="3761336"/>
              <a:ext cx="26987" cy="39688"/>
            </a:xfrm>
            <a:custGeom>
              <a:avLst/>
              <a:gdLst>
                <a:gd name="T0" fmla="*/ 0 w 17"/>
                <a:gd name="T1" fmla="*/ 2147483647 h 25"/>
                <a:gd name="T2" fmla="*/ 2147483647 w 17"/>
                <a:gd name="T3" fmla="*/ 2147483647 h 25"/>
                <a:gd name="T4" fmla="*/ 2147483647 w 17"/>
                <a:gd name="T5" fmla="*/ 2147483647 h 25"/>
                <a:gd name="T6" fmla="*/ 2147483647 w 17"/>
                <a:gd name="T7" fmla="*/ 0 h 25"/>
                <a:gd name="T8" fmla="*/ 0 w 17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2"/>
                  </a:moveTo>
                  <a:lnTo>
                    <a:pt x="8" y="24"/>
                  </a:lnTo>
                  <a:lnTo>
                    <a:pt x="16" y="22"/>
                  </a:lnTo>
                  <a:lnTo>
                    <a:pt x="11" y="0"/>
                  </a:lnTo>
                  <a:lnTo>
                    <a:pt x="0" y="2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2" name="Freeform 334"/>
            <p:cNvSpPr>
              <a:spLocks/>
            </p:cNvSpPr>
            <p:nvPr/>
          </p:nvSpPr>
          <p:spPr bwMode="auto">
            <a:xfrm>
              <a:off x="4580062" y="3162849"/>
              <a:ext cx="207962" cy="120650"/>
            </a:xfrm>
            <a:custGeom>
              <a:avLst/>
              <a:gdLst>
                <a:gd name="T0" fmla="*/ 0 w 131"/>
                <a:gd name="T1" fmla="*/ 2147483647 h 76"/>
                <a:gd name="T2" fmla="*/ 2147483647 w 131"/>
                <a:gd name="T3" fmla="*/ 2147483647 h 76"/>
                <a:gd name="T4" fmla="*/ 2147483647 w 131"/>
                <a:gd name="T5" fmla="*/ 2147483647 h 76"/>
                <a:gd name="T6" fmla="*/ 2147483647 w 131"/>
                <a:gd name="T7" fmla="*/ 2147483647 h 76"/>
                <a:gd name="T8" fmla="*/ 2147483647 w 131"/>
                <a:gd name="T9" fmla="*/ 2147483647 h 76"/>
                <a:gd name="T10" fmla="*/ 2147483647 w 131"/>
                <a:gd name="T11" fmla="*/ 2147483647 h 76"/>
                <a:gd name="T12" fmla="*/ 2147483647 w 131"/>
                <a:gd name="T13" fmla="*/ 0 h 76"/>
                <a:gd name="T14" fmla="*/ 2147483647 w 131"/>
                <a:gd name="T15" fmla="*/ 2147483647 h 76"/>
                <a:gd name="T16" fmla="*/ 0 w 131"/>
                <a:gd name="T17" fmla="*/ 214748364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76"/>
                <a:gd name="T29" fmla="*/ 131 w 131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76">
                  <a:moveTo>
                    <a:pt x="0" y="36"/>
                  </a:moveTo>
                  <a:lnTo>
                    <a:pt x="34" y="70"/>
                  </a:lnTo>
                  <a:lnTo>
                    <a:pt x="118" y="75"/>
                  </a:lnTo>
                  <a:lnTo>
                    <a:pt x="130" y="49"/>
                  </a:lnTo>
                  <a:lnTo>
                    <a:pt x="110" y="46"/>
                  </a:lnTo>
                  <a:lnTo>
                    <a:pt x="110" y="24"/>
                  </a:lnTo>
                  <a:lnTo>
                    <a:pt x="90" y="0"/>
                  </a:lnTo>
                  <a:lnTo>
                    <a:pt x="34" y="5"/>
                  </a:lnTo>
                  <a:lnTo>
                    <a:pt x="0" y="3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3" name="Freeform 335"/>
            <p:cNvSpPr>
              <a:spLocks/>
            </p:cNvSpPr>
            <p:nvPr/>
          </p:nvSpPr>
          <p:spPr bwMode="auto">
            <a:xfrm>
              <a:off x="4580062" y="3162849"/>
              <a:ext cx="217487" cy="130175"/>
            </a:xfrm>
            <a:custGeom>
              <a:avLst/>
              <a:gdLst>
                <a:gd name="T0" fmla="*/ 0 w 137"/>
                <a:gd name="T1" fmla="*/ 2147483647 h 82"/>
                <a:gd name="T2" fmla="*/ 2147483647 w 137"/>
                <a:gd name="T3" fmla="*/ 2147483647 h 82"/>
                <a:gd name="T4" fmla="*/ 2147483647 w 137"/>
                <a:gd name="T5" fmla="*/ 2147483647 h 82"/>
                <a:gd name="T6" fmla="*/ 2147483647 w 137"/>
                <a:gd name="T7" fmla="*/ 2147483647 h 82"/>
                <a:gd name="T8" fmla="*/ 2147483647 w 137"/>
                <a:gd name="T9" fmla="*/ 2147483647 h 82"/>
                <a:gd name="T10" fmla="*/ 2147483647 w 137"/>
                <a:gd name="T11" fmla="*/ 2147483647 h 82"/>
                <a:gd name="T12" fmla="*/ 2147483647 w 137"/>
                <a:gd name="T13" fmla="*/ 0 h 82"/>
                <a:gd name="T14" fmla="*/ 2147483647 w 137"/>
                <a:gd name="T15" fmla="*/ 2147483647 h 82"/>
                <a:gd name="T16" fmla="*/ 0 w 137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82"/>
                <a:gd name="T29" fmla="*/ 137 w 13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82">
                  <a:moveTo>
                    <a:pt x="0" y="39"/>
                  </a:moveTo>
                  <a:lnTo>
                    <a:pt x="36" y="76"/>
                  </a:lnTo>
                  <a:lnTo>
                    <a:pt x="123" y="81"/>
                  </a:lnTo>
                  <a:lnTo>
                    <a:pt x="136" y="53"/>
                  </a:lnTo>
                  <a:lnTo>
                    <a:pt x="115" y="50"/>
                  </a:lnTo>
                  <a:lnTo>
                    <a:pt x="115" y="26"/>
                  </a:lnTo>
                  <a:lnTo>
                    <a:pt x="94" y="0"/>
                  </a:lnTo>
                  <a:lnTo>
                    <a:pt x="36" y="5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4" name="Freeform 336"/>
            <p:cNvSpPr>
              <a:spLocks/>
            </p:cNvSpPr>
            <p:nvPr/>
          </p:nvSpPr>
          <p:spPr bwMode="auto">
            <a:xfrm>
              <a:off x="4783262" y="4407449"/>
              <a:ext cx="30162" cy="33337"/>
            </a:xfrm>
            <a:custGeom>
              <a:avLst/>
              <a:gdLst>
                <a:gd name="T0" fmla="*/ 0 w 19"/>
                <a:gd name="T1" fmla="*/ 2147483647 h 21"/>
                <a:gd name="T2" fmla="*/ 2147483647 w 19"/>
                <a:gd name="T3" fmla="*/ 2147483647 h 21"/>
                <a:gd name="T4" fmla="*/ 2147483647 w 19"/>
                <a:gd name="T5" fmla="*/ 0 h 21"/>
                <a:gd name="T6" fmla="*/ 2147483647 w 19"/>
                <a:gd name="T7" fmla="*/ 2147483647 h 21"/>
                <a:gd name="T8" fmla="*/ 0 w 19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0" y="2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18" y="16"/>
                  </a:lnTo>
                  <a:lnTo>
                    <a:pt x="0" y="2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5" name="Freeform 337"/>
            <p:cNvSpPr>
              <a:spLocks/>
            </p:cNvSpPr>
            <p:nvPr/>
          </p:nvSpPr>
          <p:spPr bwMode="auto">
            <a:xfrm>
              <a:off x="4783262" y="4407449"/>
              <a:ext cx="39687" cy="42862"/>
            </a:xfrm>
            <a:custGeom>
              <a:avLst/>
              <a:gdLst>
                <a:gd name="T0" fmla="*/ 0 w 25"/>
                <a:gd name="T1" fmla="*/ 2147483647 h 27"/>
                <a:gd name="T2" fmla="*/ 2147483647 w 25"/>
                <a:gd name="T3" fmla="*/ 2147483647 h 27"/>
                <a:gd name="T4" fmla="*/ 2147483647 w 25"/>
                <a:gd name="T5" fmla="*/ 0 h 27"/>
                <a:gd name="T6" fmla="*/ 2147483647 w 25"/>
                <a:gd name="T7" fmla="*/ 2147483647 h 27"/>
                <a:gd name="T8" fmla="*/ 0 w 2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26"/>
                  </a:moveTo>
                  <a:lnTo>
                    <a:pt x="11" y="5"/>
                  </a:lnTo>
                  <a:lnTo>
                    <a:pt x="21" y="0"/>
                  </a:lnTo>
                  <a:lnTo>
                    <a:pt x="24" y="21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6" name="Freeform 338"/>
            <p:cNvSpPr>
              <a:spLocks/>
            </p:cNvSpPr>
            <p:nvPr/>
          </p:nvSpPr>
          <p:spPr bwMode="auto">
            <a:xfrm>
              <a:off x="4911849" y="3608936"/>
              <a:ext cx="484188" cy="403225"/>
            </a:xfrm>
            <a:custGeom>
              <a:avLst/>
              <a:gdLst>
                <a:gd name="T0" fmla="*/ 0 w 305"/>
                <a:gd name="T1" fmla="*/ 2147483647 h 254"/>
                <a:gd name="T2" fmla="*/ 2147483647 w 305"/>
                <a:gd name="T3" fmla="*/ 2147483647 h 254"/>
                <a:gd name="T4" fmla="*/ 2147483647 w 305"/>
                <a:gd name="T5" fmla="*/ 2147483647 h 254"/>
                <a:gd name="T6" fmla="*/ 2147483647 w 305"/>
                <a:gd name="T7" fmla="*/ 2147483647 h 254"/>
                <a:gd name="T8" fmla="*/ 2147483647 w 305"/>
                <a:gd name="T9" fmla="*/ 2147483647 h 254"/>
                <a:gd name="T10" fmla="*/ 2147483647 w 305"/>
                <a:gd name="T11" fmla="*/ 2147483647 h 254"/>
                <a:gd name="T12" fmla="*/ 2147483647 w 305"/>
                <a:gd name="T13" fmla="*/ 0 h 254"/>
                <a:gd name="T14" fmla="*/ 2147483647 w 305"/>
                <a:gd name="T15" fmla="*/ 2147483647 h 254"/>
                <a:gd name="T16" fmla="*/ 2147483647 w 305"/>
                <a:gd name="T17" fmla="*/ 2147483647 h 254"/>
                <a:gd name="T18" fmla="*/ 2147483647 w 305"/>
                <a:gd name="T19" fmla="*/ 2147483647 h 254"/>
                <a:gd name="T20" fmla="*/ 2147483647 w 305"/>
                <a:gd name="T21" fmla="*/ 2147483647 h 254"/>
                <a:gd name="T22" fmla="*/ 2147483647 w 305"/>
                <a:gd name="T23" fmla="*/ 2147483647 h 254"/>
                <a:gd name="T24" fmla="*/ 2147483647 w 305"/>
                <a:gd name="T25" fmla="*/ 2147483647 h 254"/>
                <a:gd name="T26" fmla="*/ 2147483647 w 305"/>
                <a:gd name="T27" fmla="*/ 2147483647 h 254"/>
                <a:gd name="T28" fmla="*/ 2147483647 w 305"/>
                <a:gd name="T29" fmla="*/ 2147483647 h 254"/>
                <a:gd name="T30" fmla="*/ 2147483647 w 305"/>
                <a:gd name="T31" fmla="*/ 2147483647 h 254"/>
                <a:gd name="T32" fmla="*/ 2147483647 w 305"/>
                <a:gd name="T33" fmla="*/ 2147483647 h 254"/>
                <a:gd name="T34" fmla="*/ 2147483647 w 305"/>
                <a:gd name="T35" fmla="*/ 2147483647 h 254"/>
                <a:gd name="T36" fmla="*/ 2147483647 w 305"/>
                <a:gd name="T37" fmla="*/ 2147483647 h 254"/>
                <a:gd name="T38" fmla="*/ 2147483647 w 305"/>
                <a:gd name="T39" fmla="*/ 2147483647 h 254"/>
                <a:gd name="T40" fmla="*/ 2147483647 w 305"/>
                <a:gd name="T41" fmla="*/ 2147483647 h 254"/>
                <a:gd name="T42" fmla="*/ 2147483647 w 305"/>
                <a:gd name="T43" fmla="*/ 2147483647 h 254"/>
                <a:gd name="T44" fmla="*/ 2147483647 w 305"/>
                <a:gd name="T45" fmla="*/ 2147483647 h 254"/>
                <a:gd name="T46" fmla="*/ 2147483647 w 305"/>
                <a:gd name="T47" fmla="*/ 2147483647 h 254"/>
                <a:gd name="T48" fmla="*/ 2147483647 w 305"/>
                <a:gd name="T49" fmla="*/ 2147483647 h 254"/>
                <a:gd name="T50" fmla="*/ 2147483647 w 305"/>
                <a:gd name="T51" fmla="*/ 2147483647 h 254"/>
                <a:gd name="T52" fmla="*/ 2147483647 w 305"/>
                <a:gd name="T53" fmla="*/ 2147483647 h 254"/>
                <a:gd name="T54" fmla="*/ 2147483647 w 305"/>
                <a:gd name="T55" fmla="*/ 2147483647 h 254"/>
                <a:gd name="T56" fmla="*/ 0 w 305"/>
                <a:gd name="T57" fmla="*/ 2147483647 h 2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5"/>
                <a:gd name="T88" fmla="*/ 0 h 254"/>
                <a:gd name="T89" fmla="*/ 305 w 305"/>
                <a:gd name="T90" fmla="*/ 254 h 2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5" h="254">
                  <a:moveTo>
                    <a:pt x="0" y="63"/>
                  </a:moveTo>
                  <a:lnTo>
                    <a:pt x="6" y="43"/>
                  </a:lnTo>
                  <a:lnTo>
                    <a:pt x="24" y="46"/>
                  </a:lnTo>
                  <a:lnTo>
                    <a:pt x="42" y="33"/>
                  </a:lnTo>
                  <a:lnTo>
                    <a:pt x="49" y="24"/>
                  </a:lnTo>
                  <a:lnTo>
                    <a:pt x="33" y="8"/>
                  </a:lnTo>
                  <a:lnTo>
                    <a:pt x="67" y="0"/>
                  </a:lnTo>
                  <a:lnTo>
                    <a:pt x="128" y="27"/>
                  </a:lnTo>
                  <a:lnTo>
                    <a:pt x="128" y="38"/>
                  </a:lnTo>
                  <a:lnTo>
                    <a:pt x="147" y="46"/>
                  </a:lnTo>
                  <a:lnTo>
                    <a:pt x="160" y="56"/>
                  </a:lnTo>
                  <a:lnTo>
                    <a:pt x="175" y="46"/>
                  </a:lnTo>
                  <a:lnTo>
                    <a:pt x="198" y="59"/>
                  </a:lnTo>
                  <a:lnTo>
                    <a:pt x="232" y="115"/>
                  </a:lnTo>
                  <a:lnTo>
                    <a:pt x="237" y="117"/>
                  </a:lnTo>
                  <a:lnTo>
                    <a:pt x="252" y="143"/>
                  </a:lnTo>
                  <a:lnTo>
                    <a:pt x="299" y="146"/>
                  </a:lnTo>
                  <a:lnTo>
                    <a:pt x="304" y="156"/>
                  </a:lnTo>
                  <a:lnTo>
                    <a:pt x="296" y="187"/>
                  </a:lnTo>
                  <a:lnTo>
                    <a:pt x="252" y="202"/>
                  </a:lnTo>
                  <a:lnTo>
                    <a:pt x="203" y="212"/>
                  </a:lnTo>
                  <a:lnTo>
                    <a:pt x="168" y="253"/>
                  </a:lnTo>
                  <a:lnTo>
                    <a:pt x="168" y="235"/>
                  </a:lnTo>
                  <a:lnTo>
                    <a:pt x="144" y="228"/>
                  </a:lnTo>
                  <a:lnTo>
                    <a:pt x="117" y="237"/>
                  </a:lnTo>
                  <a:lnTo>
                    <a:pt x="90" y="194"/>
                  </a:lnTo>
                  <a:lnTo>
                    <a:pt x="70" y="176"/>
                  </a:lnTo>
                  <a:lnTo>
                    <a:pt x="57" y="128"/>
                  </a:lnTo>
                  <a:lnTo>
                    <a:pt x="0" y="6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7" name="Freeform 339"/>
            <p:cNvSpPr>
              <a:spLocks/>
            </p:cNvSpPr>
            <p:nvPr/>
          </p:nvSpPr>
          <p:spPr bwMode="auto">
            <a:xfrm>
              <a:off x="4911849" y="3608936"/>
              <a:ext cx="493713" cy="412750"/>
            </a:xfrm>
            <a:custGeom>
              <a:avLst/>
              <a:gdLst>
                <a:gd name="T0" fmla="*/ 0 w 311"/>
                <a:gd name="T1" fmla="*/ 2147483647 h 260"/>
                <a:gd name="T2" fmla="*/ 2147483647 w 311"/>
                <a:gd name="T3" fmla="*/ 2147483647 h 260"/>
                <a:gd name="T4" fmla="*/ 2147483647 w 311"/>
                <a:gd name="T5" fmla="*/ 2147483647 h 260"/>
                <a:gd name="T6" fmla="*/ 2147483647 w 311"/>
                <a:gd name="T7" fmla="*/ 2147483647 h 260"/>
                <a:gd name="T8" fmla="*/ 2147483647 w 311"/>
                <a:gd name="T9" fmla="*/ 2147483647 h 260"/>
                <a:gd name="T10" fmla="*/ 2147483647 w 311"/>
                <a:gd name="T11" fmla="*/ 2147483647 h 260"/>
                <a:gd name="T12" fmla="*/ 2147483647 w 311"/>
                <a:gd name="T13" fmla="*/ 0 h 260"/>
                <a:gd name="T14" fmla="*/ 2147483647 w 311"/>
                <a:gd name="T15" fmla="*/ 2147483647 h 260"/>
                <a:gd name="T16" fmla="*/ 2147483647 w 311"/>
                <a:gd name="T17" fmla="*/ 2147483647 h 260"/>
                <a:gd name="T18" fmla="*/ 2147483647 w 311"/>
                <a:gd name="T19" fmla="*/ 2147483647 h 260"/>
                <a:gd name="T20" fmla="*/ 2147483647 w 311"/>
                <a:gd name="T21" fmla="*/ 2147483647 h 260"/>
                <a:gd name="T22" fmla="*/ 2147483647 w 311"/>
                <a:gd name="T23" fmla="*/ 2147483647 h 260"/>
                <a:gd name="T24" fmla="*/ 2147483647 w 311"/>
                <a:gd name="T25" fmla="*/ 2147483647 h 260"/>
                <a:gd name="T26" fmla="*/ 2147483647 w 311"/>
                <a:gd name="T27" fmla="*/ 2147483647 h 260"/>
                <a:gd name="T28" fmla="*/ 2147483647 w 311"/>
                <a:gd name="T29" fmla="*/ 2147483647 h 260"/>
                <a:gd name="T30" fmla="*/ 2147483647 w 311"/>
                <a:gd name="T31" fmla="*/ 2147483647 h 260"/>
                <a:gd name="T32" fmla="*/ 2147483647 w 311"/>
                <a:gd name="T33" fmla="*/ 2147483647 h 260"/>
                <a:gd name="T34" fmla="*/ 2147483647 w 311"/>
                <a:gd name="T35" fmla="*/ 2147483647 h 260"/>
                <a:gd name="T36" fmla="*/ 2147483647 w 311"/>
                <a:gd name="T37" fmla="*/ 2147483647 h 260"/>
                <a:gd name="T38" fmla="*/ 2147483647 w 311"/>
                <a:gd name="T39" fmla="*/ 2147483647 h 260"/>
                <a:gd name="T40" fmla="*/ 2147483647 w 311"/>
                <a:gd name="T41" fmla="*/ 2147483647 h 260"/>
                <a:gd name="T42" fmla="*/ 2147483647 w 311"/>
                <a:gd name="T43" fmla="*/ 2147483647 h 260"/>
                <a:gd name="T44" fmla="*/ 2147483647 w 311"/>
                <a:gd name="T45" fmla="*/ 2147483647 h 260"/>
                <a:gd name="T46" fmla="*/ 2147483647 w 311"/>
                <a:gd name="T47" fmla="*/ 2147483647 h 260"/>
                <a:gd name="T48" fmla="*/ 2147483647 w 311"/>
                <a:gd name="T49" fmla="*/ 2147483647 h 260"/>
                <a:gd name="T50" fmla="*/ 2147483647 w 311"/>
                <a:gd name="T51" fmla="*/ 2147483647 h 260"/>
                <a:gd name="T52" fmla="*/ 2147483647 w 311"/>
                <a:gd name="T53" fmla="*/ 2147483647 h 260"/>
                <a:gd name="T54" fmla="*/ 2147483647 w 311"/>
                <a:gd name="T55" fmla="*/ 2147483647 h 260"/>
                <a:gd name="T56" fmla="*/ 0 w 311"/>
                <a:gd name="T57" fmla="*/ 2147483647 h 2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1"/>
                <a:gd name="T88" fmla="*/ 0 h 260"/>
                <a:gd name="T89" fmla="*/ 311 w 311"/>
                <a:gd name="T90" fmla="*/ 260 h 2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1" h="260">
                  <a:moveTo>
                    <a:pt x="0" y="65"/>
                  </a:moveTo>
                  <a:lnTo>
                    <a:pt x="6" y="44"/>
                  </a:lnTo>
                  <a:lnTo>
                    <a:pt x="24" y="47"/>
                  </a:lnTo>
                  <a:lnTo>
                    <a:pt x="43" y="34"/>
                  </a:lnTo>
                  <a:lnTo>
                    <a:pt x="50" y="25"/>
                  </a:lnTo>
                  <a:lnTo>
                    <a:pt x="34" y="8"/>
                  </a:lnTo>
                  <a:lnTo>
                    <a:pt x="68" y="0"/>
                  </a:lnTo>
                  <a:lnTo>
                    <a:pt x="131" y="28"/>
                  </a:lnTo>
                  <a:lnTo>
                    <a:pt x="131" y="39"/>
                  </a:lnTo>
                  <a:lnTo>
                    <a:pt x="150" y="47"/>
                  </a:lnTo>
                  <a:lnTo>
                    <a:pt x="163" y="57"/>
                  </a:lnTo>
                  <a:lnTo>
                    <a:pt x="178" y="47"/>
                  </a:lnTo>
                  <a:lnTo>
                    <a:pt x="202" y="60"/>
                  </a:lnTo>
                  <a:lnTo>
                    <a:pt x="237" y="118"/>
                  </a:lnTo>
                  <a:lnTo>
                    <a:pt x="242" y="120"/>
                  </a:lnTo>
                  <a:lnTo>
                    <a:pt x="257" y="146"/>
                  </a:lnTo>
                  <a:lnTo>
                    <a:pt x="305" y="149"/>
                  </a:lnTo>
                  <a:lnTo>
                    <a:pt x="310" y="160"/>
                  </a:lnTo>
                  <a:lnTo>
                    <a:pt x="302" y="191"/>
                  </a:lnTo>
                  <a:lnTo>
                    <a:pt x="257" y="207"/>
                  </a:lnTo>
                  <a:lnTo>
                    <a:pt x="207" y="217"/>
                  </a:lnTo>
                  <a:lnTo>
                    <a:pt x="171" y="259"/>
                  </a:lnTo>
                  <a:lnTo>
                    <a:pt x="171" y="241"/>
                  </a:lnTo>
                  <a:lnTo>
                    <a:pt x="147" y="233"/>
                  </a:lnTo>
                  <a:lnTo>
                    <a:pt x="119" y="243"/>
                  </a:lnTo>
                  <a:lnTo>
                    <a:pt x="92" y="199"/>
                  </a:lnTo>
                  <a:lnTo>
                    <a:pt x="71" y="180"/>
                  </a:lnTo>
                  <a:lnTo>
                    <a:pt x="58" y="131"/>
                  </a:lnTo>
                  <a:lnTo>
                    <a:pt x="0" y="6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8" name="Freeform 340"/>
            <p:cNvSpPr>
              <a:spLocks/>
            </p:cNvSpPr>
            <p:nvPr/>
          </p:nvSpPr>
          <p:spPr bwMode="auto">
            <a:xfrm>
              <a:off x="3695824" y="3991524"/>
              <a:ext cx="139700" cy="95250"/>
            </a:xfrm>
            <a:custGeom>
              <a:avLst/>
              <a:gdLst>
                <a:gd name="T0" fmla="*/ 0 w 88"/>
                <a:gd name="T1" fmla="*/ 2147483647 h 60"/>
                <a:gd name="T2" fmla="*/ 2147483647 w 88"/>
                <a:gd name="T3" fmla="*/ 2147483647 h 60"/>
                <a:gd name="T4" fmla="*/ 2147483647 w 88"/>
                <a:gd name="T5" fmla="*/ 2147483647 h 60"/>
                <a:gd name="T6" fmla="*/ 2147483647 w 88"/>
                <a:gd name="T7" fmla="*/ 2147483647 h 60"/>
                <a:gd name="T8" fmla="*/ 2147483647 w 88"/>
                <a:gd name="T9" fmla="*/ 2147483647 h 60"/>
                <a:gd name="T10" fmla="*/ 2147483647 w 88"/>
                <a:gd name="T11" fmla="*/ 2147483647 h 60"/>
                <a:gd name="T12" fmla="*/ 2147483647 w 88"/>
                <a:gd name="T13" fmla="*/ 2147483647 h 60"/>
                <a:gd name="T14" fmla="*/ 2147483647 w 88"/>
                <a:gd name="T15" fmla="*/ 2147483647 h 60"/>
                <a:gd name="T16" fmla="*/ 2147483647 w 88"/>
                <a:gd name="T17" fmla="*/ 0 h 60"/>
                <a:gd name="T18" fmla="*/ 2147483647 w 88"/>
                <a:gd name="T19" fmla="*/ 2147483647 h 60"/>
                <a:gd name="T20" fmla="*/ 0 w 88"/>
                <a:gd name="T21" fmla="*/ 2147483647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60"/>
                <a:gd name="T35" fmla="*/ 88 w 88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60">
                  <a:moveTo>
                    <a:pt x="0" y="26"/>
                  </a:moveTo>
                  <a:lnTo>
                    <a:pt x="13" y="40"/>
                  </a:lnTo>
                  <a:lnTo>
                    <a:pt x="52" y="43"/>
                  </a:lnTo>
                  <a:lnTo>
                    <a:pt x="10" y="49"/>
                  </a:lnTo>
                  <a:lnTo>
                    <a:pt x="10" y="59"/>
                  </a:lnTo>
                  <a:lnTo>
                    <a:pt x="52" y="54"/>
                  </a:lnTo>
                  <a:lnTo>
                    <a:pt x="87" y="59"/>
                  </a:lnTo>
                  <a:lnTo>
                    <a:pt x="74" y="26"/>
                  </a:lnTo>
                  <a:lnTo>
                    <a:pt x="45" y="0"/>
                  </a:lnTo>
                  <a:lnTo>
                    <a:pt x="13" y="6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09" name="Freeform 341"/>
            <p:cNvSpPr>
              <a:spLocks/>
            </p:cNvSpPr>
            <p:nvPr/>
          </p:nvSpPr>
          <p:spPr bwMode="auto">
            <a:xfrm>
              <a:off x="3695824" y="3991524"/>
              <a:ext cx="149225" cy="104775"/>
            </a:xfrm>
            <a:custGeom>
              <a:avLst/>
              <a:gdLst>
                <a:gd name="T0" fmla="*/ 0 w 94"/>
                <a:gd name="T1" fmla="*/ 2147483647 h 66"/>
                <a:gd name="T2" fmla="*/ 2147483647 w 94"/>
                <a:gd name="T3" fmla="*/ 2147483647 h 66"/>
                <a:gd name="T4" fmla="*/ 2147483647 w 94"/>
                <a:gd name="T5" fmla="*/ 2147483647 h 66"/>
                <a:gd name="T6" fmla="*/ 2147483647 w 94"/>
                <a:gd name="T7" fmla="*/ 2147483647 h 66"/>
                <a:gd name="T8" fmla="*/ 2147483647 w 94"/>
                <a:gd name="T9" fmla="*/ 2147483647 h 66"/>
                <a:gd name="T10" fmla="*/ 2147483647 w 94"/>
                <a:gd name="T11" fmla="*/ 2147483647 h 66"/>
                <a:gd name="T12" fmla="*/ 2147483647 w 94"/>
                <a:gd name="T13" fmla="*/ 2147483647 h 66"/>
                <a:gd name="T14" fmla="*/ 2147483647 w 94"/>
                <a:gd name="T15" fmla="*/ 2147483647 h 66"/>
                <a:gd name="T16" fmla="*/ 2147483647 w 94"/>
                <a:gd name="T17" fmla="*/ 0 h 66"/>
                <a:gd name="T18" fmla="*/ 2147483647 w 94"/>
                <a:gd name="T19" fmla="*/ 2147483647 h 66"/>
                <a:gd name="T20" fmla="*/ 0 w 94"/>
                <a:gd name="T21" fmla="*/ 2147483647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66"/>
                <a:gd name="T35" fmla="*/ 94 w 94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66">
                  <a:moveTo>
                    <a:pt x="0" y="29"/>
                  </a:moveTo>
                  <a:lnTo>
                    <a:pt x="14" y="44"/>
                  </a:lnTo>
                  <a:lnTo>
                    <a:pt x="56" y="47"/>
                  </a:lnTo>
                  <a:lnTo>
                    <a:pt x="11" y="54"/>
                  </a:lnTo>
                  <a:lnTo>
                    <a:pt x="11" y="65"/>
                  </a:lnTo>
                  <a:lnTo>
                    <a:pt x="56" y="60"/>
                  </a:lnTo>
                  <a:lnTo>
                    <a:pt x="93" y="65"/>
                  </a:lnTo>
                  <a:lnTo>
                    <a:pt x="79" y="29"/>
                  </a:lnTo>
                  <a:lnTo>
                    <a:pt x="48" y="0"/>
                  </a:lnTo>
                  <a:lnTo>
                    <a:pt x="14" y="7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0" name="Freeform 342"/>
            <p:cNvSpPr>
              <a:spLocks/>
            </p:cNvSpPr>
            <p:nvPr/>
          </p:nvSpPr>
          <p:spPr bwMode="auto">
            <a:xfrm>
              <a:off x="3797424" y="4153449"/>
              <a:ext cx="57150" cy="58737"/>
            </a:xfrm>
            <a:custGeom>
              <a:avLst/>
              <a:gdLst>
                <a:gd name="T0" fmla="*/ 0 w 36"/>
                <a:gd name="T1" fmla="*/ 2147483647 h 37"/>
                <a:gd name="T2" fmla="*/ 2147483647 w 36"/>
                <a:gd name="T3" fmla="*/ 2147483647 h 37"/>
                <a:gd name="T4" fmla="*/ 2147483647 w 36"/>
                <a:gd name="T5" fmla="*/ 2147483647 h 37"/>
                <a:gd name="T6" fmla="*/ 2147483647 w 36"/>
                <a:gd name="T7" fmla="*/ 2147483647 h 37"/>
                <a:gd name="T8" fmla="*/ 2147483647 w 36"/>
                <a:gd name="T9" fmla="*/ 0 h 37"/>
                <a:gd name="T10" fmla="*/ 0 w 36"/>
                <a:gd name="T11" fmla="*/ 214748364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7"/>
                <a:gd name="T20" fmla="*/ 36 w 36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7">
                  <a:moveTo>
                    <a:pt x="0" y="9"/>
                  </a:moveTo>
                  <a:lnTo>
                    <a:pt x="2" y="27"/>
                  </a:lnTo>
                  <a:lnTo>
                    <a:pt x="22" y="36"/>
                  </a:lnTo>
                  <a:lnTo>
                    <a:pt x="35" y="18"/>
                  </a:lnTo>
                  <a:lnTo>
                    <a:pt x="25" y="0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1" name="Freeform 343"/>
            <p:cNvSpPr>
              <a:spLocks/>
            </p:cNvSpPr>
            <p:nvPr/>
          </p:nvSpPr>
          <p:spPr bwMode="auto">
            <a:xfrm>
              <a:off x="3797424" y="4153449"/>
              <a:ext cx="66675" cy="68262"/>
            </a:xfrm>
            <a:custGeom>
              <a:avLst/>
              <a:gdLst>
                <a:gd name="T0" fmla="*/ 0 w 42"/>
                <a:gd name="T1" fmla="*/ 2147483647 h 43"/>
                <a:gd name="T2" fmla="*/ 2147483647 w 42"/>
                <a:gd name="T3" fmla="*/ 2147483647 h 43"/>
                <a:gd name="T4" fmla="*/ 2147483647 w 42"/>
                <a:gd name="T5" fmla="*/ 2147483647 h 43"/>
                <a:gd name="T6" fmla="*/ 2147483647 w 42"/>
                <a:gd name="T7" fmla="*/ 2147483647 h 43"/>
                <a:gd name="T8" fmla="*/ 2147483647 w 42"/>
                <a:gd name="T9" fmla="*/ 0 h 43"/>
                <a:gd name="T10" fmla="*/ 0 w 42"/>
                <a:gd name="T11" fmla="*/ 214748364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11"/>
                  </a:moveTo>
                  <a:lnTo>
                    <a:pt x="2" y="31"/>
                  </a:lnTo>
                  <a:lnTo>
                    <a:pt x="26" y="42"/>
                  </a:lnTo>
                  <a:lnTo>
                    <a:pt x="41" y="21"/>
                  </a:lnTo>
                  <a:lnTo>
                    <a:pt x="29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2" name="Freeform 344"/>
            <p:cNvSpPr>
              <a:spLocks/>
            </p:cNvSpPr>
            <p:nvPr/>
          </p:nvSpPr>
          <p:spPr bwMode="auto">
            <a:xfrm>
              <a:off x="5065837" y="4107411"/>
              <a:ext cx="225425" cy="307975"/>
            </a:xfrm>
            <a:custGeom>
              <a:avLst/>
              <a:gdLst>
                <a:gd name="T0" fmla="*/ 0 w 142"/>
                <a:gd name="T1" fmla="*/ 2147483647 h 194"/>
                <a:gd name="T2" fmla="*/ 0 w 142"/>
                <a:gd name="T3" fmla="*/ 2147483647 h 194"/>
                <a:gd name="T4" fmla="*/ 2147483647 w 142"/>
                <a:gd name="T5" fmla="*/ 2147483647 h 194"/>
                <a:gd name="T6" fmla="*/ 2147483647 w 142"/>
                <a:gd name="T7" fmla="*/ 2147483647 h 194"/>
                <a:gd name="T8" fmla="*/ 2147483647 w 142"/>
                <a:gd name="T9" fmla="*/ 2147483647 h 194"/>
                <a:gd name="T10" fmla="*/ 2147483647 w 142"/>
                <a:gd name="T11" fmla="*/ 2147483647 h 194"/>
                <a:gd name="T12" fmla="*/ 2147483647 w 142"/>
                <a:gd name="T13" fmla="*/ 2147483647 h 194"/>
                <a:gd name="T14" fmla="*/ 2147483647 w 142"/>
                <a:gd name="T15" fmla="*/ 2147483647 h 194"/>
                <a:gd name="T16" fmla="*/ 2147483647 w 142"/>
                <a:gd name="T17" fmla="*/ 2147483647 h 194"/>
                <a:gd name="T18" fmla="*/ 2147483647 w 142"/>
                <a:gd name="T19" fmla="*/ 0 h 194"/>
                <a:gd name="T20" fmla="*/ 2147483647 w 142"/>
                <a:gd name="T21" fmla="*/ 2147483647 h 194"/>
                <a:gd name="T22" fmla="*/ 2147483647 w 142"/>
                <a:gd name="T23" fmla="*/ 2147483647 h 194"/>
                <a:gd name="T24" fmla="*/ 2147483647 w 142"/>
                <a:gd name="T25" fmla="*/ 2147483647 h 194"/>
                <a:gd name="T26" fmla="*/ 0 w 142"/>
                <a:gd name="T27" fmla="*/ 2147483647 h 1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194"/>
                <a:gd name="T44" fmla="*/ 142 w 142"/>
                <a:gd name="T45" fmla="*/ 194 h 1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194">
                  <a:moveTo>
                    <a:pt x="0" y="183"/>
                  </a:moveTo>
                  <a:lnTo>
                    <a:pt x="0" y="127"/>
                  </a:lnTo>
                  <a:lnTo>
                    <a:pt x="11" y="114"/>
                  </a:lnTo>
                  <a:lnTo>
                    <a:pt x="56" y="99"/>
                  </a:lnTo>
                  <a:lnTo>
                    <a:pt x="96" y="56"/>
                  </a:lnTo>
                  <a:lnTo>
                    <a:pt x="40" y="39"/>
                  </a:lnTo>
                  <a:lnTo>
                    <a:pt x="23" y="13"/>
                  </a:lnTo>
                  <a:lnTo>
                    <a:pt x="28" y="5"/>
                  </a:lnTo>
                  <a:lnTo>
                    <a:pt x="54" y="23"/>
                  </a:lnTo>
                  <a:lnTo>
                    <a:pt x="136" y="0"/>
                  </a:lnTo>
                  <a:lnTo>
                    <a:pt x="141" y="23"/>
                  </a:lnTo>
                  <a:lnTo>
                    <a:pt x="91" y="113"/>
                  </a:lnTo>
                  <a:lnTo>
                    <a:pt x="5" y="193"/>
                  </a:lnTo>
                  <a:lnTo>
                    <a:pt x="0" y="18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3" name="Freeform 345"/>
            <p:cNvSpPr>
              <a:spLocks/>
            </p:cNvSpPr>
            <p:nvPr/>
          </p:nvSpPr>
          <p:spPr bwMode="auto">
            <a:xfrm>
              <a:off x="5065837" y="4107411"/>
              <a:ext cx="234950" cy="317500"/>
            </a:xfrm>
            <a:custGeom>
              <a:avLst/>
              <a:gdLst>
                <a:gd name="T0" fmla="*/ 0 w 148"/>
                <a:gd name="T1" fmla="*/ 2147483647 h 200"/>
                <a:gd name="T2" fmla="*/ 0 w 148"/>
                <a:gd name="T3" fmla="*/ 2147483647 h 200"/>
                <a:gd name="T4" fmla="*/ 2147483647 w 148"/>
                <a:gd name="T5" fmla="*/ 2147483647 h 200"/>
                <a:gd name="T6" fmla="*/ 2147483647 w 148"/>
                <a:gd name="T7" fmla="*/ 2147483647 h 200"/>
                <a:gd name="T8" fmla="*/ 2147483647 w 148"/>
                <a:gd name="T9" fmla="*/ 2147483647 h 200"/>
                <a:gd name="T10" fmla="*/ 2147483647 w 148"/>
                <a:gd name="T11" fmla="*/ 2147483647 h 200"/>
                <a:gd name="T12" fmla="*/ 2147483647 w 148"/>
                <a:gd name="T13" fmla="*/ 2147483647 h 200"/>
                <a:gd name="T14" fmla="*/ 2147483647 w 148"/>
                <a:gd name="T15" fmla="*/ 2147483647 h 200"/>
                <a:gd name="T16" fmla="*/ 2147483647 w 148"/>
                <a:gd name="T17" fmla="*/ 2147483647 h 200"/>
                <a:gd name="T18" fmla="*/ 2147483647 w 148"/>
                <a:gd name="T19" fmla="*/ 0 h 200"/>
                <a:gd name="T20" fmla="*/ 2147483647 w 148"/>
                <a:gd name="T21" fmla="*/ 2147483647 h 200"/>
                <a:gd name="T22" fmla="*/ 2147483647 w 148"/>
                <a:gd name="T23" fmla="*/ 2147483647 h 200"/>
                <a:gd name="T24" fmla="*/ 2147483647 w 148"/>
                <a:gd name="T25" fmla="*/ 2147483647 h 200"/>
                <a:gd name="T26" fmla="*/ 0 w 148"/>
                <a:gd name="T27" fmla="*/ 2147483647 h 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00"/>
                <a:gd name="T44" fmla="*/ 148 w 148"/>
                <a:gd name="T45" fmla="*/ 200 h 2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00">
                  <a:moveTo>
                    <a:pt x="0" y="189"/>
                  </a:moveTo>
                  <a:lnTo>
                    <a:pt x="0" y="131"/>
                  </a:lnTo>
                  <a:lnTo>
                    <a:pt x="11" y="118"/>
                  </a:lnTo>
                  <a:lnTo>
                    <a:pt x="58" y="102"/>
                  </a:lnTo>
                  <a:lnTo>
                    <a:pt x="100" y="58"/>
                  </a:lnTo>
                  <a:lnTo>
                    <a:pt x="42" y="40"/>
                  </a:lnTo>
                  <a:lnTo>
                    <a:pt x="24" y="13"/>
                  </a:lnTo>
                  <a:lnTo>
                    <a:pt x="29" y="5"/>
                  </a:lnTo>
                  <a:lnTo>
                    <a:pt x="56" y="24"/>
                  </a:lnTo>
                  <a:lnTo>
                    <a:pt x="142" y="0"/>
                  </a:lnTo>
                  <a:lnTo>
                    <a:pt x="147" y="24"/>
                  </a:lnTo>
                  <a:lnTo>
                    <a:pt x="95" y="116"/>
                  </a:lnTo>
                  <a:lnTo>
                    <a:pt x="5" y="199"/>
                  </a:lnTo>
                  <a:lnTo>
                    <a:pt x="0" y="18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4" name="Freeform 346"/>
            <p:cNvSpPr>
              <a:spLocks/>
            </p:cNvSpPr>
            <p:nvPr/>
          </p:nvSpPr>
          <p:spPr bwMode="auto">
            <a:xfrm>
              <a:off x="4691187" y="4748761"/>
              <a:ext cx="171450" cy="161925"/>
            </a:xfrm>
            <a:custGeom>
              <a:avLst/>
              <a:gdLst>
                <a:gd name="T0" fmla="*/ 0 w 108"/>
                <a:gd name="T1" fmla="*/ 2147483647 h 102"/>
                <a:gd name="T2" fmla="*/ 2147483647 w 108"/>
                <a:gd name="T3" fmla="*/ 2147483647 h 102"/>
                <a:gd name="T4" fmla="*/ 2147483647 w 108"/>
                <a:gd name="T5" fmla="*/ 2147483647 h 102"/>
                <a:gd name="T6" fmla="*/ 2147483647 w 108"/>
                <a:gd name="T7" fmla="*/ 2147483647 h 102"/>
                <a:gd name="T8" fmla="*/ 2147483647 w 108"/>
                <a:gd name="T9" fmla="*/ 0 h 102"/>
                <a:gd name="T10" fmla="*/ 2147483647 w 108"/>
                <a:gd name="T11" fmla="*/ 2147483647 h 102"/>
                <a:gd name="T12" fmla="*/ 2147483647 w 108"/>
                <a:gd name="T13" fmla="*/ 2147483647 h 102"/>
                <a:gd name="T14" fmla="*/ 2147483647 w 108"/>
                <a:gd name="T15" fmla="*/ 2147483647 h 102"/>
                <a:gd name="T16" fmla="*/ 2147483647 w 108"/>
                <a:gd name="T17" fmla="*/ 2147483647 h 102"/>
                <a:gd name="T18" fmla="*/ 2147483647 w 108"/>
                <a:gd name="T19" fmla="*/ 2147483647 h 102"/>
                <a:gd name="T20" fmla="*/ 2147483647 w 108"/>
                <a:gd name="T21" fmla="*/ 2147483647 h 102"/>
                <a:gd name="T22" fmla="*/ 0 w 108"/>
                <a:gd name="T23" fmla="*/ 2147483647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102"/>
                <a:gd name="T38" fmla="*/ 108 w 108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102">
                  <a:moveTo>
                    <a:pt x="0" y="32"/>
                  </a:moveTo>
                  <a:lnTo>
                    <a:pt x="26" y="32"/>
                  </a:lnTo>
                  <a:lnTo>
                    <a:pt x="50" y="15"/>
                  </a:lnTo>
                  <a:lnTo>
                    <a:pt x="50" y="8"/>
                  </a:lnTo>
                  <a:lnTo>
                    <a:pt x="70" y="0"/>
                  </a:lnTo>
                  <a:lnTo>
                    <a:pt x="105" y="15"/>
                  </a:lnTo>
                  <a:lnTo>
                    <a:pt x="107" y="27"/>
                  </a:lnTo>
                  <a:lnTo>
                    <a:pt x="107" y="64"/>
                  </a:lnTo>
                  <a:lnTo>
                    <a:pt x="90" y="101"/>
                  </a:lnTo>
                  <a:lnTo>
                    <a:pt x="58" y="96"/>
                  </a:lnTo>
                  <a:lnTo>
                    <a:pt x="40" y="87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5" name="Freeform 347"/>
            <p:cNvSpPr>
              <a:spLocks/>
            </p:cNvSpPr>
            <p:nvPr/>
          </p:nvSpPr>
          <p:spPr bwMode="auto">
            <a:xfrm>
              <a:off x="4691187" y="4748761"/>
              <a:ext cx="180975" cy="171450"/>
            </a:xfrm>
            <a:custGeom>
              <a:avLst/>
              <a:gdLst>
                <a:gd name="T0" fmla="*/ 0 w 114"/>
                <a:gd name="T1" fmla="*/ 2147483647 h 108"/>
                <a:gd name="T2" fmla="*/ 2147483647 w 114"/>
                <a:gd name="T3" fmla="*/ 2147483647 h 108"/>
                <a:gd name="T4" fmla="*/ 2147483647 w 114"/>
                <a:gd name="T5" fmla="*/ 2147483647 h 108"/>
                <a:gd name="T6" fmla="*/ 2147483647 w 114"/>
                <a:gd name="T7" fmla="*/ 2147483647 h 108"/>
                <a:gd name="T8" fmla="*/ 2147483647 w 114"/>
                <a:gd name="T9" fmla="*/ 0 h 108"/>
                <a:gd name="T10" fmla="*/ 2147483647 w 114"/>
                <a:gd name="T11" fmla="*/ 2147483647 h 108"/>
                <a:gd name="T12" fmla="*/ 2147483647 w 114"/>
                <a:gd name="T13" fmla="*/ 2147483647 h 108"/>
                <a:gd name="T14" fmla="*/ 2147483647 w 114"/>
                <a:gd name="T15" fmla="*/ 2147483647 h 108"/>
                <a:gd name="T16" fmla="*/ 2147483647 w 114"/>
                <a:gd name="T17" fmla="*/ 2147483647 h 108"/>
                <a:gd name="T18" fmla="*/ 2147483647 w 114"/>
                <a:gd name="T19" fmla="*/ 2147483647 h 108"/>
                <a:gd name="T20" fmla="*/ 2147483647 w 114"/>
                <a:gd name="T21" fmla="*/ 2147483647 h 108"/>
                <a:gd name="T22" fmla="*/ 0 w 114"/>
                <a:gd name="T23" fmla="*/ 2147483647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108"/>
                <a:gd name="T38" fmla="*/ 114 w 114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108">
                  <a:moveTo>
                    <a:pt x="0" y="34"/>
                  </a:moveTo>
                  <a:lnTo>
                    <a:pt x="27" y="34"/>
                  </a:lnTo>
                  <a:lnTo>
                    <a:pt x="53" y="16"/>
                  </a:lnTo>
                  <a:lnTo>
                    <a:pt x="53" y="8"/>
                  </a:lnTo>
                  <a:lnTo>
                    <a:pt x="74" y="0"/>
                  </a:lnTo>
                  <a:lnTo>
                    <a:pt x="111" y="16"/>
                  </a:lnTo>
                  <a:lnTo>
                    <a:pt x="113" y="29"/>
                  </a:lnTo>
                  <a:lnTo>
                    <a:pt x="113" y="68"/>
                  </a:lnTo>
                  <a:lnTo>
                    <a:pt x="95" y="107"/>
                  </a:lnTo>
                  <a:lnTo>
                    <a:pt x="61" y="102"/>
                  </a:lnTo>
                  <a:lnTo>
                    <a:pt x="42" y="92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6" name="Freeform 348"/>
            <p:cNvSpPr>
              <a:spLocks/>
            </p:cNvSpPr>
            <p:nvPr/>
          </p:nvSpPr>
          <p:spPr bwMode="auto">
            <a:xfrm>
              <a:off x="5116637" y="3937549"/>
              <a:ext cx="217487" cy="141287"/>
            </a:xfrm>
            <a:custGeom>
              <a:avLst/>
              <a:gdLst>
                <a:gd name="T0" fmla="*/ 0 w 137"/>
                <a:gd name="T1" fmla="*/ 2147483647 h 89"/>
                <a:gd name="T2" fmla="*/ 2147483647 w 137"/>
                <a:gd name="T3" fmla="*/ 2147483647 h 89"/>
                <a:gd name="T4" fmla="*/ 2147483647 w 137"/>
                <a:gd name="T5" fmla="*/ 2147483647 h 89"/>
                <a:gd name="T6" fmla="*/ 2147483647 w 137"/>
                <a:gd name="T7" fmla="*/ 2147483647 h 89"/>
                <a:gd name="T8" fmla="*/ 2147483647 w 137"/>
                <a:gd name="T9" fmla="*/ 2147483647 h 89"/>
                <a:gd name="T10" fmla="*/ 2147483647 w 137"/>
                <a:gd name="T11" fmla="*/ 0 h 89"/>
                <a:gd name="T12" fmla="*/ 2147483647 w 137"/>
                <a:gd name="T13" fmla="*/ 2147483647 h 89"/>
                <a:gd name="T14" fmla="*/ 2147483647 w 137"/>
                <a:gd name="T15" fmla="*/ 2147483647 h 89"/>
                <a:gd name="T16" fmla="*/ 2147483647 w 137"/>
                <a:gd name="T17" fmla="*/ 2147483647 h 89"/>
                <a:gd name="T18" fmla="*/ 0 w 137"/>
                <a:gd name="T19" fmla="*/ 2147483647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89"/>
                <a:gd name="T32" fmla="*/ 137 w 137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89">
                  <a:moveTo>
                    <a:pt x="0" y="88"/>
                  </a:moveTo>
                  <a:lnTo>
                    <a:pt x="35" y="68"/>
                  </a:lnTo>
                  <a:lnTo>
                    <a:pt x="31" y="59"/>
                  </a:lnTo>
                  <a:lnTo>
                    <a:pt x="40" y="49"/>
                  </a:lnTo>
                  <a:lnTo>
                    <a:pt x="75" y="9"/>
                  </a:lnTo>
                  <a:lnTo>
                    <a:pt x="123" y="0"/>
                  </a:lnTo>
                  <a:lnTo>
                    <a:pt x="136" y="32"/>
                  </a:lnTo>
                  <a:lnTo>
                    <a:pt x="125" y="49"/>
                  </a:lnTo>
                  <a:lnTo>
                    <a:pt x="73" y="71"/>
                  </a:lnTo>
                  <a:lnTo>
                    <a:pt x="0" y="8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7" name="Freeform 349"/>
            <p:cNvSpPr>
              <a:spLocks/>
            </p:cNvSpPr>
            <p:nvPr/>
          </p:nvSpPr>
          <p:spPr bwMode="auto">
            <a:xfrm>
              <a:off x="5116637" y="3937549"/>
              <a:ext cx="227012" cy="150812"/>
            </a:xfrm>
            <a:custGeom>
              <a:avLst/>
              <a:gdLst>
                <a:gd name="T0" fmla="*/ 0 w 143"/>
                <a:gd name="T1" fmla="*/ 2147483647 h 95"/>
                <a:gd name="T2" fmla="*/ 2147483647 w 143"/>
                <a:gd name="T3" fmla="*/ 2147483647 h 95"/>
                <a:gd name="T4" fmla="*/ 2147483647 w 143"/>
                <a:gd name="T5" fmla="*/ 2147483647 h 95"/>
                <a:gd name="T6" fmla="*/ 2147483647 w 143"/>
                <a:gd name="T7" fmla="*/ 2147483647 h 95"/>
                <a:gd name="T8" fmla="*/ 2147483647 w 143"/>
                <a:gd name="T9" fmla="*/ 2147483647 h 95"/>
                <a:gd name="T10" fmla="*/ 2147483647 w 143"/>
                <a:gd name="T11" fmla="*/ 0 h 95"/>
                <a:gd name="T12" fmla="*/ 2147483647 w 143"/>
                <a:gd name="T13" fmla="*/ 2147483647 h 95"/>
                <a:gd name="T14" fmla="*/ 2147483647 w 143"/>
                <a:gd name="T15" fmla="*/ 2147483647 h 95"/>
                <a:gd name="T16" fmla="*/ 2147483647 w 143"/>
                <a:gd name="T17" fmla="*/ 2147483647 h 95"/>
                <a:gd name="T18" fmla="*/ 0 w 143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95"/>
                <a:gd name="T32" fmla="*/ 143 w 143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95">
                  <a:moveTo>
                    <a:pt x="0" y="94"/>
                  </a:moveTo>
                  <a:lnTo>
                    <a:pt x="37" y="73"/>
                  </a:lnTo>
                  <a:lnTo>
                    <a:pt x="32" y="63"/>
                  </a:lnTo>
                  <a:lnTo>
                    <a:pt x="42" y="52"/>
                  </a:lnTo>
                  <a:lnTo>
                    <a:pt x="78" y="10"/>
                  </a:lnTo>
                  <a:lnTo>
                    <a:pt x="128" y="0"/>
                  </a:lnTo>
                  <a:lnTo>
                    <a:pt x="142" y="34"/>
                  </a:lnTo>
                  <a:lnTo>
                    <a:pt x="131" y="52"/>
                  </a:lnTo>
                  <a:lnTo>
                    <a:pt x="76" y="76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8" name="Freeform 350"/>
            <p:cNvSpPr>
              <a:spLocks/>
            </p:cNvSpPr>
            <p:nvPr/>
          </p:nvSpPr>
          <p:spPr bwMode="auto">
            <a:xfrm>
              <a:off x="4380037" y="4782099"/>
              <a:ext cx="303212" cy="292100"/>
            </a:xfrm>
            <a:custGeom>
              <a:avLst/>
              <a:gdLst>
                <a:gd name="T0" fmla="*/ 0 w 191"/>
                <a:gd name="T1" fmla="*/ 2147483647 h 184"/>
                <a:gd name="T2" fmla="*/ 2147483647 w 191"/>
                <a:gd name="T3" fmla="*/ 0 h 184"/>
                <a:gd name="T4" fmla="*/ 2147483647 w 191"/>
                <a:gd name="T5" fmla="*/ 2147483647 h 184"/>
                <a:gd name="T6" fmla="*/ 2147483647 w 191"/>
                <a:gd name="T7" fmla="*/ 2147483647 h 184"/>
                <a:gd name="T8" fmla="*/ 2147483647 w 191"/>
                <a:gd name="T9" fmla="*/ 2147483647 h 184"/>
                <a:gd name="T10" fmla="*/ 2147483647 w 191"/>
                <a:gd name="T11" fmla="*/ 2147483647 h 184"/>
                <a:gd name="T12" fmla="*/ 2147483647 w 191"/>
                <a:gd name="T13" fmla="*/ 2147483647 h 184"/>
                <a:gd name="T14" fmla="*/ 2147483647 w 191"/>
                <a:gd name="T15" fmla="*/ 2147483647 h 184"/>
                <a:gd name="T16" fmla="*/ 2147483647 w 191"/>
                <a:gd name="T17" fmla="*/ 2147483647 h 184"/>
                <a:gd name="T18" fmla="*/ 2147483647 w 191"/>
                <a:gd name="T19" fmla="*/ 2147483647 h 184"/>
                <a:gd name="T20" fmla="*/ 2147483647 w 191"/>
                <a:gd name="T21" fmla="*/ 2147483647 h 184"/>
                <a:gd name="T22" fmla="*/ 2147483647 w 191"/>
                <a:gd name="T23" fmla="*/ 2147483647 h 184"/>
                <a:gd name="T24" fmla="*/ 2147483647 w 191"/>
                <a:gd name="T25" fmla="*/ 2147483647 h 184"/>
                <a:gd name="T26" fmla="*/ 2147483647 w 191"/>
                <a:gd name="T27" fmla="*/ 2147483647 h 184"/>
                <a:gd name="T28" fmla="*/ 2147483647 w 191"/>
                <a:gd name="T29" fmla="*/ 2147483647 h 184"/>
                <a:gd name="T30" fmla="*/ 2147483647 w 191"/>
                <a:gd name="T31" fmla="*/ 2147483647 h 184"/>
                <a:gd name="T32" fmla="*/ 2147483647 w 191"/>
                <a:gd name="T33" fmla="*/ 2147483647 h 184"/>
                <a:gd name="T34" fmla="*/ 2147483647 w 191"/>
                <a:gd name="T35" fmla="*/ 2147483647 h 184"/>
                <a:gd name="T36" fmla="*/ 2147483647 w 191"/>
                <a:gd name="T37" fmla="*/ 2147483647 h 184"/>
                <a:gd name="T38" fmla="*/ 0 w 191"/>
                <a:gd name="T39" fmla="*/ 2147483647 h 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1"/>
                <a:gd name="T61" fmla="*/ 0 h 184"/>
                <a:gd name="T62" fmla="*/ 191 w 191"/>
                <a:gd name="T63" fmla="*/ 184 h 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1" h="184">
                  <a:moveTo>
                    <a:pt x="0" y="8"/>
                  </a:moveTo>
                  <a:lnTo>
                    <a:pt x="17" y="0"/>
                  </a:lnTo>
                  <a:lnTo>
                    <a:pt x="137" y="17"/>
                  </a:lnTo>
                  <a:lnTo>
                    <a:pt x="162" y="10"/>
                  </a:lnTo>
                  <a:lnTo>
                    <a:pt x="190" y="13"/>
                  </a:lnTo>
                  <a:lnTo>
                    <a:pt x="167" y="28"/>
                  </a:lnTo>
                  <a:lnTo>
                    <a:pt x="157" y="17"/>
                  </a:lnTo>
                  <a:lnTo>
                    <a:pt x="129" y="25"/>
                  </a:lnTo>
                  <a:lnTo>
                    <a:pt x="129" y="76"/>
                  </a:lnTo>
                  <a:lnTo>
                    <a:pt x="116" y="76"/>
                  </a:lnTo>
                  <a:lnTo>
                    <a:pt x="116" y="116"/>
                  </a:lnTo>
                  <a:lnTo>
                    <a:pt x="116" y="175"/>
                  </a:lnTo>
                  <a:lnTo>
                    <a:pt x="102" y="183"/>
                  </a:lnTo>
                  <a:lnTo>
                    <a:pt x="83" y="183"/>
                  </a:lnTo>
                  <a:lnTo>
                    <a:pt x="77" y="169"/>
                  </a:lnTo>
                  <a:lnTo>
                    <a:pt x="66" y="178"/>
                  </a:lnTo>
                  <a:lnTo>
                    <a:pt x="48" y="157"/>
                  </a:lnTo>
                  <a:lnTo>
                    <a:pt x="38" y="94"/>
                  </a:lnTo>
                  <a:lnTo>
                    <a:pt x="38" y="86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19" name="Freeform 351"/>
            <p:cNvSpPr>
              <a:spLocks/>
            </p:cNvSpPr>
            <p:nvPr/>
          </p:nvSpPr>
          <p:spPr bwMode="auto">
            <a:xfrm>
              <a:off x="4380037" y="4782099"/>
              <a:ext cx="312737" cy="301625"/>
            </a:xfrm>
            <a:custGeom>
              <a:avLst/>
              <a:gdLst>
                <a:gd name="T0" fmla="*/ 0 w 197"/>
                <a:gd name="T1" fmla="*/ 2147483647 h 190"/>
                <a:gd name="T2" fmla="*/ 2147483647 w 197"/>
                <a:gd name="T3" fmla="*/ 0 h 190"/>
                <a:gd name="T4" fmla="*/ 2147483647 w 197"/>
                <a:gd name="T5" fmla="*/ 2147483647 h 190"/>
                <a:gd name="T6" fmla="*/ 2147483647 w 197"/>
                <a:gd name="T7" fmla="*/ 2147483647 h 190"/>
                <a:gd name="T8" fmla="*/ 2147483647 w 197"/>
                <a:gd name="T9" fmla="*/ 2147483647 h 190"/>
                <a:gd name="T10" fmla="*/ 2147483647 w 197"/>
                <a:gd name="T11" fmla="*/ 2147483647 h 190"/>
                <a:gd name="T12" fmla="*/ 2147483647 w 197"/>
                <a:gd name="T13" fmla="*/ 2147483647 h 190"/>
                <a:gd name="T14" fmla="*/ 2147483647 w 197"/>
                <a:gd name="T15" fmla="*/ 2147483647 h 190"/>
                <a:gd name="T16" fmla="*/ 2147483647 w 197"/>
                <a:gd name="T17" fmla="*/ 2147483647 h 190"/>
                <a:gd name="T18" fmla="*/ 2147483647 w 197"/>
                <a:gd name="T19" fmla="*/ 2147483647 h 190"/>
                <a:gd name="T20" fmla="*/ 2147483647 w 197"/>
                <a:gd name="T21" fmla="*/ 2147483647 h 190"/>
                <a:gd name="T22" fmla="*/ 2147483647 w 197"/>
                <a:gd name="T23" fmla="*/ 2147483647 h 190"/>
                <a:gd name="T24" fmla="*/ 2147483647 w 197"/>
                <a:gd name="T25" fmla="*/ 2147483647 h 190"/>
                <a:gd name="T26" fmla="*/ 2147483647 w 197"/>
                <a:gd name="T27" fmla="*/ 2147483647 h 190"/>
                <a:gd name="T28" fmla="*/ 2147483647 w 197"/>
                <a:gd name="T29" fmla="*/ 2147483647 h 190"/>
                <a:gd name="T30" fmla="*/ 2147483647 w 197"/>
                <a:gd name="T31" fmla="*/ 2147483647 h 190"/>
                <a:gd name="T32" fmla="*/ 2147483647 w 197"/>
                <a:gd name="T33" fmla="*/ 2147483647 h 190"/>
                <a:gd name="T34" fmla="*/ 2147483647 w 197"/>
                <a:gd name="T35" fmla="*/ 2147483647 h 190"/>
                <a:gd name="T36" fmla="*/ 2147483647 w 197"/>
                <a:gd name="T37" fmla="*/ 2147483647 h 190"/>
                <a:gd name="T38" fmla="*/ 0 w 197"/>
                <a:gd name="T39" fmla="*/ 2147483647 h 1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7"/>
                <a:gd name="T61" fmla="*/ 0 h 190"/>
                <a:gd name="T62" fmla="*/ 197 w 197"/>
                <a:gd name="T63" fmla="*/ 190 h 1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7" h="190">
                  <a:moveTo>
                    <a:pt x="0" y="8"/>
                  </a:moveTo>
                  <a:lnTo>
                    <a:pt x="18" y="0"/>
                  </a:lnTo>
                  <a:lnTo>
                    <a:pt x="141" y="18"/>
                  </a:lnTo>
                  <a:lnTo>
                    <a:pt x="167" y="10"/>
                  </a:lnTo>
                  <a:lnTo>
                    <a:pt x="196" y="13"/>
                  </a:lnTo>
                  <a:lnTo>
                    <a:pt x="172" y="29"/>
                  </a:lnTo>
                  <a:lnTo>
                    <a:pt x="162" y="18"/>
                  </a:lnTo>
                  <a:lnTo>
                    <a:pt x="133" y="26"/>
                  </a:lnTo>
                  <a:lnTo>
                    <a:pt x="133" y="78"/>
                  </a:lnTo>
                  <a:lnTo>
                    <a:pt x="120" y="78"/>
                  </a:lnTo>
                  <a:lnTo>
                    <a:pt x="120" y="120"/>
                  </a:lnTo>
                  <a:lnTo>
                    <a:pt x="120" y="181"/>
                  </a:lnTo>
                  <a:lnTo>
                    <a:pt x="105" y="189"/>
                  </a:lnTo>
                  <a:lnTo>
                    <a:pt x="86" y="189"/>
                  </a:lnTo>
                  <a:lnTo>
                    <a:pt x="79" y="175"/>
                  </a:lnTo>
                  <a:lnTo>
                    <a:pt x="68" y="184"/>
                  </a:lnTo>
                  <a:lnTo>
                    <a:pt x="49" y="162"/>
                  </a:lnTo>
                  <a:lnTo>
                    <a:pt x="39" y="97"/>
                  </a:lnTo>
                  <a:lnTo>
                    <a:pt x="39" y="89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0" name="Freeform 352"/>
            <p:cNvSpPr>
              <a:spLocks/>
            </p:cNvSpPr>
            <p:nvPr/>
          </p:nvSpPr>
          <p:spPr bwMode="auto">
            <a:xfrm>
              <a:off x="4559424" y="2056361"/>
              <a:ext cx="3975100" cy="1463675"/>
            </a:xfrm>
            <a:custGeom>
              <a:avLst/>
              <a:gdLst>
                <a:gd name="T0" fmla="*/ 2147483647 w 2504"/>
                <a:gd name="T1" fmla="*/ 2147483647 h 922"/>
                <a:gd name="T2" fmla="*/ 2147483647 w 2504"/>
                <a:gd name="T3" fmla="*/ 2147483647 h 922"/>
                <a:gd name="T4" fmla="*/ 2147483647 w 2504"/>
                <a:gd name="T5" fmla="*/ 2147483647 h 922"/>
                <a:gd name="T6" fmla="*/ 2147483647 w 2504"/>
                <a:gd name="T7" fmla="*/ 2147483647 h 922"/>
                <a:gd name="T8" fmla="*/ 2147483647 w 2504"/>
                <a:gd name="T9" fmla="*/ 2147483647 h 922"/>
                <a:gd name="T10" fmla="*/ 2147483647 w 2504"/>
                <a:gd name="T11" fmla="*/ 2147483647 h 922"/>
                <a:gd name="T12" fmla="*/ 2147483647 w 2504"/>
                <a:gd name="T13" fmla="*/ 2147483647 h 922"/>
                <a:gd name="T14" fmla="*/ 2147483647 w 2504"/>
                <a:gd name="T15" fmla="*/ 2147483647 h 922"/>
                <a:gd name="T16" fmla="*/ 2147483647 w 2504"/>
                <a:gd name="T17" fmla="*/ 2147483647 h 922"/>
                <a:gd name="T18" fmla="*/ 2147483647 w 2504"/>
                <a:gd name="T19" fmla="*/ 2147483647 h 922"/>
                <a:gd name="T20" fmla="*/ 2147483647 w 2504"/>
                <a:gd name="T21" fmla="*/ 2147483647 h 922"/>
                <a:gd name="T22" fmla="*/ 2147483647 w 2504"/>
                <a:gd name="T23" fmla="*/ 2147483647 h 922"/>
                <a:gd name="T24" fmla="*/ 2147483647 w 2504"/>
                <a:gd name="T25" fmla="*/ 2147483647 h 922"/>
                <a:gd name="T26" fmla="*/ 2147483647 w 2504"/>
                <a:gd name="T27" fmla="*/ 2147483647 h 922"/>
                <a:gd name="T28" fmla="*/ 2147483647 w 2504"/>
                <a:gd name="T29" fmla="*/ 2147483647 h 922"/>
                <a:gd name="T30" fmla="*/ 2147483647 w 2504"/>
                <a:gd name="T31" fmla="*/ 2147483647 h 922"/>
                <a:gd name="T32" fmla="*/ 2147483647 w 2504"/>
                <a:gd name="T33" fmla="*/ 2147483647 h 922"/>
                <a:gd name="T34" fmla="*/ 2147483647 w 2504"/>
                <a:gd name="T35" fmla="*/ 2147483647 h 922"/>
                <a:gd name="T36" fmla="*/ 2147483647 w 2504"/>
                <a:gd name="T37" fmla="*/ 2147483647 h 922"/>
                <a:gd name="T38" fmla="*/ 2147483647 w 2504"/>
                <a:gd name="T39" fmla="*/ 2147483647 h 922"/>
                <a:gd name="T40" fmla="*/ 2147483647 w 2504"/>
                <a:gd name="T41" fmla="*/ 2147483647 h 922"/>
                <a:gd name="T42" fmla="*/ 2147483647 w 2504"/>
                <a:gd name="T43" fmla="*/ 2147483647 h 922"/>
                <a:gd name="T44" fmla="*/ 2147483647 w 2504"/>
                <a:gd name="T45" fmla="*/ 2147483647 h 922"/>
                <a:gd name="T46" fmla="*/ 2147483647 w 2504"/>
                <a:gd name="T47" fmla="*/ 2147483647 h 922"/>
                <a:gd name="T48" fmla="*/ 2147483647 w 2504"/>
                <a:gd name="T49" fmla="*/ 2147483647 h 922"/>
                <a:gd name="T50" fmla="*/ 2147483647 w 2504"/>
                <a:gd name="T51" fmla="*/ 2147483647 h 922"/>
                <a:gd name="T52" fmla="*/ 2147483647 w 2504"/>
                <a:gd name="T53" fmla="*/ 2147483647 h 922"/>
                <a:gd name="T54" fmla="*/ 2147483647 w 2504"/>
                <a:gd name="T55" fmla="*/ 2147483647 h 922"/>
                <a:gd name="T56" fmla="*/ 2147483647 w 2504"/>
                <a:gd name="T57" fmla="*/ 2147483647 h 922"/>
                <a:gd name="T58" fmla="*/ 2147483647 w 2504"/>
                <a:gd name="T59" fmla="*/ 2147483647 h 922"/>
                <a:gd name="T60" fmla="*/ 2147483647 w 2504"/>
                <a:gd name="T61" fmla="*/ 2147483647 h 922"/>
                <a:gd name="T62" fmla="*/ 2147483647 w 2504"/>
                <a:gd name="T63" fmla="*/ 2147483647 h 922"/>
                <a:gd name="T64" fmla="*/ 2147483647 w 2504"/>
                <a:gd name="T65" fmla="*/ 2147483647 h 922"/>
                <a:gd name="T66" fmla="*/ 2147483647 w 2504"/>
                <a:gd name="T67" fmla="*/ 2147483647 h 922"/>
                <a:gd name="T68" fmla="*/ 2147483647 w 2504"/>
                <a:gd name="T69" fmla="*/ 2147483647 h 922"/>
                <a:gd name="T70" fmla="*/ 2147483647 w 2504"/>
                <a:gd name="T71" fmla="*/ 2147483647 h 922"/>
                <a:gd name="T72" fmla="*/ 2147483647 w 2504"/>
                <a:gd name="T73" fmla="*/ 2147483647 h 922"/>
                <a:gd name="T74" fmla="*/ 2147483647 w 2504"/>
                <a:gd name="T75" fmla="*/ 2147483647 h 922"/>
                <a:gd name="T76" fmla="*/ 2147483647 w 2504"/>
                <a:gd name="T77" fmla="*/ 2147483647 h 922"/>
                <a:gd name="T78" fmla="*/ 2147483647 w 2504"/>
                <a:gd name="T79" fmla="*/ 2147483647 h 922"/>
                <a:gd name="T80" fmla="*/ 2147483647 w 2504"/>
                <a:gd name="T81" fmla="*/ 2147483647 h 922"/>
                <a:gd name="T82" fmla="*/ 2147483647 w 2504"/>
                <a:gd name="T83" fmla="*/ 2147483647 h 922"/>
                <a:gd name="T84" fmla="*/ 2147483647 w 2504"/>
                <a:gd name="T85" fmla="*/ 2147483647 h 922"/>
                <a:gd name="T86" fmla="*/ 2147483647 w 2504"/>
                <a:gd name="T87" fmla="*/ 2147483647 h 922"/>
                <a:gd name="T88" fmla="*/ 2147483647 w 2504"/>
                <a:gd name="T89" fmla="*/ 2147483647 h 922"/>
                <a:gd name="T90" fmla="*/ 2147483647 w 2504"/>
                <a:gd name="T91" fmla="*/ 2147483647 h 922"/>
                <a:gd name="T92" fmla="*/ 2147483647 w 2504"/>
                <a:gd name="T93" fmla="*/ 2147483647 h 922"/>
                <a:gd name="T94" fmla="*/ 2147483647 w 2504"/>
                <a:gd name="T95" fmla="*/ 2147483647 h 922"/>
                <a:gd name="T96" fmla="*/ 2147483647 w 2504"/>
                <a:gd name="T97" fmla="*/ 2147483647 h 922"/>
                <a:gd name="T98" fmla="*/ 2147483647 w 2504"/>
                <a:gd name="T99" fmla="*/ 2147483647 h 922"/>
                <a:gd name="T100" fmla="*/ 2147483647 w 2504"/>
                <a:gd name="T101" fmla="*/ 2147483647 h 922"/>
                <a:gd name="T102" fmla="*/ 2147483647 w 2504"/>
                <a:gd name="T103" fmla="*/ 2147483647 h 922"/>
                <a:gd name="T104" fmla="*/ 2147483647 w 2504"/>
                <a:gd name="T105" fmla="*/ 2147483647 h 922"/>
                <a:gd name="T106" fmla="*/ 2147483647 w 2504"/>
                <a:gd name="T107" fmla="*/ 2147483647 h 922"/>
                <a:gd name="T108" fmla="*/ 2147483647 w 2504"/>
                <a:gd name="T109" fmla="*/ 2147483647 h 922"/>
                <a:gd name="T110" fmla="*/ 2147483647 w 2504"/>
                <a:gd name="T111" fmla="*/ 2147483647 h 922"/>
                <a:gd name="T112" fmla="*/ 2147483647 w 2504"/>
                <a:gd name="T113" fmla="*/ 2147483647 h 922"/>
                <a:gd name="T114" fmla="*/ 2147483647 w 2504"/>
                <a:gd name="T115" fmla="*/ 2147483647 h 922"/>
                <a:gd name="T116" fmla="*/ 2147483647 w 2504"/>
                <a:gd name="T117" fmla="*/ 2147483647 h 922"/>
                <a:gd name="T118" fmla="*/ 2147483647 w 2504"/>
                <a:gd name="T119" fmla="*/ 2147483647 h 922"/>
                <a:gd name="T120" fmla="*/ 2147483647 w 2504"/>
                <a:gd name="T121" fmla="*/ 2147483647 h 922"/>
                <a:gd name="T122" fmla="*/ 2147483647 w 2504"/>
                <a:gd name="T123" fmla="*/ 2147483647 h 922"/>
                <a:gd name="T124" fmla="*/ 2147483647 w 2504"/>
                <a:gd name="T125" fmla="*/ 2147483647 h 9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4"/>
                <a:gd name="T190" fmla="*/ 0 h 922"/>
                <a:gd name="T191" fmla="*/ 2504 w 2504"/>
                <a:gd name="T192" fmla="*/ 922 h 9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4" h="922">
                  <a:moveTo>
                    <a:pt x="0" y="572"/>
                  </a:moveTo>
                  <a:lnTo>
                    <a:pt x="23" y="551"/>
                  </a:lnTo>
                  <a:lnTo>
                    <a:pt x="18" y="562"/>
                  </a:lnTo>
                  <a:lnTo>
                    <a:pt x="25" y="562"/>
                  </a:lnTo>
                  <a:lnTo>
                    <a:pt x="23" y="526"/>
                  </a:lnTo>
                  <a:lnTo>
                    <a:pt x="31" y="508"/>
                  </a:lnTo>
                  <a:lnTo>
                    <a:pt x="44" y="505"/>
                  </a:lnTo>
                  <a:lnTo>
                    <a:pt x="68" y="519"/>
                  </a:lnTo>
                  <a:lnTo>
                    <a:pt x="73" y="492"/>
                  </a:lnTo>
                  <a:lnTo>
                    <a:pt x="62" y="492"/>
                  </a:lnTo>
                  <a:lnTo>
                    <a:pt x="59" y="471"/>
                  </a:lnTo>
                  <a:lnTo>
                    <a:pt x="157" y="458"/>
                  </a:lnTo>
                  <a:lnTo>
                    <a:pt x="133" y="450"/>
                  </a:lnTo>
                  <a:lnTo>
                    <a:pt x="136" y="437"/>
                  </a:lnTo>
                  <a:lnTo>
                    <a:pt x="118" y="445"/>
                  </a:lnTo>
                  <a:lnTo>
                    <a:pt x="175" y="395"/>
                  </a:lnTo>
                  <a:lnTo>
                    <a:pt x="152" y="346"/>
                  </a:lnTo>
                  <a:lnTo>
                    <a:pt x="154" y="323"/>
                  </a:lnTo>
                  <a:lnTo>
                    <a:pt x="144" y="297"/>
                  </a:lnTo>
                  <a:lnTo>
                    <a:pt x="154" y="278"/>
                  </a:lnTo>
                  <a:lnTo>
                    <a:pt x="133" y="260"/>
                  </a:lnTo>
                  <a:lnTo>
                    <a:pt x="141" y="241"/>
                  </a:lnTo>
                  <a:lnTo>
                    <a:pt x="167" y="224"/>
                  </a:lnTo>
                  <a:lnTo>
                    <a:pt x="183" y="222"/>
                  </a:lnTo>
                  <a:lnTo>
                    <a:pt x="201" y="227"/>
                  </a:lnTo>
                  <a:lnTo>
                    <a:pt x="183" y="229"/>
                  </a:lnTo>
                  <a:lnTo>
                    <a:pt x="196" y="236"/>
                  </a:lnTo>
                  <a:lnTo>
                    <a:pt x="242" y="239"/>
                  </a:lnTo>
                  <a:lnTo>
                    <a:pt x="318" y="278"/>
                  </a:lnTo>
                  <a:lnTo>
                    <a:pt x="318" y="299"/>
                  </a:lnTo>
                  <a:lnTo>
                    <a:pt x="284" y="315"/>
                  </a:lnTo>
                  <a:lnTo>
                    <a:pt x="183" y="294"/>
                  </a:lnTo>
                  <a:lnTo>
                    <a:pt x="224" y="320"/>
                  </a:lnTo>
                  <a:lnTo>
                    <a:pt x="221" y="354"/>
                  </a:lnTo>
                  <a:lnTo>
                    <a:pt x="264" y="373"/>
                  </a:lnTo>
                  <a:lnTo>
                    <a:pt x="274" y="370"/>
                  </a:lnTo>
                  <a:lnTo>
                    <a:pt x="269" y="354"/>
                  </a:lnTo>
                  <a:lnTo>
                    <a:pt x="253" y="349"/>
                  </a:lnTo>
                  <a:lnTo>
                    <a:pt x="255" y="339"/>
                  </a:lnTo>
                  <a:lnTo>
                    <a:pt x="274" y="351"/>
                  </a:lnTo>
                  <a:lnTo>
                    <a:pt x="313" y="354"/>
                  </a:lnTo>
                  <a:lnTo>
                    <a:pt x="298" y="328"/>
                  </a:lnTo>
                  <a:lnTo>
                    <a:pt x="334" y="307"/>
                  </a:lnTo>
                  <a:lnTo>
                    <a:pt x="363" y="320"/>
                  </a:lnTo>
                  <a:lnTo>
                    <a:pt x="363" y="260"/>
                  </a:lnTo>
                  <a:lnTo>
                    <a:pt x="347" y="252"/>
                  </a:lnTo>
                  <a:lnTo>
                    <a:pt x="397" y="265"/>
                  </a:lnTo>
                  <a:lnTo>
                    <a:pt x="399" y="273"/>
                  </a:lnTo>
                  <a:lnTo>
                    <a:pt x="374" y="283"/>
                  </a:lnTo>
                  <a:lnTo>
                    <a:pt x="399" y="302"/>
                  </a:lnTo>
                  <a:lnTo>
                    <a:pt x="418" y="278"/>
                  </a:lnTo>
                  <a:lnTo>
                    <a:pt x="502" y="244"/>
                  </a:lnTo>
                  <a:lnTo>
                    <a:pt x="518" y="241"/>
                  </a:lnTo>
                  <a:lnTo>
                    <a:pt x="502" y="249"/>
                  </a:lnTo>
                  <a:lnTo>
                    <a:pt x="518" y="265"/>
                  </a:lnTo>
                  <a:lnTo>
                    <a:pt x="578" y="241"/>
                  </a:lnTo>
                  <a:lnTo>
                    <a:pt x="594" y="260"/>
                  </a:lnTo>
                  <a:lnTo>
                    <a:pt x="607" y="244"/>
                  </a:lnTo>
                  <a:lnTo>
                    <a:pt x="602" y="229"/>
                  </a:lnTo>
                  <a:lnTo>
                    <a:pt x="607" y="224"/>
                  </a:lnTo>
                  <a:lnTo>
                    <a:pt x="653" y="231"/>
                  </a:lnTo>
                  <a:lnTo>
                    <a:pt x="716" y="265"/>
                  </a:lnTo>
                  <a:lnTo>
                    <a:pt x="727" y="249"/>
                  </a:lnTo>
                  <a:lnTo>
                    <a:pt x="714" y="231"/>
                  </a:lnTo>
                  <a:lnTo>
                    <a:pt x="695" y="229"/>
                  </a:lnTo>
                  <a:lnTo>
                    <a:pt x="703" y="200"/>
                  </a:lnTo>
                  <a:lnTo>
                    <a:pt x="690" y="198"/>
                  </a:lnTo>
                  <a:lnTo>
                    <a:pt x="692" y="185"/>
                  </a:lnTo>
                  <a:lnTo>
                    <a:pt x="716" y="172"/>
                  </a:lnTo>
                  <a:lnTo>
                    <a:pt x="732" y="140"/>
                  </a:lnTo>
                  <a:lnTo>
                    <a:pt x="763" y="140"/>
                  </a:lnTo>
                  <a:lnTo>
                    <a:pt x="779" y="146"/>
                  </a:lnTo>
                  <a:lnTo>
                    <a:pt x="766" y="180"/>
                  </a:lnTo>
                  <a:lnTo>
                    <a:pt x="781" y="195"/>
                  </a:lnTo>
                  <a:lnTo>
                    <a:pt x="776" y="241"/>
                  </a:lnTo>
                  <a:lnTo>
                    <a:pt x="792" y="260"/>
                  </a:lnTo>
                  <a:lnTo>
                    <a:pt x="787" y="275"/>
                  </a:lnTo>
                  <a:lnTo>
                    <a:pt x="761" y="292"/>
                  </a:lnTo>
                  <a:lnTo>
                    <a:pt x="768" y="297"/>
                  </a:lnTo>
                  <a:lnTo>
                    <a:pt x="737" y="302"/>
                  </a:lnTo>
                  <a:lnTo>
                    <a:pt x="771" y="312"/>
                  </a:lnTo>
                  <a:lnTo>
                    <a:pt x="810" y="275"/>
                  </a:lnTo>
                  <a:lnTo>
                    <a:pt x="805" y="252"/>
                  </a:lnTo>
                  <a:lnTo>
                    <a:pt x="818" y="249"/>
                  </a:lnTo>
                  <a:lnTo>
                    <a:pt x="837" y="244"/>
                  </a:lnTo>
                  <a:lnTo>
                    <a:pt x="847" y="257"/>
                  </a:lnTo>
                  <a:lnTo>
                    <a:pt x="847" y="275"/>
                  </a:lnTo>
                  <a:lnTo>
                    <a:pt x="871" y="278"/>
                  </a:lnTo>
                  <a:lnTo>
                    <a:pt x="852" y="273"/>
                  </a:lnTo>
                  <a:lnTo>
                    <a:pt x="860" y="262"/>
                  </a:lnTo>
                  <a:lnTo>
                    <a:pt x="852" y="249"/>
                  </a:lnTo>
                  <a:lnTo>
                    <a:pt x="797" y="239"/>
                  </a:lnTo>
                  <a:lnTo>
                    <a:pt x="805" y="200"/>
                  </a:lnTo>
                  <a:lnTo>
                    <a:pt x="787" y="177"/>
                  </a:lnTo>
                  <a:lnTo>
                    <a:pt x="813" y="156"/>
                  </a:lnTo>
                  <a:lnTo>
                    <a:pt x="810" y="143"/>
                  </a:lnTo>
                  <a:lnTo>
                    <a:pt x="821" y="151"/>
                  </a:lnTo>
                  <a:lnTo>
                    <a:pt x="815" y="182"/>
                  </a:lnTo>
                  <a:lnTo>
                    <a:pt x="826" y="185"/>
                  </a:lnTo>
                  <a:lnTo>
                    <a:pt x="866" y="193"/>
                  </a:lnTo>
                  <a:lnTo>
                    <a:pt x="829" y="166"/>
                  </a:lnTo>
                  <a:lnTo>
                    <a:pt x="855" y="172"/>
                  </a:lnTo>
                  <a:lnTo>
                    <a:pt x="850" y="158"/>
                  </a:lnTo>
                  <a:lnTo>
                    <a:pt x="866" y="156"/>
                  </a:lnTo>
                  <a:lnTo>
                    <a:pt x="936" y="174"/>
                  </a:lnTo>
                  <a:lnTo>
                    <a:pt x="920" y="187"/>
                  </a:lnTo>
                  <a:lnTo>
                    <a:pt x="920" y="206"/>
                  </a:lnTo>
                  <a:lnTo>
                    <a:pt x="934" y="219"/>
                  </a:lnTo>
                  <a:lnTo>
                    <a:pt x="944" y="177"/>
                  </a:lnTo>
                  <a:lnTo>
                    <a:pt x="905" y="153"/>
                  </a:lnTo>
                  <a:lnTo>
                    <a:pt x="894" y="122"/>
                  </a:lnTo>
                  <a:lnTo>
                    <a:pt x="986" y="111"/>
                  </a:lnTo>
                  <a:lnTo>
                    <a:pt x="973" y="85"/>
                  </a:lnTo>
                  <a:lnTo>
                    <a:pt x="986" y="93"/>
                  </a:lnTo>
                  <a:lnTo>
                    <a:pt x="999" y="80"/>
                  </a:lnTo>
                  <a:lnTo>
                    <a:pt x="991" y="77"/>
                  </a:lnTo>
                  <a:lnTo>
                    <a:pt x="1082" y="57"/>
                  </a:lnTo>
                  <a:lnTo>
                    <a:pt x="1077" y="49"/>
                  </a:lnTo>
                  <a:lnTo>
                    <a:pt x="1119" y="47"/>
                  </a:lnTo>
                  <a:lnTo>
                    <a:pt x="1116" y="57"/>
                  </a:lnTo>
                  <a:lnTo>
                    <a:pt x="1130" y="57"/>
                  </a:lnTo>
                  <a:lnTo>
                    <a:pt x="1161" y="41"/>
                  </a:lnTo>
                  <a:lnTo>
                    <a:pt x="1174" y="49"/>
                  </a:lnTo>
                  <a:lnTo>
                    <a:pt x="1164" y="36"/>
                  </a:lnTo>
                  <a:lnTo>
                    <a:pt x="1197" y="34"/>
                  </a:lnTo>
                  <a:lnTo>
                    <a:pt x="1197" y="21"/>
                  </a:lnTo>
                  <a:lnTo>
                    <a:pt x="1242" y="0"/>
                  </a:lnTo>
                  <a:lnTo>
                    <a:pt x="1271" y="10"/>
                  </a:lnTo>
                  <a:lnTo>
                    <a:pt x="1242" y="23"/>
                  </a:lnTo>
                  <a:lnTo>
                    <a:pt x="1287" y="23"/>
                  </a:lnTo>
                  <a:lnTo>
                    <a:pt x="1271" y="36"/>
                  </a:lnTo>
                  <a:lnTo>
                    <a:pt x="1344" y="29"/>
                  </a:lnTo>
                  <a:lnTo>
                    <a:pt x="1384" y="57"/>
                  </a:lnTo>
                  <a:lnTo>
                    <a:pt x="1378" y="65"/>
                  </a:lnTo>
                  <a:lnTo>
                    <a:pt x="1363" y="57"/>
                  </a:lnTo>
                  <a:lnTo>
                    <a:pt x="1384" y="65"/>
                  </a:lnTo>
                  <a:lnTo>
                    <a:pt x="1376" y="77"/>
                  </a:lnTo>
                  <a:lnTo>
                    <a:pt x="1242" y="151"/>
                  </a:lnTo>
                  <a:lnTo>
                    <a:pt x="1282" y="143"/>
                  </a:lnTo>
                  <a:lnTo>
                    <a:pt x="1274" y="132"/>
                  </a:lnTo>
                  <a:lnTo>
                    <a:pt x="1342" y="119"/>
                  </a:lnTo>
                  <a:lnTo>
                    <a:pt x="1324" y="119"/>
                  </a:lnTo>
                  <a:lnTo>
                    <a:pt x="1326" y="109"/>
                  </a:lnTo>
                  <a:lnTo>
                    <a:pt x="1363" y="116"/>
                  </a:lnTo>
                  <a:lnTo>
                    <a:pt x="1368" y="109"/>
                  </a:lnTo>
                  <a:lnTo>
                    <a:pt x="1378" y="132"/>
                  </a:lnTo>
                  <a:lnTo>
                    <a:pt x="1397" y="135"/>
                  </a:lnTo>
                  <a:lnTo>
                    <a:pt x="1381" y="122"/>
                  </a:lnTo>
                  <a:lnTo>
                    <a:pt x="1415" y="116"/>
                  </a:lnTo>
                  <a:lnTo>
                    <a:pt x="1457" y="122"/>
                  </a:lnTo>
                  <a:lnTo>
                    <a:pt x="1454" y="132"/>
                  </a:lnTo>
                  <a:lnTo>
                    <a:pt x="1487" y="140"/>
                  </a:lnTo>
                  <a:lnTo>
                    <a:pt x="1522" y="138"/>
                  </a:lnTo>
                  <a:lnTo>
                    <a:pt x="1522" y="116"/>
                  </a:lnTo>
                  <a:lnTo>
                    <a:pt x="1532" y="114"/>
                  </a:lnTo>
                  <a:lnTo>
                    <a:pt x="1613" y="138"/>
                  </a:lnTo>
                  <a:lnTo>
                    <a:pt x="1603" y="174"/>
                  </a:lnTo>
                  <a:lnTo>
                    <a:pt x="1640" y="200"/>
                  </a:lnTo>
                  <a:lnTo>
                    <a:pt x="1661" y="164"/>
                  </a:lnTo>
                  <a:lnTo>
                    <a:pt x="1674" y="182"/>
                  </a:lnTo>
                  <a:lnTo>
                    <a:pt x="1703" y="174"/>
                  </a:lnTo>
                  <a:lnTo>
                    <a:pt x="1740" y="187"/>
                  </a:lnTo>
                  <a:lnTo>
                    <a:pt x="1768" y="180"/>
                  </a:lnTo>
                  <a:lnTo>
                    <a:pt x="1766" y="164"/>
                  </a:lnTo>
                  <a:lnTo>
                    <a:pt x="1784" y="143"/>
                  </a:lnTo>
                  <a:lnTo>
                    <a:pt x="1906" y="158"/>
                  </a:lnTo>
                  <a:lnTo>
                    <a:pt x="1914" y="172"/>
                  </a:lnTo>
                  <a:lnTo>
                    <a:pt x="1898" y="174"/>
                  </a:lnTo>
                  <a:lnTo>
                    <a:pt x="1938" y="180"/>
                  </a:lnTo>
                  <a:lnTo>
                    <a:pt x="1951" y="198"/>
                  </a:lnTo>
                  <a:lnTo>
                    <a:pt x="2045" y="193"/>
                  </a:lnTo>
                  <a:lnTo>
                    <a:pt x="2061" y="206"/>
                  </a:lnTo>
                  <a:lnTo>
                    <a:pt x="2056" y="224"/>
                  </a:lnTo>
                  <a:lnTo>
                    <a:pt x="2082" y="233"/>
                  </a:lnTo>
                  <a:lnTo>
                    <a:pt x="2095" y="227"/>
                  </a:lnTo>
                  <a:lnTo>
                    <a:pt x="2163" y="231"/>
                  </a:lnTo>
                  <a:lnTo>
                    <a:pt x="2176" y="224"/>
                  </a:lnTo>
                  <a:lnTo>
                    <a:pt x="2182" y="236"/>
                  </a:lnTo>
                  <a:lnTo>
                    <a:pt x="2210" y="252"/>
                  </a:lnTo>
                  <a:lnTo>
                    <a:pt x="2221" y="241"/>
                  </a:lnTo>
                  <a:lnTo>
                    <a:pt x="2208" y="229"/>
                  </a:lnTo>
                  <a:lnTo>
                    <a:pt x="2216" y="219"/>
                  </a:lnTo>
                  <a:lnTo>
                    <a:pt x="2330" y="231"/>
                  </a:lnTo>
                  <a:lnTo>
                    <a:pt x="2406" y="275"/>
                  </a:lnTo>
                  <a:lnTo>
                    <a:pt x="2422" y="275"/>
                  </a:lnTo>
                  <a:lnTo>
                    <a:pt x="2443" y="309"/>
                  </a:lnTo>
                  <a:lnTo>
                    <a:pt x="2435" y="294"/>
                  </a:lnTo>
                  <a:lnTo>
                    <a:pt x="2446" y="292"/>
                  </a:lnTo>
                  <a:lnTo>
                    <a:pt x="2451" y="299"/>
                  </a:lnTo>
                  <a:lnTo>
                    <a:pt x="2477" y="297"/>
                  </a:lnTo>
                  <a:lnTo>
                    <a:pt x="2503" y="315"/>
                  </a:lnTo>
                  <a:lnTo>
                    <a:pt x="2461" y="339"/>
                  </a:lnTo>
                  <a:lnTo>
                    <a:pt x="2471" y="341"/>
                  </a:lnTo>
                  <a:lnTo>
                    <a:pt x="2456" y="346"/>
                  </a:lnTo>
                  <a:lnTo>
                    <a:pt x="2469" y="354"/>
                  </a:lnTo>
                  <a:lnTo>
                    <a:pt x="2443" y="357"/>
                  </a:lnTo>
                  <a:lnTo>
                    <a:pt x="2435" y="344"/>
                  </a:lnTo>
                  <a:lnTo>
                    <a:pt x="2422" y="349"/>
                  </a:lnTo>
                  <a:lnTo>
                    <a:pt x="2406" y="328"/>
                  </a:lnTo>
                  <a:lnTo>
                    <a:pt x="2375" y="331"/>
                  </a:lnTo>
                  <a:lnTo>
                    <a:pt x="2369" y="315"/>
                  </a:lnTo>
                  <a:lnTo>
                    <a:pt x="2375" y="309"/>
                  </a:lnTo>
                  <a:lnTo>
                    <a:pt x="2364" y="309"/>
                  </a:lnTo>
                  <a:lnTo>
                    <a:pt x="2356" y="315"/>
                  </a:lnTo>
                  <a:lnTo>
                    <a:pt x="2364" y="331"/>
                  </a:lnTo>
                  <a:lnTo>
                    <a:pt x="2359" y="339"/>
                  </a:lnTo>
                  <a:lnTo>
                    <a:pt x="2333" y="351"/>
                  </a:lnTo>
                  <a:lnTo>
                    <a:pt x="2317" y="349"/>
                  </a:lnTo>
                  <a:lnTo>
                    <a:pt x="2343" y="387"/>
                  </a:lnTo>
                  <a:lnTo>
                    <a:pt x="2338" y="406"/>
                  </a:lnTo>
                  <a:lnTo>
                    <a:pt x="2309" y="390"/>
                  </a:lnTo>
                  <a:lnTo>
                    <a:pt x="2314" y="398"/>
                  </a:lnTo>
                  <a:lnTo>
                    <a:pt x="2258" y="419"/>
                  </a:lnTo>
                  <a:lnTo>
                    <a:pt x="2213" y="458"/>
                  </a:lnTo>
                  <a:lnTo>
                    <a:pt x="2179" y="445"/>
                  </a:lnTo>
                  <a:lnTo>
                    <a:pt x="2150" y="461"/>
                  </a:lnTo>
                  <a:lnTo>
                    <a:pt x="2150" y="445"/>
                  </a:lnTo>
                  <a:lnTo>
                    <a:pt x="2134" y="461"/>
                  </a:lnTo>
                  <a:lnTo>
                    <a:pt x="2111" y="458"/>
                  </a:lnTo>
                  <a:lnTo>
                    <a:pt x="2090" y="497"/>
                  </a:lnTo>
                  <a:lnTo>
                    <a:pt x="2108" y="505"/>
                  </a:lnTo>
                  <a:lnTo>
                    <a:pt x="2100" y="516"/>
                  </a:lnTo>
                  <a:lnTo>
                    <a:pt x="2108" y="538"/>
                  </a:lnTo>
                  <a:lnTo>
                    <a:pt x="2095" y="534"/>
                  </a:lnTo>
                  <a:lnTo>
                    <a:pt x="2087" y="551"/>
                  </a:lnTo>
                  <a:lnTo>
                    <a:pt x="2092" y="567"/>
                  </a:lnTo>
                  <a:lnTo>
                    <a:pt x="2058" y="580"/>
                  </a:lnTo>
                  <a:lnTo>
                    <a:pt x="2061" y="596"/>
                  </a:lnTo>
                  <a:lnTo>
                    <a:pt x="2043" y="604"/>
                  </a:lnTo>
                  <a:lnTo>
                    <a:pt x="2035" y="622"/>
                  </a:lnTo>
                  <a:lnTo>
                    <a:pt x="2014" y="643"/>
                  </a:lnTo>
                  <a:lnTo>
                    <a:pt x="1996" y="570"/>
                  </a:lnTo>
                  <a:lnTo>
                    <a:pt x="2003" y="529"/>
                  </a:lnTo>
                  <a:lnTo>
                    <a:pt x="2016" y="502"/>
                  </a:lnTo>
                  <a:lnTo>
                    <a:pt x="2040" y="497"/>
                  </a:lnTo>
                  <a:lnTo>
                    <a:pt x="2090" y="448"/>
                  </a:lnTo>
                  <a:lnTo>
                    <a:pt x="2114" y="434"/>
                  </a:lnTo>
                  <a:lnTo>
                    <a:pt x="2124" y="408"/>
                  </a:lnTo>
                  <a:lnTo>
                    <a:pt x="2134" y="398"/>
                  </a:lnTo>
                  <a:lnTo>
                    <a:pt x="2114" y="398"/>
                  </a:lnTo>
                  <a:lnTo>
                    <a:pt x="2106" y="421"/>
                  </a:lnTo>
                  <a:lnTo>
                    <a:pt x="2063" y="445"/>
                  </a:lnTo>
                  <a:lnTo>
                    <a:pt x="2066" y="414"/>
                  </a:lnTo>
                  <a:lnTo>
                    <a:pt x="2019" y="419"/>
                  </a:lnTo>
                  <a:lnTo>
                    <a:pt x="1974" y="461"/>
                  </a:lnTo>
                  <a:lnTo>
                    <a:pt x="1985" y="474"/>
                  </a:lnTo>
                  <a:lnTo>
                    <a:pt x="1935" y="479"/>
                  </a:lnTo>
                  <a:lnTo>
                    <a:pt x="1933" y="476"/>
                  </a:lnTo>
                  <a:lnTo>
                    <a:pt x="1945" y="471"/>
                  </a:lnTo>
                  <a:lnTo>
                    <a:pt x="1906" y="463"/>
                  </a:lnTo>
                  <a:lnTo>
                    <a:pt x="1896" y="471"/>
                  </a:lnTo>
                  <a:lnTo>
                    <a:pt x="1808" y="474"/>
                  </a:lnTo>
                  <a:lnTo>
                    <a:pt x="1698" y="567"/>
                  </a:lnTo>
                  <a:lnTo>
                    <a:pt x="1721" y="570"/>
                  </a:lnTo>
                  <a:lnTo>
                    <a:pt x="1721" y="585"/>
                  </a:lnTo>
                  <a:lnTo>
                    <a:pt x="1734" y="575"/>
                  </a:lnTo>
                  <a:lnTo>
                    <a:pt x="1729" y="588"/>
                  </a:lnTo>
                  <a:lnTo>
                    <a:pt x="1745" y="583"/>
                  </a:lnTo>
                  <a:lnTo>
                    <a:pt x="1745" y="591"/>
                  </a:lnTo>
                  <a:lnTo>
                    <a:pt x="1750" y="575"/>
                  </a:lnTo>
                  <a:lnTo>
                    <a:pt x="1766" y="575"/>
                  </a:lnTo>
                  <a:lnTo>
                    <a:pt x="1789" y="594"/>
                  </a:lnTo>
                  <a:lnTo>
                    <a:pt x="1768" y="596"/>
                  </a:lnTo>
                  <a:lnTo>
                    <a:pt x="1784" y="604"/>
                  </a:lnTo>
                  <a:lnTo>
                    <a:pt x="1789" y="617"/>
                  </a:lnTo>
                  <a:lnTo>
                    <a:pt x="1776" y="646"/>
                  </a:lnTo>
                  <a:lnTo>
                    <a:pt x="1774" y="690"/>
                  </a:lnTo>
                  <a:lnTo>
                    <a:pt x="1698" y="781"/>
                  </a:lnTo>
                  <a:lnTo>
                    <a:pt x="1669" y="794"/>
                  </a:lnTo>
                  <a:lnTo>
                    <a:pt x="1650" y="781"/>
                  </a:lnTo>
                  <a:lnTo>
                    <a:pt x="1632" y="799"/>
                  </a:lnTo>
                  <a:lnTo>
                    <a:pt x="1629" y="797"/>
                  </a:lnTo>
                  <a:lnTo>
                    <a:pt x="1640" y="781"/>
                  </a:lnTo>
                  <a:lnTo>
                    <a:pt x="1634" y="760"/>
                  </a:lnTo>
                  <a:lnTo>
                    <a:pt x="1666" y="750"/>
                  </a:lnTo>
                  <a:lnTo>
                    <a:pt x="1692" y="690"/>
                  </a:lnTo>
                  <a:lnTo>
                    <a:pt x="1637" y="702"/>
                  </a:lnTo>
                  <a:lnTo>
                    <a:pt x="1629" y="683"/>
                  </a:lnTo>
                  <a:lnTo>
                    <a:pt x="1585" y="667"/>
                  </a:lnTo>
                  <a:lnTo>
                    <a:pt x="1556" y="604"/>
                  </a:lnTo>
                  <a:lnTo>
                    <a:pt x="1524" y="591"/>
                  </a:lnTo>
                  <a:lnTo>
                    <a:pt x="1475" y="609"/>
                  </a:lnTo>
                  <a:lnTo>
                    <a:pt x="1482" y="622"/>
                  </a:lnTo>
                  <a:lnTo>
                    <a:pt x="1464" y="659"/>
                  </a:lnTo>
                  <a:lnTo>
                    <a:pt x="1442" y="667"/>
                  </a:lnTo>
                  <a:lnTo>
                    <a:pt x="1423" y="659"/>
                  </a:lnTo>
                  <a:lnTo>
                    <a:pt x="1394" y="656"/>
                  </a:lnTo>
                  <a:lnTo>
                    <a:pt x="1324" y="672"/>
                  </a:lnTo>
                  <a:lnTo>
                    <a:pt x="1263" y="648"/>
                  </a:lnTo>
                  <a:lnTo>
                    <a:pt x="1224" y="653"/>
                  </a:lnTo>
                  <a:lnTo>
                    <a:pt x="1208" y="630"/>
                  </a:lnTo>
                  <a:lnTo>
                    <a:pt x="1169" y="617"/>
                  </a:lnTo>
                  <a:lnTo>
                    <a:pt x="1150" y="630"/>
                  </a:lnTo>
                  <a:lnTo>
                    <a:pt x="1148" y="659"/>
                  </a:lnTo>
                  <a:lnTo>
                    <a:pt x="1061" y="648"/>
                  </a:lnTo>
                  <a:lnTo>
                    <a:pt x="1002" y="680"/>
                  </a:lnTo>
                  <a:lnTo>
                    <a:pt x="973" y="690"/>
                  </a:lnTo>
                  <a:lnTo>
                    <a:pt x="970" y="716"/>
                  </a:lnTo>
                  <a:lnTo>
                    <a:pt x="931" y="711"/>
                  </a:lnTo>
                  <a:lnTo>
                    <a:pt x="923" y="747"/>
                  </a:lnTo>
                  <a:lnTo>
                    <a:pt x="886" y="755"/>
                  </a:lnTo>
                  <a:lnTo>
                    <a:pt x="897" y="781"/>
                  </a:lnTo>
                  <a:lnTo>
                    <a:pt x="889" y="805"/>
                  </a:lnTo>
                  <a:lnTo>
                    <a:pt x="834" y="836"/>
                  </a:lnTo>
                  <a:lnTo>
                    <a:pt x="800" y="841"/>
                  </a:lnTo>
                  <a:lnTo>
                    <a:pt x="795" y="859"/>
                  </a:lnTo>
                  <a:lnTo>
                    <a:pt x="810" y="867"/>
                  </a:lnTo>
                  <a:lnTo>
                    <a:pt x="810" y="887"/>
                  </a:lnTo>
                  <a:lnTo>
                    <a:pt x="792" y="882"/>
                  </a:lnTo>
                  <a:lnTo>
                    <a:pt x="766" y="896"/>
                  </a:lnTo>
                  <a:lnTo>
                    <a:pt x="756" y="864"/>
                  </a:lnTo>
                  <a:lnTo>
                    <a:pt x="732" y="887"/>
                  </a:lnTo>
                  <a:lnTo>
                    <a:pt x="666" y="887"/>
                  </a:lnTo>
                  <a:lnTo>
                    <a:pt x="635" y="921"/>
                  </a:lnTo>
                  <a:lnTo>
                    <a:pt x="615" y="911"/>
                  </a:lnTo>
                  <a:lnTo>
                    <a:pt x="612" y="896"/>
                  </a:lnTo>
                  <a:lnTo>
                    <a:pt x="549" y="867"/>
                  </a:lnTo>
                  <a:lnTo>
                    <a:pt x="504" y="882"/>
                  </a:lnTo>
                  <a:lnTo>
                    <a:pt x="507" y="856"/>
                  </a:lnTo>
                  <a:lnTo>
                    <a:pt x="497" y="851"/>
                  </a:lnTo>
                  <a:lnTo>
                    <a:pt x="504" y="844"/>
                  </a:lnTo>
                  <a:lnTo>
                    <a:pt x="489" y="841"/>
                  </a:lnTo>
                  <a:lnTo>
                    <a:pt x="492" y="821"/>
                  </a:lnTo>
                  <a:lnTo>
                    <a:pt x="510" y="828"/>
                  </a:lnTo>
                  <a:lnTo>
                    <a:pt x="518" y="821"/>
                  </a:lnTo>
                  <a:lnTo>
                    <a:pt x="499" y="805"/>
                  </a:lnTo>
                  <a:lnTo>
                    <a:pt x="489" y="818"/>
                  </a:lnTo>
                  <a:lnTo>
                    <a:pt x="486" y="789"/>
                  </a:lnTo>
                  <a:lnTo>
                    <a:pt x="465" y="784"/>
                  </a:lnTo>
                  <a:lnTo>
                    <a:pt x="450" y="760"/>
                  </a:lnTo>
                  <a:lnTo>
                    <a:pt x="468" y="760"/>
                  </a:lnTo>
                  <a:lnTo>
                    <a:pt x="468" y="747"/>
                  </a:lnTo>
                  <a:lnTo>
                    <a:pt x="481" y="745"/>
                  </a:lnTo>
                  <a:lnTo>
                    <a:pt x="518" y="747"/>
                  </a:lnTo>
                  <a:lnTo>
                    <a:pt x="486" y="711"/>
                  </a:lnTo>
                  <a:lnTo>
                    <a:pt x="426" y="723"/>
                  </a:lnTo>
                  <a:lnTo>
                    <a:pt x="431" y="726"/>
                  </a:lnTo>
                  <a:lnTo>
                    <a:pt x="421" y="736"/>
                  </a:lnTo>
                  <a:lnTo>
                    <a:pt x="410" y="728"/>
                  </a:lnTo>
                  <a:lnTo>
                    <a:pt x="399" y="763"/>
                  </a:lnTo>
                  <a:lnTo>
                    <a:pt x="413" y="770"/>
                  </a:lnTo>
                  <a:lnTo>
                    <a:pt x="423" y="807"/>
                  </a:lnTo>
                  <a:lnTo>
                    <a:pt x="452" y="836"/>
                  </a:lnTo>
                  <a:lnTo>
                    <a:pt x="442" y="839"/>
                  </a:lnTo>
                  <a:lnTo>
                    <a:pt x="431" y="864"/>
                  </a:lnTo>
                  <a:lnTo>
                    <a:pt x="418" y="859"/>
                  </a:lnTo>
                  <a:lnTo>
                    <a:pt x="416" y="845"/>
                  </a:lnTo>
                  <a:lnTo>
                    <a:pt x="389" y="859"/>
                  </a:lnTo>
                  <a:lnTo>
                    <a:pt x="368" y="844"/>
                  </a:lnTo>
                  <a:lnTo>
                    <a:pt x="342" y="812"/>
                  </a:lnTo>
                  <a:lnTo>
                    <a:pt x="323" y="812"/>
                  </a:lnTo>
                  <a:lnTo>
                    <a:pt x="321" y="789"/>
                  </a:lnTo>
                  <a:lnTo>
                    <a:pt x="253" y="747"/>
                  </a:lnTo>
                  <a:lnTo>
                    <a:pt x="279" y="731"/>
                  </a:lnTo>
                  <a:lnTo>
                    <a:pt x="269" y="721"/>
                  </a:lnTo>
                  <a:lnTo>
                    <a:pt x="289" y="711"/>
                  </a:lnTo>
                  <a:lnTo>
                    <a:pt x="229" y="726"/>
                  </a:lnTo>
                  <a:lnTo>
                    <a:pt x="227" y="736"/>
                  </a:lnTo>
                  <a:lnTo>
                    <a:pt x="211" y="728"/>
                  </a:lnTo>
                  <a:lnTo>
                    <a:pt x="229" y="745"/>
                  </a:lnTo>
                  <a:lnTo>
                    <a:pt x="253" y="742"/>
                  </a:lnTo>
                  <a:lnTo>
                    <a:pt x="213" y="763"/>
                  </a:lnTo>
                  <a:lnTo>
                    <a:pt x="191" y="745"/>
                  </a:lnTo>
                  <a:lnTo>
                    <a:pt x="209" y="731"/>
                  </a:lnTo>
                  <a:lnTo>
                    <a:pt x="183" y="728"/>
                  </a:lnTo>
                  <a:lnTo>
                    <a:pt x="183" y="721"/>
                  </a:lnTo>
                  <a:lnTo>
                    <a:pt x="157" y="726"/>
                  </a:lnTo>
                  <a:lnTo>
                    <a:pt x="149" y="745"/>
                  </a:lnTo>
                  <a:lnTo>
                    <a:pt x="128" y="742"/>
                  </a:lnTo>
                  <a:lnTo>
                    <a:pt x="128" y="718"/>
                  </a:lnTo>
                  <a:lnTo>
                    <a:pt x="107" y="692"/>
                  </a:lnTo>
                  <a:lnTo>
                    <a:pt x="49" y="697"/>
                  </a:lnTo>
                  <a:lnTo>
                    <a:pt x="36" y="690"/>
                  </a:lnTo>
                  <a:lnTo>
                    <a:pt x="44" y="677"/>
                  </a:lnTo>
                  <a:lnTo>
                    <a:pt x="68" y="648"/>
                  </a:lnTo>
                  <a:lnTo>
                    <a:pt x="54" y="614"/>
                  </a:lnTo>
                  <a:lnTo>
                    <a:pt x="65" y="606"/>
                  </a:lnTo>
                  <a:lnTo>
                    <a:pt x="59" y="580"/>
                  </a:lnTo>
                  <a:lnTo>
                    <a:pt x="0" y="57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1" name="Freeform 353"/>
            <p:cNvSpPr>
              <a:spLocks/>
            </p:cNvSpPr>
            <p:nvPr/>
          </p:nvSpPr>
          <p:spPr bwMode="auto">
            <a:xfrm>
              <a:off x="4559424" y="2056361"/>
              <a:ext cx="3984625" cy="1473200"/>
            </a:xfrm>
            <a:custGeom>
              <a:avLst/>
              <a:gdLst>
                <a:gd name="T0" fmla="*/ 2147483647 w 2510"/>
                <a:gd name="T1" fmla="*/ 2147483647 h 928"/>
                <a:gd name="T2" fmla="*/ 2147483647 w 2510"/>
                <a:gd name="T3" fmla="*/ 2147483647 h 928"/>
                <a:gd name="T4" fmla="*/ 2147483647 w 2510"/>
                <a:gd name="T5" fmla="*/ 2147483647 h 928"/>
                <a:gd name="T6" fmla="*/ 2147483647 w 2510"/>
                <a:gd name="T7" fmla="*/ 2147483647 h 928"/>
                <a:gd name="T8" fmla="*/ 2147483647 w 2510"/>
                <a:gd name="T9" fmla="*/ 2147483647 h 928"/>
                <a:gd name="T10" fmla="*/ 2147483647 w 2510"/>
                <a:gd name="T11" fmla="*/ 2147483647 h 928"/>
                <a:gd name="T12" fmla="*/ 2147483647 w 2510"/>
                <a:gd name="T13" fmla="*/ 2147483647 h 928"/>
                <a:gd name="T14" fmla="*/ 2147483647 w 2510"/>
                <a:gd name="T15" fmla="*/ 2147483647 h 928"/>
                <a:gd name="T16" fmla="*/ 2147483647 w 2510"/>
                <a:gd name="T17" fmla="*/ 2147483647 h 928"/>
                <a:gd name="T18" fmla="*/ 2147483647 w 2510"/>
                <a:gd name="T19" fmla="*/ 2147483647 h 928"/>
                <a:gd name="T20" fmla="*/ 2147483647 w 2510"/>
                <a:gd name="T21" fmla="*/ 2147483647 h 928"/>
                <a:gd name="T22" fmla="*/ 2147483647 w 2510"/>
                <a:gd name="T23" fmla="*/ 2147483647 h 928"/>
                <a:gd name="T24" fmla="*/ 2147483647 w 2510"/>
                <a:gd name="T25" fmla="*/ 2147483647 h 928"/>
                <a:gd name="T26" fmla="*/ 2147483647 w 2510"/>
                <a:gd name="T27" fmla="*/ 2147483647 h 928"/>
                <a:gd name="T28" fmla="*/ 2147483647 w 2510"/>
                <a:gd name="T29" fmla="*/ 2147483647 h 928"/>
                <a:gd name="T30" fmla="*/ 2147483647 w 2510"/>
                <a:gd name="T31" fmla="*/ 2147483647 h 928"/>
                <a:gd name="T32" fmla="*/ 2147483647 w 2510"/>
                <a:gd name="T33" fmla="*/ 2147483647 h 928"/>
                <a:gd name="T34" fmla="*/ 2147483647 w 2510"/>
                <a:gd name="T35" fmla="*/ 2147483647 h 928"/>
                <a:gd name="T36" fmla="*/ 2147483647 w 2510"/>
                <a:gd name="T37" fmla="*/ 2147483647 h 928"/>
                <a:gd name="T38" fmla="*/ 2147483647 w 2510"/>
                <a:gd name="T39" fmla="*/ 2147483647 h 928"/>
                <a:gd name="T40" fmla="*/ 2147483647 w 2510"/>
                <a:gd name="T41" fmla="*/ 2147483647 h 928"/>
                <a:gd name="T42" fmla="*/ 2147483647 w 2510"/>
                <a:gd name="T43" fmla="*/ 2147483647 h 928"/>
                <a:gd name="T44" fmla="*/ 2147483647 w 2510"/>
                <a:gd name="T45" fmla="*/ 2147483647 h 928"/>
                <a:gd name="T46" fmla="*/ 2147483647 w 2510"/>
                <a:gd name="T47" fmla="*/ 2147483647 h 928"/>
                <a:gd name="T48" fmla="*/ 2147483647 w 2510"/>
                <a:gd name="T49" fmla="*/ 2147483647 h 928"/>
                <a:gd name="T50" fmla="*/ 2147483647 w 2510"/>
                <a:gd name="T51" fmla="*/ 2147483647 h 928"/>
                <a:gd name="T52" fmla="*/ 2147483647 w 2510"/>
                <a:gd name="T53" fmla="*/ 2147483647 h 928"/>
                <a:gd name="T54" fmla="*/ 2147483647 w 2510"/>
                <a:gd name="T55" fmla="*/ 2147483647 h 928"/>
                <a:gd name="T56" fmla="*/ 2147483647 w 2510"/>
                <a:gd name="T57" fmla="*/ 2147483647 h 928"/>
                <a:gd name="T58" fmla="*/ 2147483647 w 2510"/>
                <a:gd name="T59" fmla="*/ 2147483647 h 928"/>
                <a:gd name="T60" fmla="*/ 2147483647 w 2510"/>
                <a:gd name="T61" fmla="*/ 2147483647 h 928"/>
                <a:gd name="T62" fmla="*/ 2147483647 w 2510"/>
                <a:gd name="T63" fmla="*/ 2147483647 h 928"/>
                <a:gd name="T64" fmla="*/ 2147483647 w 2510"/>
                <a:gd name="T65" fmla="*/ 2147483647 h 928"/>
                <a:gd name="T66" fmla="*/ 2147483647 w 2510"/>
                <a:gd name="T67" fmla="*/ 2147483647 h 928"/>
                <a:gd name="T68" fmla="*/ 2147483647 w 2510"/>
                <a:gd name="T69" fmla="*/ 2147483647 h 928"/>
                <a:gd name="T70" fmla="*/ 2147483647 w 2510"/>
                <a:gd name="T71" fmla="*/ 2147483647 h 928"/>
                <a:gd name="T72" fmla="*/ 2147483647 w 2510"/>
                <a:gd name="T73" fmla="*/ 2147483647 h 928"/>
                <a:gd name="T74" fmla="*/ 2147483647 w 2510"/>
                <a:gd name="T75" fmla="*/ 2147483647 h 928"/>
                <a:gd name="T76" fmla="*/ 2147483647 w 2510"/>
                <a:gd name="T77" fmla="*/ 2147483647 h 928"/>
                <a:gd name="T78" fmla="*/ 2147483647 w 2510"/>
                <a:gd name="T79" fmla="*/ 2147483647 h 928"/>
                <a:gd name="T80" fmla="*/ 2147483647 w 2510"/>
                <a:gd name="T81" fmla="*/ 2147483647 h 928"/>
                <a:gd name="T82" fmla="*/ 2147483647 w 2510"/>
                <a:gd name="T83" fmla="*/ 2147483647 h 928"/>
                <a:gd name="T84" fmla="*/ 2147483647 w 2510"/>
                <a:gd name="T85" fmla="*/ 2147483647 h 928"/>
                <a:gd name="T86" fmla="*/ 2147483647 w 2510"/>
                <a:gd name="T87" fmla="*/ 2147483647 h 928"/>
                <a:gd name="T88" fmla="*/ 2147483647 w 2510"/>
                <a:gd name="T89" fmla="*/ 2147483647 h 928"/>
                <a:gd name="T90" fmla="*/ 2147483647 w 2510"/>
                <a:gd name="T91" fmla="*/ 2147483647 h 928"/>
                <a:gd name="T92" fmla="*/ 2147483647 w 2510"/>
                <a:gd name="T93" fmla="*/ 2147483647 h 928"/>
                <a:gd name="T94" fmla="*/ 2147483647 w 2510"/>
                <a:gd name="T95" fmla="*/ 2147483647 h 928"/>
                <a:gd name="T96" fmla="*/ 2147483647 w 2510"/>
                <a:gd name="T97" fmla="*/ 2147483647 h 928"/>
                <a:gd name="T98" fmla="*/ 2147483647 w 2510"/>
                <a:gd name="T99" fmla="*/ 2147483647 h 928"/>
                <a:gd name="T100" fmla="*/ 2147483647 w 2510"/>
                <a:gd name="T101" fmla="*/ 2147483647 h 928"/>
                <a:gd name="T102" fmla="*/ 2147483647 w 2510"/>
                <a:gd name="T103" fmla="*/ 2147483647 h 928"/>
                <a:gd name="T104" fmla="*/ 2147483647 w 2510"/>
                <a:gd name="T105" fmla="*/ 2147483647 h 928"/>
                <a:gd name="T106" fmla="*/ 2147483647 w 2510"/>
                <a:gd name="T107" fmla="*/ 2147483647 h 928"/>
                <a:gd name="T108" fmla="*/ 2147483647 w 2510"/>
                <a:gd name="T109" fmla="*/ 2147483647 h 928"/>
                <a:gd name="T110" fmla="*/ 2147483647 w 2510"/>
                <a:gd name="T111" fmla="*/ 2147483647 h 928"/>
                <a:gd name="T112" fmla="*/ 2147483647 w 2510"/>
                <a:gd name="T113" fmla="*/ 2147483647 h 928"/>
                <a:gd name="T114" fmla="*/ 2147483647 w 2510"/>
                <a:gd name="T115" fmla="*/ 2147483647 h 928"/>
                <a:gd name="T116" fmla="*/ 2147483647 w 2510"/>
                <a:gd name="T117" fmla="*/ 2147483647 h 928"/>
                <a:gd name="T118" fmla="*/ 2147483647 w 2510"/>
                <a:gd name="T119" fmla="*/ 2147483647 h 928"/>
                <a:gd name="T120" fmla="*/ 2147483647 w 2510"/>
                <a:gd name="T121" fmla="*/ 2147483647 h 928"/>
                <a:gd name="T122" fmla="*/ 2147483647 w 2510"/>
                <a:gd name="T123" fmla="*/ 2147483647 h 928"/>
                <a:gd name="T124" fmla="*/ 2147483647 w 2510"/>
                <a:gd name="T125" fmla="*/ 2147483647 h 9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10"/>
                <a:gd name="T190" fmla="*/ 0 h 928"/>
                <a:gd name="T191" fmla="*/ 2510 w 2510"/>
                <a:gd name="T192" fmla="*/ 928 h 9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10" h="928">
                  <a:moveTo>
                    <a:pt x="0" y="576"/>
                  </a:moveTo>
                  <a:lnTo>
                    <a:pt x="23" y="555"/>
                  </a:lnTo>
                  <a:lnTo>
                    <a:pt x="18" y="566"/>
                  </a:lnTo>
                  <a:lnTo>
                    <a:pt x="25" y="566"/>
                  </a:lnTo>
                  <a:lnTo>
                    <a:pt x="23" y="529"/>
                  </a:lnTo>
                  <a:lnTo>
                    <a:pt x="31" y="511"/>
                  </a:lnTo>
                  <a:lnTo>
                    <a:pt x="44" y="508"/>
                  </a:lnTo>
                  <a:lnTo>
                    <a:pt x="68" y="522"/>
                  </a:lnTo>
                  <a:lnTo>
                    <a:pt x="73" y="495"/>
                  </a:lnTo>
                  <a:lnTo>
                    <a:pt x="62" y="495"/>
                  </a:lnTo>
                  <a:lnTo>
                    <a:pt x="59" y="474"/>
                  </a:lnTo>
                  <a:lnTo>
                    <a:pt x="157" y="461"/>
                  </a:lnTo>
                  <a:lnTo>
                    <a:pt x="133" y="453"/>
                  </a:lnTo>
                  <a:lnTo>
                    <a:pt x="136" y="440"/>
                  </a:lnTo>
                  <a:lnTo>
                    <a:pt x="118" y="448"/>
                  </a:lnTo>
                  <a:lnTo>
                    <a:pt x="175" y="398"/>
                  </a:lnTo>
                  <a:lnTo>
                    <a:pt x="152" y="348"/>
                  </a:lnTo>
                  <a:lnTo>
                    <a:pt x="154" y="325"/>
                  </a:lnTo>
                  <a:lnTo>
                    <a:pt x="144" y="299"/>
                  </a:lnTo>
                  <a:lnTo>
                    <a:pt x="154" y="280"/>
                  </a:lnTo>
                  <a:lnTo>
                    <a:pt x="133" y="262"/>
                  </a:lnTo>
                  <a:lnTo>
                    <a:pt x="141" y="243"/>
                  </a:lnTo>
                  <a:lnTo>
                    <a:pt x="167" y="225"/>
                  </a:lnTo>
                  <a:lnTo>
                    <a:pt x="183" y="223"/>
                  </a:lnTo>
                  <a:lnTo>
                    <a:pt x="201" y="228"/>
                  </a:lnTo>
                  <a:lnTo>
                    <a:pt x="183" y="230"/>
                  </a:lnTo>
                  <a:lnTo>
                    <a:pt x="196" y="238"/>
                  </a:lnTo>
                  <a:lnTo>
                    <a:pt x="243" y="241"/>
                  </a:lnTo>
                  <a:lnTo>
                    <a:pt x="319" y="280"/>
                  </a:lnTo>
                  <a:lnTo>
                    <a:pt x="319" y="301"/>
                  </a:lnTo>
                  <a:lnTo>
                    <a:pt x="285" y="317"/>
                  </a:lnTo>
                  <a:lnTo>
                    <a:pt x="183" y="296"/>
                  </a:lnTo>
                  <a:lnTo>
                    <a:pt x="225" y="322"/>
                  </a:lnTo>
                  <a:lnTo>
                    <a:pt x="222" y="356"/>
                  </a:lnTo>
                  <a:lnTo>
                    <a:pt x="265" y="375"/>
                  </a:lnTo>
                  <a:lnTo>
                    <a:pt x="275" y="372"/>
                  </a:lnTo>
                  <a:lnTo>
                    <a:pt x="270" y="356"/>
                  </a:lnTo>
                  <a:lnTo>
                    <a:pt x="254" y="351"/>
                  </a:lnTo>
                  <a:lnTo>
                    <a:pt x="256" y="341"/>
                  </a:lnTo>
                  <a:lnTo>
                    <a:pt x="275" y="353"/>
                  </a:lnTo>
                  <a:lnTo>
                    <a:pt x="314" y="356"/>
                  </a:lnTo>
                  <a:lnTo>
                    <a:pt x="299" y="330"/>
                  </a:lnTo>
                  <a:lnTo>
                    <a:pt x="335" y="309"/>
                  </a:lnTo>
                  <a:lnTo>
                    <a:pt x="364" y="322"/>
                  </a:lnTo>
                  <a:lnTo>
                    <a:pt x="364" y="262"/>
                  </a:lnTo>
                  <a:lnTo>
                    <a:pt x="348" y="254"/>
                  </a:lnTo>
                  <a:lnTo>
                    <a:pt x="398" y="267"/>
                  </a:lnTo>
                  <a:lnTo>
                    <a:pt x="400" y="275"/>
                  </a:lnTo>
                  <a:lnTo>
                    <a:pt x="375" y="285"/>
                  </a:lnTo>
                  <a:lnTo>
                    <a:pt x="400" y="304"/>
                  </a:lnTo>
                  <a:lnTo>
                    <a:pt x="419" y="280"/>
                  </a:lnTo>
                  <a:lnTo>
                    <a:pt x="503" y="246"/>
                  </a:lnTo>
                  <a:lnTo>
                    <a:pt x="519" y="243"/>
                  </a:lnTo>
                  <a:lnTo>
                    <a:pt x="503" y="251"/>
                  </a:lnTo>
                  <a:lnTo>
                    <a:pt x="519" y="267"/>
                  </a:lnTo>
                  <a:lnTo>
                    <a:pt x="579" y="243"/>
                  </a:lnTo>
                  <a:lnTo>
                    <a:pt x="595" y="262"/>
                  </a:lnTo>
                  <a:lnTo>
                    <a:pt x="608" y="246"/>
                  </a:lnTo>
                  <a:lnTo>
                    <a:pt x="603" y="230"/>
                  </a:lnTo>
                  <a:lnTo>
                    <a:pt x="608" y="225"/>
                  </a:lnTo>
                  <a:lnTo>
                    <a:pt x="655" y="233"/>
                  </a:lnTo>
                  <a:lnTo>
                    <a:pt x="718" y="267"/>
                  </a:lnTo>
                  <a:lnTo>
                    <a:pt x="729" y="251"/>
                  </a:lnTo>
                  <a:lnTo>
                    <a:pt x="716" y="233"/>
                  </a:lnTo>
                  <a:lnTo>
                    <a:pt x="697" y="230"/>
                  </a:lnTo>
                  <a:lnTo>
                    <a:pt x="705" y="201"/>
                  </a:lnTo>
                  <a:lnTo>
                    <a:pt x="692" y="199"/>
                  </a:lnTo>
                  <a:lnTo>
                    <a:pt x="694" y="186"/>
                  </a:lnTo>
                  <a:lnTo>
                    <a:pt x="718" y="173"/>
                  </a:lnTo>
                  <a:lnTo>
                    <a:pt x="734" y="141"/>
                  </a:lnTo>
                  <a:lnTo>
                    <a:pt x="765" y="141"/>
                  </a:lnTo>
                  <a:lnTo>
                    <a:pt x="781" y="147"/>
                  </a:lnTo>
                  <a:lnTo>
                    <a:pt x="768" y="181"/>
                  </a:lnTo>
                  <a:lnTo>
                    <a:pt x="783" y="196"/>
                  </a:lnTo>
                  <a:lnTo>
                    <a:pt x="778" y="243"/>
                  </a:lnTo>
                  <a:lnTo>
                    <a:pt x="794" y="262"/>
                  </a:lnTo>
                  <a:lnTo>
                    <a:pt x="789" y="277"/>
                  </a:lnTo>
                  <a:lnTo>
                    <a:pt x="763" y="294"/>
                  </a:lnTo>
                  <a:lnTo>
                    <a:pt x="770" y="299"/>
                  </a:lnTo>
                  <a:lnTo>
                    <a:pt x="739" y="304"/>
                  </a:lnTo>
                  <a:lnTo>
                    <a:pt x="773" y="314"/>
                  </a:lnTo>
                  <a:lnTo>
                    <a:pt x="812" y="277"/>
                  </a:lnTo>
                  <a:lnTo>
                    <a:pt x="807" y="254"/>
                  </a:lnTo>
                  <a:lnTo>
                    <a:pt x="820" y="251"/>
                  </a:lnTo>
                  <a:lnTo>
                    <a:pt x="839" y="246"/>
                  </a:lnTo>
                  <a:lnTo>
                    <a:pt x="849" y="259"/>
                  </a:lnTo>
                  <a:lnTo>
                    <a:pt x="849" y="277"/>
                  </a:lnTo>
                  <a:lnTo>
                    <a:pt x="873" y="280"/>
                  </a:lnTo>
                  <a:lnTo>
                    <a:pt x="854" y="275"/>
                  </a:lnTo>
                  <a:lnTo>
                    <a:pt x="862" y="264"/>
                  </a:lnTo>
                  <a:lnTo>
                    <a:pt x="854" y="251"/>
                  </a:lnTo>
                  <a:lnTo>
                    <a:pt x="799" y="241"/>
                  </a:lnTo>
                  <a:lnTo>
                    <a:pt x="807" y="201"/>
                  </a:lnTo>
                  <a:lnTo>
                    <a:pt x="789" y="178"/>
                  </a:lnTo>
                  <a:lnTo>
                    <a:pt x="815" y="157"/>
                  </a:lnTo>
                  <a:lnTo>
                    <a:pt x="812" y="144"/>
                  </a:lnTo>
                  <a:lnTo>
                    <a:pt x="823" y="152"/>
                  </a:lnTo>
                  <a:lnTo>
                    <a:pt x="817" y="183"/>
                  </a:lnTo>
                  <a:lnTo>
                    <a:pt x="828" y="186"/>
                  </a:lnTo>
                  <a:lnTo>
                    <a:pt x="868" y="194"/>
                  </a:lnTo>
                  <a:lnTo>
                    <a:pt x="831" y="167"/>
                  </a:lnTo>
                  <a:lnTo>
                    <a:pt x="857" y="173"/>
                  </a:lnTo>
                  <a:lnTo>
                    <a:pt x="852" y="159"/>
                  </a:lnTo>
                  <a:lnTo>
                    <a:pt x="868" y="157"/>
                  </a:lnTo>
                  <a:lnTo>
                    <a:pt x="938" y="175"/>
                  </a:lnTo>
                  <a:lnTo>
                    <a:pt x="922" y="188"/>
                  </a:lnTo>
                  <a:lnTo>
                    <a:pt x="922" y="207"/>
                  </a:lnTo>
                  <a:lnTo>
                    <a:pt x="936" y="220"/>
                  </a:lnTo>
                  <a:lnTo>
                    <a:pt x="946" y="178"/>
                  </a:lnTo>
                  <a:lnTo>
                    <a:pt x="907" y="154"/>
                  </a:lnTo>
                  <a:lnTo>
                    <a:pt x="896" y="123"/>
                  </a:lnTo>
                  <a:lnTo>
                    <a:pt x="988" y="112"/>
                  </a:lnTo>
                  <a:lnTo>
                    <a:pt x="975" y="86"/>
                  </a:lnTo>
                  <a:lnTo>
                    <a:pt x="988" y="94"/>
                  </a:lnTo>
                  <a:lnTo>
                    <a:pt x="1001" y="81"/>
                  </a:lnTo>
                  <a:lnTo>
                    <a:pt x="993" y="78"/>
                  </a:lnTo>
                  <a:lnTo>
                    <a:pt x="1085" y="57"/>
                  </a:lnTo>
                  <a:lnTo>
                    <a:pt x="1080" y="49"/>
                  </a:lnTo>
                  <a:lnTo>
                    <a:pt x="1122" y="47"/>
                  </a:lnTo>
                  <a:lnTo>
                    <a:pt x="1119" y="57"/>
                  </a:lnTo>
                  <a:lnTo>
                    <a:pt x="1133" y="57"/>
                  </a:lnTo>
                  <a:lnTo>
                    <a:pt x="1164" y="41"/>
                  </a:lnTo>
                  <a:lnTo>
                    <a:pt x="1177" y="49"/>
                  </a:lnTo>
                  <a:lnTo>
                    <a:pt x="1167" y="36"/>
                  </a:lnTo>
                  <a:lnTo>
                    <a:pt x="1200" y="34"/>
                  </a:lnTo>
                  <a:lnTo>
                    <a:pt x="1200" y="21"/>
                  </a:lnTo>
                  <a:lnTo>
                    <a:pt x="1245" y="0"/>
                  </a:lnTo>
                  <a:lnTo>
                    <a:pt x="1274" y="10"/>
                  </a:lnTo>
                  <a:lnTo>
                    <a:pt x="1245" y="23"/>
                  </a:lnTo>
                  <a:lnTo>
                    <a:pt x="1290" y="23"/>
                  </a:lnTo>
                  <a:lnTo>
                    <a:pt x="1274" y="36"/>
                  </a:lnTo>
                  <a:lnTo>
                    <a:pt x="1347" y="29"/>
                  </a:lnTo>
                  <a:lnTo>
                    <a:pt x="1387" y="57"/>
                  </a:lnTo>
                  <a:lnTo>
                    <a:pt x="1381" y="65"/>
                  </a:lnTo>
                  <a:lnTo>
                    <a:pt x="1366" y="57"/>
                  </a:lnTo>
                  <a:lnTo>
                    <a:pt x="1387" y="65"/>
                  </a:lnTo>
                  <a:lnTo>
                    <a:pt x="1379" y="78"/>
                  </a:lnTo>
                  <a:lnTo>
                    <a:pt x="1245" y="152"/>
                  </a:lnTo>
                  <a:lnTo>
                    <a:pt x="1285" y="144"/>
                  </a:lnTo>
                  <a:lnTo>
                    <a:pt x="1277" y="133"/>
                  </a:lnTo>
                  <a:lnTo>
                    <a:pt x="1345" y="120"/>
                  </a:lnTo>
                  <a:lnTo>
                    <a:pt x="1327" y="120"/>
                  </a:lnTo>
                  <a:lnTo>
                    <a:pt x="1329" y="110"/>
                  </a:lnTo>
                  <a:lnTo>
                    <a:pt x="1366" y="117"/>
                  </a:lnTo>
                  <a:lnTo>
                    <a:pt x="1371" y="110"/>
                  </a:lnTo>
                  <a:lnTo>
                    <a:pt x="1381" y="133"/>
                  </a:lnTo>
                  <a:lnTo>
                    <a:pt x="1400" y="136"/>
                  </a:lnTo>
                  <a:lnTo>
                    <a:pt x="1384" y="123"/>
                  </a:lnTo>
                  <a:lnTo>
                    <a:pt x="1418" y="117"/>
                  </a:lnTo>
                  <a:lnTo>
                    <a:pt x="1460" y="123"/>
                  </a:lnTo>
                  <a:lnTo>
                    <a:pt x="1457" y="133"/>
                  </a:lnTo>
                  <a:lnTo>
                    <a:pt x="1491" y="141"/>
                  </a:lnTo>
                  <a:lnTo>
                    <a:pt x="1526" y="139"/>
                  </a:lnTo>
                  <a:lnTo>
                    <a:pt x="1526" y="117"/>
                  </a:lnTo>
                  <a:lnTo>
                    <a:pt x="1536" y="115"/>
                  </a:lnTo>
                  <a:lnTo>
                    <a:pt x="1617" y="139"/>
                  </a:lnTo>
                  <a:lnTo>
                    <a:pt x="1607" y="175"/>
                  </a:lnTo>
                  <a:lnTo>
                    <a:pt x="1644" y="201"/>
                  </a:lnTo>
                  <a:lnTo>
                    <a:pt x="1665" y="165"/>
                  </a:lnTo>
                  <a:lnTo>
                    <a:pt x="1678" y="183"/>
                  </a:lnTo>
                  <a:lnTo>
                    <a:pt x="1707" y="175"/>
                  </a:lnTo>
                  <a:lnTo>
                    <a:pt x="1744" y="188"/>
                  </a:lnTo>
                  <a:lnTo>
                    <a:pt x="1772" y="181"/>
                  </a:lnTo>
                  <a:lnTo>
                    <a:pt x="1770" y="165"/>
                  </a:lnTo>
                  <a:lnTo>
                    <a:pt x="1788" y="144"/>
                  </a:lnTo>
                  <a:lnTo>
                    <a:pt x="1911" y="159"/>
                  </a:lnTo>
                  <a:lnTo>
                    <a:pt x="1919" y="173"/>
                  </a:lnTo>
                  <a:lnTo>
                    <a:pt x="1903" y="175"/>
                  </a:lnTo>
                  <a:lnTo>
                    <a:pt x="1943" y="181"/>
                  </a:lnTo>
                  <a:lnTo>
                    <a:pt x="1956" y="199"/>
                  </a:lnTo>
                  <a:lnTo>
                    <a:pt x="2050" y="194"/>
                  </a:lnTo>
                  <a:lnTo>
                    <a:pt x="2066" y="207"/>
                  </a:lnTo>
                  <a:lnTo>
                    <a:pt x="2061" y="225"/>
                  </a:lnTo>
                  <a:lnTo>
                    <a:pt x="2087" y="235"/>
                  </a:lnTo>
                  <a:lnTo>
                    <a:pt x="2100" y="228"/>
                  </a:lnTo>
                  <a:lnTo>
                    <a:pt x="2168" y="233"/>
                  </a:lnTo>
                  <a:lnTo>
                    <a:pt x="2181" y="225"/>
                  </a:lnTo>
                  <a:lnTo>
                    <a:pt x="2187" y="238"/>
                  </a:lnTo>
                  <a:lnTo>
                    <a:pt x="2215" y="254"/>
                  </a:lnTo>
                  <a:lnTo>
                    <a:pt x="2226" y="243"/>
                  </a:lnTo>
                  <a:lnTo>
                    <a:pt x="2213" y="230"/>
                  </a:lnTo>
                  <a:lnTo>
                    <a:pt x="2221" y="220"/>
                  </a:lnTo>
                  <a:lnTo>
                    <a:pt x="2336" y="233"/>
                  </a:lnTo>
                  <a:lnTo>
                    <a:pt x="2412" y="277"/>
                  </a:lnTo>
                  <a:lnTo>
                    <a:pt x="2428" y="277"/>
                  </a:lnTo>
                  <a:lnTo>
                    <a:pt x="2449" y="311"/>
                  </a:lnTo>
                  <a:lnTo>
                    <a:pt x="2441" y="296"/>
                  </a:lnTo>
                  <a:lnTo>
                    <a:pt x="2452" y="294"/>
                  </a:lnTo>
                  <a:lnTo>
                    <a:pt x="2457" y="301"/>
                  </a:lnTo>
                  <a:lnTo>
                    <a:pt x="2483" y="299"/>
                  </a:lnTo>
                  <a:lnTo>
                    <a:pt x="2509" y="317"/>
                  </a:lnTo>
                  <a:lnTo>
                    <a:pt x="2467" y="341"/>
                  </a:lnTo>
                  <a:lnTo>
                    <a:pt x="2477" y="343"/>
                  </a:lnTo>
                  <a:lnTo>
                    <a:pt x="2462" y="348"/>
                  </a:lnTo>
                  <a:lnTo>
                    <a:pt x="2475" y="356"/>
                  </a:lnTo>
                  <a:lnTo>
                    <a:pt x="2449" y="359"/>
                  </a:lnTo>
                  <a:lnTo>
                    <a:pt x="2441" y="346"/>
                  </a:lnTo>
                  <a:lnTo>
                    <a:pt x="2428" y="351"/>
                  </a:lnTo>
                  <a:lnTo>
                    <a:pt x="2412" y="330"/>
                  </a:lnTo>
                  <a:lnTo>
                    <a:pt x="2381" y="333"/>
                  </a:lnTo>
                  <a:lnTo>
                    <a:pt x="2375" y="317"/>
                  </a:lnTo>
                  <a:lnTo>
                    <a:pt x="2381" y="311"/>
                  </a:lnTo>
                  <a:lnTo>
                    <a:pt x="2370" y="311"/>
                  </a:lnTo>
                  <a:lnTo>
                    <a:pt x="2362" y="317"/>
                  </a:lnTo>
                  <a:lnTo>
                    <a:pt x="2370" y="333"/>
                  </a:lnTo>
                  <a:lnTo>
                    <a:pt x="2365" y="341"/>
                  </a:lnTo>
                  <a:lnTo>
                    <a:pt x="2339" y="353"/>
                  </a:lnTo>
                  <a:lnTo>
                    <a:pt x="2323" y="351"/>
                  </a:lnTo>
                  <a:lnTo>
                    <a:pt x="2349" y="390"/>
                  </a:lnTo>
                  <a:lnTo>
                    <a:pt x="2344" y="409"/>
                  </a:lnTo>
                  <a:lnTo>
                    <a:pt x="2315" y="393"/>
                  </a:lnTo>
                  <a:lnTo>
                    <a:pt x="2320" y="401"/>
                  </a:lnTo>
                  <a:lnTo>
                    <a:pt x="2263" y="422"/>
                  </a:lnTo>
                  <a:lnTo>
                    <a:pt x="2218" y="461"/>
                  </a:lnTo>
                  <a:lnTo>
                    <a:pt x="2184" y="448"/>
                  </a:lnTo>
                  <a:lnTo>
                    <a:pt x="2155" y="464"/>
                  </a:lnTo>
                  <a:lnTo>
                    <a:pt x="2155" y="448"/>
                  </a:lnTo>
                  <a:lnTo>
                    <a:pt x="2139" y="464"/>
                  </a:lnTo>
                  <a:lnTo>
                    <a:pt x="2116" y="461"/>
                  </a:lnTo>
                  <a:lnTo>
                    <a:pt x="2095" y="500"/>
                  </a:lnTo>
                  <a:lnTo>
                    <a:pt x="2113" y="508"/>
                  </a:lnTo>
                  <a:lnTo>
                    <a:pt x="2105" y="519"/>
                  </a:lnTo>
                  <a:lnTo>
                    <a:pt x="2113" y="542"/>
                  </a:lnTo>
                  <a:lnTo>
                    <a:pt x="2100" y="537"/>
                  </a:lnTo>
                  <a:lnTo>
                    <a:pt x="2092" y="555"/>
                  </a:lnTo>
                  <a:lnTo>
                    <a:pt x="2097" y="571"/>
                  </a:lnTo>
                  <a:lnTo>
                    <a:pt x="2063" y="584"/>
                  </a:lnTo>
                  <a:lnTo>
                    <a:pt x="2066" y="600"/>
                  </a:lnTo>
                  <a:lnTo>
                    <a:pt x="2048" y="608"/>
                  </a:lnTo>
                  <a:lnTo>
                    <a:pt x="2040" y="626"/>
                  </a:lnTo>
                  <a:lnTo>
                    <a:pt x="2019" y="647"/>
                  </a:lnTo>
                  <a:lnTo>
                    <a:pt x="2001" y="574"/>
                  </a:lnTo>
                  <a:lnTo>
                    <a:pt x="2008" y="532"/>
                  </a:lnTo>
                  <a:lnTo>
                    <a:pt x="2021" y="505"/>
                  </a:lnTo>
                  <a:lnTo>
                    <a:pt x="2045" y="500"/>
                  </a:lnTo>
                  <a:lnTo>
                    <a:pt x="2095" y="451"/>
                  </a:lnTo>
                  <a:lnTo>
                    <a:pt x="2119" y="437"/>
                  </a:lnTo>
                  <a:lnTo>
                    <a:pt x="2129" y="411"/>
                  </a:lnTo>
                  <a:lnTo>
                    <a:pt x="2139" y="401"/>
                  </a:lnTo>
                  <a:lnTo>
                    <a:pt x="2119" y="401"/>
                  </a:lnTo>
                  <a:lnTo>
                    <a:pt x="2111" y="424"/>
                  </a:lnTo>
                  <a:lnTo>
                    <a:pt x="2068" y="448"/>
                  </a:lnTo>
                  <a:lnTo>
                    <a:pt x="2071" y="417"/>
                  </a:lnTo>
                  <a:lnTo>
                    <a:pt x="2024" y="422"/>
                  </a:lnTo>
                  <a:lnTo>
                    <a:pt x="1979" y="464"/>
                  </a:lnTo>
                  <a:lnTo>
                    <a:pt x="1990" y="477"/>
                  </a:lnTo>
                  <a:lnTo>
                    <a:pt x="1940" y="482"/>
                  </a:lnTo>
                  <a:lnTo>
                    <a:pt x="1938" y="479"/>
                  </a:lnTo>
                  <a:lnTo>
                    <a:pt x="1950" y="474"/>
                  </a:lnTo>
                  <a:lnTo>
                    <a:pt x="1911" y="466"/>
                  </a:lnTo>
                  <a:lnTo>
                    <a:pt x="1901" y="474"/>
                  </a:lnTo>
                  <a:lnTo>
                    <a:pt x="1812" y="477"/>
                  </a:lnTo>
                  <a:lnTo>
                    <a:pt x="1702" y="571"/>
                  </a:lnTo>
                  <a:lnTo>
                    <a:pt x="1725" y="574"/>
                  </a:lnTo>
                  <a:lnTo>
                    <a:pt x="1725" y="589"/>
                  </a:lnTo>
                  <a:lnTo>
                    <a:pt x="1738" y="579"/>
                  </a:lnTo>
                  <a:lnTo>
                    <a:pt x="1733" y="592"/>
                  </a:lnTo>
                  <a:lnTo>
                    <a:pt x="1749" y="587"/>
                  </a:lnTo>
                  <a:lnTo>
                    <a:pt x="1749" y="595"/>
                  </a:lnTo>
                  <a:lnTo>
                    <a:pt x="1754" y="579"/>
                  </a:lnTo>
                  <a:lnTo>
                    <a:pt x="1770" y="579"/>
                  </a:lnTo>
                  <a:lnTo>
                    <a:pt x="1793" y="598"/>
                  </a:lnTo>
                  <a:lnTo>
                    <a:pt x="1772" y="600"/>
                  </a:lnTo>
                  <a:lnTo>
                    <a:pt x="1788" y="608"/>
                  </a:lnTo>
                  <a:lnTo>
                    <a:pt x="1793" y="621"/>
                  </a:lnTo>
                  <a:lnTo>
                    <a:pt x="1780" y="650"/>
                  </a:lnTo>
                  <a:lnTo>
                    <a:pt x="1778" y="694"/>
                  </a:lnTo>
                  <a:lnTo>
                    <a:pt x="1702" y="786"/>
                  </a:lnTo>
                  <a:lnTo>
                    <a:pt x="1673" y="799"/>
                  </a:lnTo>
                  <a:lnTo>
                    <a:pt x="1654" y="786"/>
                  </a:lnTo>
                  <a:lnTo>
                    <a:pt x="1636" y="804"/>
                  </a:lnTo>
                  <a:lnTo>
                    <a:pt x="1633" y="802"/>
                  </a:lnTo>
                  <a:lnTo>
                    <a:pt x="1644" y="786"/>
                  </a:lnTo>
                  <a:lnTo>
                    <a:pt x="1638" y="765"/>
                  </a:lnTo>
                  <a:lnTo>
                    <a:pt x="1670" y="755"/>
                  </a:lnTo>
                  <a:lnTo>
                    <a:pt x="1696" y="694"/>
                  </a:lnTo>
                  <a:lnTo>
                    <a:pt x="1641" y="707"/>
                  </a:lnTo>
                  <a:lnTo>
                    <a:pt x="1633" y="687"/>
                  </a:lnTo>
                  <a:lnTo>
                    <a:pt x="1589" y="671"/>
                  </a:lnTo>
                  <a:lnTo>
                    <a:pt x="1560" y="608"/>
                  </a:lnTo>
                  <a:lnTo>
                    <a:pt x="1528" y="595"/>
                  </a:lnTo>
                  <a:lnTo>
                    <a:pt x="1479" y="613"/>
                  </a:lnTo>
                  <a:lnTo>
                    <a:pt x="1486" y="626"/>
                  </a:lnTo>
                  <a:lnTo>
                    <a:pt x="1468" y="663"/>
                  </a:lnTo>
                  <a:lnTo>
                    <a:pt x="1445" y="671"/>
                  </a:lnTo>
                  <a:lnTo>
                    <a:pt x="1426" y="663"/>
                  </a:lnTo>
                  <a:lnTo>
                    <a:pt x="1397" y="660"/>
                  </a:lnTo>
                  <a:lnTo>
                    <a:pt x="1327" y="676"/>
                  </a:lnTo>
                  <a:lnTo>
                    <a:pt x="1266" y="652"/>
                  </a:lnTo>
                  <a:lnTo>
                    <a:pt x="1227" y="657"/>
                  </a:lnTo>
                  <a:lnTo>
                    <a:pt x="1211" y="634"/>
                  </a:lnTo>
                  <a:lnTo>
                    <a:pt x="1172" y="621"/>
                  </a:lnTo>
                  <a:lnTo>
                    <a:pt x="1153" y="634"/>
                  </a:lnTo>
                  <a:lnTo>
                    <a:pt x="1151" y="663"/>
                  </a:lnTo>
                  <a:lnTo>
                    <a:pt x="1064" y="652"/>
                  </a:lnTo>
                  <a:lnTo>
                    <a:pt x="1004" y="684"/>
                  </a:lnTo>
                  <a:lnTo>
                    <a:pt x="975" y="694"/>
                  </a:lnTo>
                  <a:lnTo>
                    <a:pt x="972" y="721"/>
                  </a:lnTo>
                  <a:lnTo>
                    <a:pt x="933" y="716"/>
                  </a:lnTo>
                  <a:lnTo>
                    <a:pt x="925" y="752"/>
                  </a:lnTo>
                  <a:lnTo>
                    <a:pt x="888" y="760"/>
                  </a:lnTo>
                  <a:lnTo>
                    <a:pt x="899" y="786"/>
                  </a:lnTo>
                  <a:lnTo>
                    <a:pt x="891" y="810"/>
                  </a:lnTo>
                  <a:lnTo>
                    <a:pt x="836" y="841"/>
                  </a:lnTo>
                  <a:lnTo>
                    <a:pt x="802" y="846"/>
                  </a:lnTo>
                  <a:lnTo>
                    <a:pt x="797" y="865"/>
                  </a:lnTo>
                  <a:lnTo>
                    <a:pt x="812" y="873"/>
                  </a:lnTo>
                  <a:lnTo>
                    <a:pt x="812" y="893"/>
                  </a:lnTo>
                  <a:lnTo>
                    <a:pt x="794" y="888"/>
                  </a:lnTo>
                  <a:lnTo>
                    <a:pt x="768" y="902"/>
                  </a:lnTo>
                  <a:lnTo>
                    <a:pt x="758" y="870"/>
                  </a:lnTo>
                  <a:lnTo>
                    <a:pt x="734" y="893"/>
                  </a:lnTo>
                  <a:lnTo>
                    <a:pt x="668" y="893"/>
                  </a:lnTo>
                  <a:lnTo>
                    <a:pt x="637" y="927"/>
                  </a:lnTo>
                  <a:lnTo>
                    <a:pt x="616" y="917"/>
                  </a:lnTo>
                  <a:lnTo>
                    <a:pt x="613" y="902"/>
                  </a:lnTo>
                  <a:lnTo>
                    <a:pt x="550" y="873"/>
                  </a:lnTo>
                  <a:lnTo>
                    <a:pt x="505" y="888"/>
                  </a:lnTo>
                  <a:lnTo>
                    <a:pt x="508" y="862"/>
                  </a:lnTo>
                  <a:lnTo>
                    <a:pt x="498" y="857"/>
                  </a:lnTo>
                  <a:lnTo>
                    <a:pt x="505" y="849"/>
                  </a:lnTo>
                  <a:lnTo>
                    <a:pt x="490" y="846"/>
                  </a:lnTo>
                  <a:lnTo>
                    <a:pt x="493" y="826"/>
                  </a:lnTo>
                  <a:lnTo>
                    <a:pt x="511" y="833"/>
                  </a:lnTo>
                  <a:lnTo>
                    <a:pt x="519" y="826"/>
                  </a:lnTo>
                  <a:lnTo>
                    <a:pt x="500" y="810"/>
                  </a:lnTo>
                  <a:lnTo>
                    <a:pt x="490" y="823"/>
                  </a:lnTo>
                  <a:lnTo>
                    <a:pt x="487" y="794"/>
                  </a:lnTo>
                  <a:lnTo>
                    <a:pt x="466" y="789"/>
                  </a:lnTo>
                  <a:lnTo>
                    <a:pt x="451" y="765"/>
                  </a:lnTo>
                  <a:lnTo>
                    <a:pt x="469" y="765"/>
                  </a:lnTo>
                  <a:lnTo>
                    <a:pt x="469" y="752"/>
                  </a:lnTo>
                  <a:lnTo>
                    <a:pt x="482" y="750"/>
                  </a:lnTo>
                  <a:lnTo>
                    <a:pt x="519" y="752"/>
                  </a:lnTo>
                  <a:lnTo>
                    <a:pt x="487" y="716"/>
                  </a:lnTo>
                  <a:lnTo>
                    <a:pt x="427" y="728"/>
                  </a:lnTo>
                  <a:lnTo>
                    <a:pt x="432" y="731"/>
                  </a:lnTo>
                  <a:lnTo>
                    <a:pt x="422" y="741"/>
                  </a:lnTo>
                  <a:lnTo>
                    <a:pt x="411" y="733"/>
                  </a:lnTo>
                  <a:lnTo>
                    <a:pt x="400" y="768"/>
                  </a:lnTo>
                  <a:lnTo>
                    <a:pt x="414" y="775"/>
                  </a:lnTo>
                  <a:lnTo>
                    <a:pt x="424" y="812"/>
                  </a:lnTo>
                  <a:lnTo>
                    <a:pt x="453" y="841"/>
                  </a:lnTo>
                  <a:lnTo>
                    <a:pt x="443" y="844"/>
                  </a:lnTo>
                  <a:lnTo>
                    <a:pt x="432" y="870"/>
                  </a:lnTo>
                  <a:lnTo>
                    <a:pt x="419" y="865"/>
                  </a:lnTo>
                  <a:lnTo>
                    <a:pt x="417" y="851"/>
                  </a:lnTo>
                  <a:lnTo>
                    <a:pt x="390" y="865"/>
                  </a:lnTo>
                  <a:lnTo>
                    <a:pt x="369" y="849"/>
                  </a:lnTo>
                  <a:lnTo>
                    <a:pt x="343" y="817"/>
                  </a:lnTo>
                  <a:lnTo>
                    <a:pt x="324" y="817"/>
                  </a:lnTo>
                  <a:lnTo>
                    <a:pt x="322" y="794"/>
                  </a:lnTo>
                  <a:lnTo>
                    <a:pt x="254" y="752"/>
                  </a:lnTo>
                  <a:lnTo>
                    <a:pt x="280" y="736"/>
                  </a:lnTo>
                  <a:lnTo>
                    <a:pt x="270" y="726"/>
                  </a:lnTo>
                  <a:lnTo>
                    <a:pt x="290" y="716"/>
                  </a:lnTo>
                  <a:lnTo>
                    <a:pt x="230" y="731"/>
                  </a:lnTo>
                  <a:lnTo>
                    <a:pt x="228" y="741"/>
                  </a:lnTo>
                  <a:lnTo>
                    <a:pt x="212" y="733"/>
                  </a:lnTo>
                  <a:lnTo>
                    <a:pt x="230" y="750"/>
                  </a:lnTo>
                  <a:lnTo>
                    <a:pt x="254" y="747"/>
                  </a:lnTo>
                  <a:lnTo>
                    <a:pt x="214" y="768"/>
                  </a:lnTo>
                  <a:lnTo>
                    <a:pt x="191" y="750"/>
                  </a:lnTo>
                  <a:lnTo>
                    <a:pt x="209" y="736"/>
                  </a:lnTo>
                  <a:lnTo>
                    <a:pt x="183" y="733"/>
                  </a:lnTo>
                  <a:lnTo>
                    <a:pt x="183" y="726"/>
                  </a:lnTo>
                  <a:lnTo>
                    <a:pt x="157" y="731"/>
                  </a:lnTo>
                  <a:lnTo>
                    <a:pt x="149" y="750"/>
                  </a:lnTo>
                  <a:lnTo>
                    <a:pt x="128" y="747"/>
                  </a:lnTo>
                  <a:lnTo>
                    <a:pt x="128" y="723"/>
                  </a:lnTo>
                  <a:lnTo>
                    <a:pt x="107" y="697"/>
                  </a:lnTo>
                  <a:lnTo>
                    <a:pt x="49" y="702"/>
                  </a:lnTo>
                  <a:lnTo>
                    <a:pt x="36" y="694"/>
                  </a:lnTo>
                  <a:lnTo>
                    <a:pt x="44" y="681"/>
                  </a:lnTo>
                  <a:lnTo>
                    <a:pt x="68" y="652"/>
                  </a:lnTo>
                  <a:lnTo>
                    <a:pt x="54" y="618"/>
                  </a:lnTo>
                  <a:lnTo>
                    <a:pt x="65" y="610"/>
                  </a:lnTo>
                  <a:lnTo>
                    <a:pt x="59" y="584"/>
                  </a:lnTo>
                  <a:lnTo>
                    <a:pt x="0" y="57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2" name="Freeform 354"/>
            <p:cNvSpPr>
              <a:spLocks/>
            </p:cNvSpPr>
            <p:nvPr/>
          </p:nvSpPr>
          <p:spPr bwMode="auto">
            <a:xfrm>
              <a:off x="5194424" y="1884911"/>
              <a:ext cx="104775" cy="42863"/>
            </a:xfrm>
            <a:custGeom>
              <a:avLst/>
              <a:gdLst>
                <a:gd name="T0" fmla="*/ 0 w 66"/>
                <a:gd name="T1" fmla="*/ 2147483647 h 27"/>
                <a:gd name="T2" fmla="*/ 2147483647 w 66"/>
                <a:gd name="T3" fmla="*/ 2147483647 h 27"/>
                <a:gd name="T4" fmla="*/ 2147483647 w 66"/>
                <a:gd name="T5" fmla="*/ 2147483647 h 27"/>
                <a:gd name="T6" fmla="*/ 2147483647 w 66"/>
                <a:gd name="T7" fmla="*/ 0 h 27"/>
                <a:gd name="T8" fmla="*/ 2147483647 w 66"/>
                <a:gd name="T9" fmla="*/ 0 h 27"/>
                <a:gd name="T10" fmla="*/ 2147483647 w 66"/>
                <a:gd name="T11" fmla="*/ 2147483647 h 27"/>
                <a:gd name="T12" fmla="*/ 2147483647 w 66"/>
                <a:gd name="T13" fmla="*/ 2147483647 h 27"/>
                <a:gd name="T14" fmla="*/ 2147483647 w 66"/>
                <a:gd name="T15" fmla="*/ 2147483647 h 27"/>
                <a:gd name="T16" fmla="*/ 2147483647 w 66"/>
                <a:gd name="T17" fmla="*/ 2147483647 h 27"/>
                <a:gd name="T18" fmla="*/ 2147483647 w 66"/>
                <a:gd name="T19" fmla="*/ 2147483647 h 27"/>
                <a:gd name="T20" fmla="*/ 0 w 66"/>
                <a:gd name="T21" fmla="*/ 214748364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27"/>
                <a:gd name="T35" fmla="*/ 66 w 66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27">
                  <a:moveTo>
                    <a:pt x="0" y="20"/>
                  </a:moveTo>
                  <a:lnTo>
                    <a:pt x="13" y="15"/>
                  </a:lnTo>
                  <a:lnTo>
                    <a:pt x="3" y="9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9"/>
                  </a:lnTo>
                  <a:lnTo>
                    <a:pt x="65" y="9"/>
                  </a:lnTo>
                  <a:lnTo>
                    <a:pt x="22" y="21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0" y="2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3" name="Freeform 355"/>
            <p:cNvSpPr>
              <a:spLocks/>
            </p:cNvSpPr>
            <p:nvPr/>
          </p:nvSpPr>
          <p:spPr bwMode="auto">
            <a:xfrm>
              <a:off x="5194424" y="1884911"/>
              <a:ext cx="114300" cy="52388"/>
            </a:xfrm>
            <a:custGeom>
              <a:avLst/>
              <a:gdLst>
                <a:gd name="T0" fmla="*/ 0 w 72"/>
                <a:gd name="T1" fmla="*/ 2147483647 h 33"/>
                <a:gd name="T2" fmla="*/ 2147483647 w 72"/>
                <a:gd name="T3" fmla="*/ 2147483647 h 33"/>
                <a:gd name="T4" fmla="*/ 2147483647 w 72"/>
                <a:gd name="T5" fmla="*/ 2147483647 h 33"/>
                <a:gd name="T6" fmla="*/ 2147483647 w 72"/>
                <a:gd name="T7" fmla="*/ 0 h 33"/>
                <a:gd name="T8" fmla="*/ 2147483647 w 72"/>
                <a:gd name="T9" fmla="*/ 0 h 33"/>
                <a:gd name="T10" fmla="*/ 2147483647 w 72"/>
                <a:gd name="T11" fmla="*/ 2147483647 h 33"/>
                <a:gd name="T12" fmla="*/ 2147483647 w 72"/>
                <a:gd name="T13" fmla="*/ 2147483647 h 33"/>
                <a:gd name="T14" fmla="*/ 2147483647 w 72"/>
                <a:gd name="T15" fmla="*/ 2147483647 h 33"/>
                <a:gd name="T16" fmla="*/ 2147483647 w 72"/>
                <a:gd name="T17" fmla="*/ 2147483647 h 33"/>
                <a:gd name="T18" fmla="*/ 2147483647 w 72"/>
                <a:gd name="T19" fmla="*/ 2147483647 h 33"/>
                <a:gd name="T20" fmla="*/ 0 w 72"/>
                <a:gd name="T21" fmla="*/ 2147483647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33"/>
                <a:gd name="T35" fmla="*/ 72 w 72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33">
                  <a:moveTo>
                    <a:pt x="0" y="24"/>
                  </a:moveTo>
                  <a:lnTo>
                    <a:pt x="14" y="19"/>
                  </a:lnTo>
                  <a:lnTo>
                    <a:pt x="3" y="11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53" y="11"/>
                  </a:lnTo>
                  <a:lnTo>
                    <a:pt x="71" y="11"/>
                  </a:lnTo>
                  <a:lnTo>
                    <a:pt x="24" y="26"/>
                  </a:lnTo>
                  <a:lnTo>
                    <a:pt x="14" y="32"/>
                  </a:lnTo>
                  <a:lnTo>
                    <a:pt x="14" y="26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4" name="Freeform 356"/>
            <p:cNvSpPr>
              <a:spLocks/>
            </p:cNvSpPr>
            <p:nvPr/>
          </p:nvSpPr>
          <p:spPr bwMode="auto">
            <a:xfrm>
              <a:off x="5229349" y="2426249"/>
              <a:ext cx="38100" cy="26987"/>
            </a:xfrm>
            <a:custGeom>
              <a:avLst/>
              <a:gdLst>
                <a:gd name="T0" fmla="*/ 0 w 24"/>
                <a:gd name="T1" fmla="*/ 2147483647 h 17"/>
                <a:gd name="T2" fmla="*/ 2147483647 w 24"/>
                <a:gd name="T3" fmla="*/ 0 h 17"/>
                <a:gd name="T4" fmla="*/ 2147483647 w 24"/>
                <a:gd name="T5" fmla="*/ 2147483647 h 17"/>
                <a:gd name="T6" fmla="*/ 0 w 24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6" y="0"/>
                  </a:lnTo>
                  <a:lnTo>
                    <a:pt x="23" y="9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5" name="Freeform 357"/>
            <p:cNvSpPr>
              <a:spLocks/>
            </p:cNvSpPr>
            <p:nvPr/>
          </p:nvSpPr>
          <p:spPr bwMode="auto">
            <a:xfrm>
              <a:off x="5229349" y="2426249"/>
              <a:ext cx="47625" cy="30162"/>
            </a:xfrm>
            <a:custGeom>
              <a:avLst/>
              <a:gdLst>
                <a:gd name="T0" fmla="*/ 0 w 30"/>
                <a:gd name="T1" fmla="*/ 2147483647 h 19"/>
                <a:gd name="T2" fmla="*/ 2147483647 w 30"/>
                <a:gd name="T3" fmla="*/ 0 h 19"/>
                <a:gd name="T4" fmla="*/ 2147483647 w 30"/>
                <a:gd name="T5" fmla="*/ 2147483647 h 19"/>
                <a:gd name="T6" fmla="*/ 0 w 30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18"/>
                  </a:moveTo>
                  <a:lnTo>
                    <a:pt x="7" y="0"/>
                  </a:lnTo>
                  <a:lnTo>
                    <a:pt x="29" y="10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6" name="Freeform 358"/>
            <p:cNvSpPr>
              <a:spLocks/>
            </p:cNvSpPr>
            <p:nvPr/>
          </p:nvSpPr>
          <p:spPr bwMode="auto">
            <a:xfrm>
              <a:off x="5303962" y="2267499"/>
              <a:ext cx="138112" cy="96837"/>
            </a:xfrm>
            <a:custGeom>
              <a:avLst/>
              <a:gdLst>
                <a:gd name="T0" fmla="*/ 0 w 87"/>
                <a:gd name="T1" fmla="*/ 2147483647 h 61"/>
                <a:gd name="T2" fmla="*/ 2147483647 w 87"/>
                <a:gd name="T3" fmla="*/ 2147483647 h 61"/>
                <a:gd name="T4" fmla="*/ 2147483647 w 87"/>
                <a:gd name="T5" fmla="*/ 2147483647 h 61"/>
                <a:gd name="T6" fmla="*/ 2147483647 w 87"/>
                <a:gd name="T7" fmla="*/ 2147483647 h 61"/>
                <a:gd name="T8" fmla="*/ 2147483647 w 87"/>
                <a:gd name="T9" fmla="*/ 2147483647 h 61"/>
                <a:gd name="T10" fmla="*/ 2147483647 w 87"/>
                <a:gd name="T11" fmla="*/ 2147483647 h 61"/>
                <a:gd name="T12" fmla="*/ 2147483647 w 87"/>
                <a:gd name="T13" fmla="*/ 2147483647 h 61"/>
                <a:gd name="T14" fmla="*/ 2147483647 w 87"/>
                <a:gd name="T15" fmla="*/ 2147483647 h 61"/>
                <a:gd name="T16" fmla="*/ 2147483647 w 87"/>
                <a:gd name="T17" fmla="*/ 2147483647 h 61"/>
                <a:gd name="T18" fmla="*/ 2147483647 w 87"/>
                <a:gd name="T19" fmla="*/ 2147483647 h 61"/>
                <a:gd name="T20" fmla="*/ 2147483647 w 87"/>
                <a:gd name="T21" fmla="*/ 0 h 61"/>
                <a:gd name="T22" fmla="*/ 2147483647 w 87"/>
                <a:gd name="T23" fmla="*/ 2147483647 h 61"/>
                <a:gd name="T24" fmla="*/ 2147483647 w 87"/>
                <a:gd name="T25" fmla="*/ 2147483647 h 61"/>
                <a:gd name="T26" fmla="*/ 0 w 87"/>
                <a:gd name="T27" fmla="*/ 2147483647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"/>
                <a:gd name="T43" fmla="*/ 0 h 61"/>
                <a:gd name="T44" fmla="*/ 87 w 87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" h="61">
                  <a:moveTo>
                    <a:pt x="0" y="29"/>
                  </a:moveTo>
                  <a:lnTo>
                    <a:pt x="9" y="44"/>
                  </a:lnTo>
                  <a:lnTo>
                    <a:pt x="17" y="41"/>
                  </a:lnTo>
                  <a:lnTo>
                    <a:pt x="27" y="48"/>
                  </a:lnTo>
                  <a:lnTo>
                    <a:pt x="34" y="44"/>
                  </a:lnTo>
                  <a:lnTo>
                    <a:pt x="32" y="60"/>
                  </a:lnTo>
                  <a:lnTo>
                    <a:pt x="86" y="60"/>
                  </a:lnTo>
                  <a:lnTo>
                    <a:pt x="64" y="50"/>
                  </a:lnTo>
                  <a:lnTo>
                    <a:pt x="56" y="31"/>
                  </a:lnTo>
                  <a:lnTo>
                    <a:pt x="56" y="13"/>
                  </a:lnTo>
                  <a:lnTo>
                    <a:pt x="68" y="0"/>
                  </a:lnTo>
                  <a:lnTo>
                    <a:pt x="24" y="3"/>
                  </a:lnTo>
                  <a:lnTo>
                    <a:pt x="15" y="29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7" name="Freeform 359"/>
            <p:cNvSpPr>
              <a:spLocks/>
            </p:cNvSpPr>
            <p:nvPr/>
          </p:nvSpPr>
          <p:spPr bwMode="auto">
            <a:xfrm>
              <a:off x="5303962" y="2267499"/>
              <a:ext cx="147637" cy="106362"/>
            </a:xfrm>
            <a:custGeom>
              <a:avLst/>
              <a:gdLst>
                <a:gd name="T0" fmla="*/ 0 w 93"/>
                <a:gd name="T1" fmla="*/ 2147483647 h 67"/>
                <a:gd name="T2" fmla="*/ 2147483647 w 93"/>
                <a:gd name="T3" fmla="*/ 2147483647 h 67"/>
                <a:gd name="T4" fmla="*/ 2147483647 w 93"/>
                <a:gd name="T5" fmla="*/ 2147483647 h 67"/>
                <a:gd name="T6" fmla="*/ 2147483647 w 93"/>
                <a:gd name="T7" fmla="*/ 2147483647 h 67"/>
                <a:gd name="T8" fmla="*/ 2147483647 w 93"/>
                <a:gd name="T9" fmla="*/ 2147483647 h 67"/>
                <a:gd name="T10" fmla="*/ 2147483647 w 93"/>
                <a:gd name="T11" fmla="*/ 2147483647 h 67"/>
                <a:gd name="T12" fmla="*/ 2147483647 w 93"/>
                <a:gd name="T13" fmla="*/ 2147483647 h 67"/>
                <a:gd name="T14" fmla="*/ 2147483647 w 93"/>
                <a:gd name="T15" fmla="*/ 2147483647 h 67"/>
                <a:gd name="T16" fmla="*/ 2147483647 w 93"/>
                <a:gd name="T17" fmla="*/ 2147483647 h 67"/>
                <a:gd name="T18" fmla="*/ 2147483647 w 93"/>
                <a:gd name="T19" fmla="*/ 2147483647 h 67"/>
                <a:gd name="T20" fmla="*/ 2147483647 w 93"/>
                <a:gd name="T21" fmla="*/ 0 h 67"/>
                <a:gd name="T22" fmla="*/ 2147483647 w 93"/>
                <a:gd name="T23" fmla="*/ 2147483647 h 67"/>
                <a:gd name="T24" fmla="*/ 2147483647 w 93"/>
                <a:gd name="T25" fmla="*/ 2147483647 h 67"/>
                <a:gd name="T26" fmla="*/ 0 w 93"/>
                <a:gd name="T27" fmla="*/ 214748364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67"/>
                <a:gd name="T44" fmla="*/ 93 w 93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67">
                  <a:moveTo>
                    <a:pt x="0" y="32"/>
                  </a:moveTo>
                  <a:lnTo>
                    <a:pt x="10" y="48"/>
                  </a:lnTo>
                  <a:lnTo>
                    <a:pt x="18" y="45"/>
                  </a:lnTo>
                  <a:lnTo>
                    <a:pt x="29" y="53"/>
                  </a:lnTo>
                  <a:lnTo>
                    <a:pt x="36" y="48"/>
                  </a:lnTo>
                  <a:lnTo>
                    <a:pt x="34" y="66"/>
                  </a:lnTo>
                  <a:lnTo>
                    <a:pt x="92" y="66"/>
                  </a:lnTo>
                  <a:lnTo>
                    <a:pt x="68" y="55"/>
                  </a:lnTo>
                  <a:lnTo>
                    <a:pt x="60" y="34"/>
                  </a:lnTo>
                  <a:lnTo>
                    <a:pt x="60" y="14"/>
                  </a:lnTo>
                  <a:lnTo>
                    <a:pt x="73" y="0"/>
                  </a:lnTo>
                  <a:lnTo>
                    <a:pt x="26" y="3"/>
                  </a:lnTo>
                  <a:lnTo>
                    <a:pt x="16" y="32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8" name="Freeform 360"/>
            <p:cNvSpPr>
              <a:spLocks/>
            </p:cNvSpPr>
            <p:nvPr/>
          </p:nvSpPr>
          <p:spPr bwMode="auto">
            <a:xfrm>
              <a:off x="5357937" y="2092874"/>
              <a:ext cx="350837" cy="166687"/>
            </a:xfrm>
            <a:custGeom>
              <a:avLst/>
              <a:gdLst>
                <a:gd name="T0" fmla="*/ 0 w 221"/>
                <a:gd name="T1" fmla="*/ 2147483647 h 105"/>
                <a:gd name="T2" fmla="*/ 2147483647 w 221"/>
                <a:gd name="T3" fmla="*/ 2147483647 h 105"/>
                <a:gd name="T4" fmla="*/ 2147483647 w 221"/>
                <a:gd name="T5" fmla="*/ 2147483647 h 105"/>
                <a:gd name="T6" fmla="*/ 2147483647 w 221"/>
                <a:gd name="T7" fmla="*/ 2147483647 h 105"/>
                <a:gd name="T8" fmla="*/ 2147483647 w 221"/>
                <a:gd name="T9" fmla="*/ 2147483647 h 105"/>
                <a:gd name="T10" fmla="*/ 2147483647 w 221"/>
                <a:gd name="T11" fmla="*/ 2147483647 h 105"/>
                <a:gd name="T12" fmla="*/ 2147483647 w 221"/>
                <a:gd name="T13" fmla="*/ 2147483647 h 105"/>
                <a:gd name="T14" fmla="*/ 2147483647 w 221"/>
                <a:gd name="T15" fmla="*/ 2147483647 h 105"/>
                <a:gd name="T16" fmla="*/ 2147483647 w 221"/>
                <a:gd name="T17" fmla="*/ 2147483647 h 105"/>
                <a:gd name="T18" fmla="*/ 2147483647 w 221"/>
                <a:gd name="T19" fmla="*/ 2147483647 h 105"/>
                <a:gd name="T20" fmla="*/ 2147483647 w 221"/>
                <a:gd name="T21" fmla="*/ 2147483647 h 105"/>
                <a:gd name="T22" fmla="*/ 2147483647 w 221"/>
                <a:gd name="T23" fmla="*/ 2147483647 h 105"/>
                <a:gd name="T24" fmla="*/ 2147483647 w 221"/>
                <a:gd name="T25" fmla="*/ 2147483647 h 105"/>
                <a:gd name="T26" fmla="*/ 2147483647 w 221"/>
                <a:gd name="T27" fmla="*/ 2147483647 h 105"/>
                <a:gd name="T28" fmla="*/ 2147483647 w 221"/>
                <a:gd name="T29" fmla="*/ 2147483647 h 105"/>
                <a:gd name="T30" fmla="*/ 2147483647 w 221"/>
                <a:gd name="T31" fmla="*/ 2147483647 h 105"/>
                <a:gd name="T32" fmla="*/ 2147483647 w 221"/>
                <a:gd name="T33" fmla="*/ 2147483647 h 105"/>
                <a:gd name="T34" fmla="*/ 2147483647 w 221"/>
                <a:gd name="T35" fmla="*/ 2147483647 h 105"/>
                <a:gd name="T36" fmla="*/ 2147483647 w 221"/>
                <a:gd name="T37" fmla="*/ 0 h 105"/>
                <a:gd name="T38" fmla="*/ 2147483647 w 221"/>
                <a:gd name="T39" fmla="*/ 2147483647 h 105"/>
                <a:gd name="T40" fmla="*/ 2147483647 w 221"/>
                <a:gd name="T41" fmla="*/ 2147483647 h 105"/>
                <a:gd name="T42" fmla="*/ 2147483647 w 221"/>
                <a:gd name="T43" fmla="*/ 2147483647 h 105"/>
                <a:gd name="T44" fmla="*/ 2147483647 w 221"/>
                <a:gd name="T45" fmla="*/ 2147483647 h 105"/>
                <a:gd name="T46" fmla="*/ 2147483647 w 221"/>
                <a:gd name="T47" fmla="*/ 2147483647 h 105"/>
                <a:gd name="T48" fmla="*/ 2147483647 w 221"/>
                <a:gd name="T49" fmla="*/ 2147483647 h 105"/>
                <a:gd name="T50" fmla="*/ 2147483647 w 221"/>
                <a:gd name="T51" fmla="*/ 2147483647 h 105"/>
                <a:gd name="T52" fmla="*/ 2147483647 w 221"/>
                <a:gd name="T53" fmla="*/ 2147483647 h 105"/>
                <a:gd name="T54" fmla="*/ 2147483647 w 221"/>
                <a:gd name="T55" fmla="*/ 2147483647 h 105"/>
                <a:gd name="T56" fmla="*/ 2147483647 w 221"/>
                <a:gd name="T57" fmla="*/ 2147483647 h 105"/>
                <a:gd name="T58" fmla="*/ 0 w 221"/>
                <a:gd name="T59" fmla="*/ 2147483647 h 1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1"/>
                <a:gd name="T91" fmla="*/ 0 h 105"/>
                <a:gd name="T92" fmla="*/ 221 w 221"/>
                <a:gd name="T93" fmla="*/ 105 h 1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1" h="105">
                  <a:moveTo>
                    <a:pt x="0" y="89"/>
                  </a:moveTo>
                  <a:lnTo>
                    <a:pt x="20" y="89"/>
                  </a:lnTo>
                  <a:lnTo>
                    <a:pt x="5" y="99"/>
                  </a:lnTo>
                  <a:lnTo>
                    <a:pt x="43" y="104"/>
                  </a:lnTo>
                  <a:lnTo>
                    <a:pt x="43" y="92"/>
                  </a:lnTo>
                  <a:lnTo>
                    <a:pt x="56" y="92"/>
                  </a:lnTo>
                  <a:lnTo>
                    <a:pt x="43" y="87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64" y="82"/>
                  </a:lnTo>
                  <a:lnTo>
                    <a:pt x="71" y="78"/>
                  </a:lnTo>
                  <a:lnTo>
                    <a:pt x="66" y="70"/>
                  </a:lnTo>
                  <a:lnTo>
                    <a:pt x="90" y="70"/>
                  </a:lnTo>
                  <a:lnTo>
                    <a:pt x="82" y="62"/>
                  </a:lnTo>
                  <a:lnTo>
                    <a:pt x="94" y="62"/>
                  </a:lnTo>
                  <a:lnTo>
                    <a:pt x="97" y="52"/>
                  </a:lnTo>
                  <a:lnTo>
                    <a:pt x="209" y="20"/>
                  </a:lnTo>
                  <a:lnTo>
                    <a:pt x="220" y="8"/>
                  </a:lnTo>
                  <a:lnTo>
                    <a:pt x="197" y="0"/>
                  </a:lnTo>
                  <a:lnTo>
                    <a:pt x="151" y="17"/>
                  </a:lnTo>
                  <a:lnTo>
                    <a:pt x="105" y="17"/>
                  </a:lnTo>
                  <a:lnTo>
                    <a:pt x="56" y="47"/>
                  </a:lnTo>
                  <a:lnTo>
                    <a:pt x="28" y="50"/>
                  </a:lnTo>
                  <a:lnTo>
                    <a:pt x="28" y="62"/>
                  </a:lnTo>
                  <a:lnTo>
                    <a:pt x="41" y="62"/>
                  </a:lnTo>
                  <a:lnTo>
                    <a:pt x="25" y="67"/>
                  </a:lnTo>
                  <a:lnTo>
                    <a:pt x="33" y="72"/>
                  </a:lnTo>
                  <a:lnTo>
                    <a:pt x="20" y="78"/>
                  </a:lnTo>
                  <a:lnTo>
                    <a:pt x="33" y="82"/>
                  </a:lnTo>
                  <a:lnTo>
                    <a:pt x="0" y="8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29" name="Freeform 361"/>
            <p:cNvSpPr>
              <a:spLocks/>
            </p:cNvSpPr>
            <p:nvPr/>
          </p:nvSpPr>
          <p:spPr bwMode="auto">
            <a:xfrm>
              <a:off x="5357937" y="2092874"/>
              <a:ext cx="360362" cy="176212"/>
            </a:xfrm>
            <a:custGeom>
              <a:avLst/>
              <a:gdLst>
                <a:gd name="T0" fmla="*/ 0 w 227"/>
                <a:gd name="T1" fmla="*/ 2147483647 h 111"/>
                <a:gd name="T2" fmla="*/ 2147483647 w 227"/>
                <a:gd name="T3" fmla="*/ 2147483647 h 111"/>
                <a:gd name="T4" fmla="*/ 2147483647 w 227"/>
                <a:gd name="T5" fmla="*/ 2147483647 h 111"/>
                <a:gd name="T6" fmla="*/ 2147483647 w 227"/>
                <a:gd name="T7" fmla="*/ 2147483647 h 111"/>
                <a:gd name="T8" fmla="*/ 2147483647 w 227"/>
                <a:gd name="T9" fmla="*/ 2147483647 h 111"/>
                <a:gd name="T10" fmla="*/ 2147483647 w 227"/>
                <a:gd name="T11" fmla="*/ 2147483647 h 111"/>
                <a:gd name="T12" fmla="*/ 2147483647 w 227"/>
                <a:gd name="T13" fmla="*/ 2147483647 h 111"/>
                <a:gd name="T14" fmla="*/ 2147483647 w 227"/>
                <a:gd name="T15" fmla="*/ 2147483647 h 111"/>
                <a:gd name="T16" fmla="*/ 2147483647 w 227"/>
                <a:gd name="T17" fmla="*/ 2147483647 h 111"/>
                <a:gd name="T18" fmla="*/ 2147483647 w 227"/>
                <a:gd name="T19" fmla="*/ 2147483647 h 111"/>
                <a:gd name="T20" fmla="*/ 2147483647 w 227"/>
                <a:gd name="T21" fmla="*/ 2147483647 h 111"/>
                <a:gd name="T22" fmla="*/ 2147483647 w 227"/>
                <a:gd name="T23" fmla="*/ 2147483647 h 111"/>
                <a:gd name="T24" fmla="*/ 2147483647 w 227"/>
                <a:gd name="T25" fmla="*/ 2147483647 h 111"/>
                <a:gd name="T26" fmla="*/ 2147483647 w 227"/>
                <a:gd name="T27" fmla="*/ 2147483647 h 111"/>
                <a:gd name="T28" fmla="*/ 2147483647 w 227"/>
                <a:gd name="T29" fmla="*/ 2147483647 h 111"/>
                <a:gd name="T30" fmla="*/ 2147483647 w 227"/>
                <a:gd name="T31" fmla="*/ 2147483647 h 111"/>
                <a:gd name="T32" fmla="*/ 2147483647 w 227"/>
                <a:gd name="T33" fmla="*/ 2147483647 h 111"/>
                <a:gd name="T34" fmla="*/ 2147483647 w 227"/>
                <a:gd name="T35" fmla="*/ 2147483647 h 111"/>
                <a:gd name="T36" fmla="*/ 2147483647 w 227"/>
                <a:gd name="T37" fmla="*/ 0 h 111"/>
                <a:gd name="T38" fmla="*/ 2147483647 w 227"/>
                <a:gd name="T39" fmla="*/ 2147483647 h 111"/>
                <a:gd name="T40" fmla="*/ 2147483647 w 227"/>
                <a:gd name="T41" fmla="*/ 2147483647 h 111"/>
                <a:gd name="T42" fmla="*/ 2147483647 w 227"/>
                <a:gd name="T43" fmla="*/ 2147483647 h 111"/>
                <a:gd name="T44" fmla="*/ 2147483647 w 227"/>
                <a:gd name="T45" fmla="*/ 2147483647 h 111"/>
                <a:gd name="T46" fmla="*/ 2147483647 w 227"/>
                <a:gd name="T47" fmla="*/ 2147483647 h 111"/>
                <a:gd name="T48" fmla="*/ 2147483647 w 227"/>
                <a:gd name="T49" fmla="*/ 2147483647 h 111"/>
                <a:gd name="T50" fmla="*/ 2147483647 w 227"/>
                <a:gd name="T51" fmla="*/ 2147483647 h 111"/>
                <a:gd name="T52" fmla="*/ 2147483647 w 227"/>
                <a:gd name="T53" fmla="*/ 2147483647 h 111"/>
                <a:gd name="T54" fmla="*/ 2147483647 w 227"/>
                <a:gd name="T55" fmla="*/ 2147483647 h 111"/>
                <a:gd name="T56" fmla="*/ 2147483647 w 227"/>
                <a:gd name="T57" fmla="*/ 2147483647 h 111"/>
                <a:gd name="T58" fmla="*/ 0 w 227"/>
                <a:gd name="T59" fmla="*/ 2147483647 h 1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7"/>
                <a:gd name="T91" fmla="*/ 0 h 111"/>
                <a:gd name="T92" fmla="*/ 227 w 227"/>
                <a:gd name="T93" fmla="*/ 111 h 1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7" h="111">
                  <a:moveTo>
                    <a:pt x="0" y="94"/>
                  </a:moveTo>
                  <a:lnTo>
                    <a:pt x="21" y="94"/>
                  </a:lnTo>
                  <a:lnTo>
                    <a:pt x="5" y="105"/>
                  </a:lnTo>
                  <a:lnTo>
                    <a:pt x="44" y="110"/>
                  </a:lnTo>
                  <a:lnTo>
                    <a:pt x="44" y="97"/>
                  </a:lnTo>
                  <a:lnTo>
                    <a:pt x="58" y="97"/>
                  </a:lnTo>
                  <a:lnTo>
                    <a:pt x="44" y="92"/>
                  </a:lnTo>
                  <a:lnTo>
                    <a:pt x="60" y="94"/>
                  </a:lnTo>
                  <a:lnTo>
                    <a:pt x="58" y="82"/>
                  </a:lnTo>
                  <a:lnTo>
                    <a:pt x="66" y="87"/>
                  </a:lnTo>
                  <a:lnTo>
                    <a:pt x="73" y="82"/>
                  </a:lnTo>
                  <a:lnTo>
                    <a:pt x="68" y="74"/>
                  </a:lnTo>
                  <a:lnTo>
                    <a:pt x="92" y="74"/>
                  </a:lnTo>
                  <a:lnTo>
                    <a:pt x="84" y="66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215" y="21"/>
                  </a:lnTo>
                  <a:lnTo>
                    <a:pt x="226" y="8"/>
                  </a:lnTo>
                  <a:lnTo>
                    <a:pt x="202" y="0"/>
                  </a:lnTo>
                  <a:lnTo>
                    <a:pt x="155" y="18"/>
                  </a:lnTo>
                  <a:lnTo>
                    <a:pt x="108" y="18"/>
                  </a:lnTo>
                  <a:lnTo>
                    <a:pt x="58" y="50"/>
                  </a:lnTo>
                  <a:lnTo>
                    <a:pt x="29" y="53"/>
                  </a:lnTo>
                  <a:lnTo>
                    <a:pt x="29" y="66"/>
                  </a:lnTo>
                  <a:lnTo>
                    <a:pt x="42" y="66"/>
                  </a:lnTo>
                  <a:lnTo>
                    <a:pt x="26" y="71"/>
                  </a:lnTo>
                  <a:lnTo>
                    <a:pt x="34" y="76"/>
                  </a:lnTo>
                  <a:lnTo>
                    <a:pt x="21" y="82"/>
                  </a:lnTo>
                  <a:lnTo>
                    <a:pt x="34" y="87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0" name="Freeform 362"/>
            <p:cNvSpPr>
              <a:spLocks/>
            </p:cNvSpPr>
            <p:nvPr/>
          </p:nvSpPr>
          <p:spPr bwMode="auto">
            <a:xfrm>
              <a:off x="5565899" y="1861099"/>
              <a:ext cx="63500" cy="28575"/>
            </a:xfrm>
            <a:custGeom>
              <a:avLst/>
              <a:gdLst>
                <a:gd name="T0" fmla="*/ 0 w 40"/>
                <a:gd name="T1" fmla="*/ 2147483647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0 h 18"/>
                <a:gd name="T8" fmla="*/ 0 w 40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8"/>
                <a:gd name="T17" fmla="*/ 40 w 4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8">
                  <a:moveTo>
                    <a:pt x="0" y="11"/>
                  </a:moveTo>
                  <a:lnTo>
                    <a:pt x="10" y="17"/>
                  </a:lnTo>
                  <a:lnTo>
                    <a:pt x="39" y="9"/>
                  </a:lnTo>
                  <a:lnTo>
                    <a:pt x="21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1" name="Freeform 363"/>
            <p:cNvSpPr>
              <a:spLocks/>
            </p:cNvSpPr>
            <p:nvPr/>
          </p:nvSpPr>
          <p:spPr bwMode="auto">
            <a:xfrm>
              <a:off x="5565899" y="1861099"/>
              <a:ext cx="73025" cy="38100"/>
            </a:xfrm>
            <a:custGeom>
              <a:avLst/>
              <a:gdLst>
                <a:gd name="T0" fmla="*/ 0 w 46"/>
                <a:gd name="T1" fmla="*/ 2147483647 h 24"/>
                <a:gd name="T2" fmla="*/ 2147483647 w 46"/>
                <a:gd name="T3" fmla="*/ 2147483647 h 24"/>
                <a:gd name="T4" fmla="*/ 2147483647 w 46"/>
                <a:gd name="T5" fmla="*/ 2147483647 h 24"/>
                <a:gd name="T6" fmla="*/ 2147483647 w 46"/>
                <a:gd name="T7" fmla="*/ 0 h 24"/>
                <a:gd name="T8" fmla="*/ 0 w 46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4"/>
                <a:gd name="T17" fmla="*/ 46 w 4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4">
                  <a:moveTo>
                    <a:pt x="0" y="15"/>
                  </a:moveTo>
                  <a:lnTo>
                    <a:pt x="11" y="23"/>
                  </a:lnTo>
                  <a:lnTo>
                    <a:pt x="45" y="12"/>
                  </a:lnTo>
                  <a:lnTo>
                    <a:pt x="24" y="0"/>
                  </a:lnTo>
                  <a:lnTo>
                    <a:pt x="0" y="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2" name="Freeform 364"/>
            <p:cNvSpPr>
              <a:spLocks/>
            </p:cNvSpPr>
            <p:nvPr/>
          </p:nvSpPr>
          <p:spPr bwMode="auto">
            <a:xfrm>
              <a:off x="6227887" y="1930949"/>
              <a:ext cx="53975" cy="26987"/>
            </a:xfrm>
            <a:custGeom>
              <a:avLst/>
              <a:gdLst>
                <a:gd name="T0" fmla="*/ 0 w 34"/>
                <a:gd name="T1" fmla="*/ 0 h 17"/>
                <a:gd name="T2" fmla="*/ 2147483647 w 34"/>
                <a:gd name="T3" fmla="*/ 2147483647 h 17"/>
                <a:gd name="T4" fmla="*/ 2147483647 w 34"/>
                <a:gd name="T5" fmla="*/ 2147483647 h 17"/>
                <a:gd name="T6" fmla="*/ 2147483647 w 34"/>
                <a:gd name="T7" fmla="*/ 2147483647 h 17"/>
                <a:gd name="T8" fmla="*/ 2147483647 w 34"/>
                <a:gd name="T9" fmla="*/ 2147483647 h 17"/>
                <a:gd name="T10" fmla="*/ 0 w 34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17"/>
                <a:gd name="T20" fmla="*/ 34 w 34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17">
                  <a:moveTo>
                    <a:pt x="0" y="0"/>
                  </a:moveTo>
                  <a:lnTo>
                    <a:pt x="18" y="9"/>
                  </a:lnTo>
                  <a:lnTo>
                    <a:pt x="11" y="16"/>
                  </a:lnTo>
                  <a:lnTo>
                    <a:pt x="25" y="9"/>
                  </a:lnTo>
                  <a:lnTo>
                    <a:pt x="33" y="4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3" name="Freeform 365"/>
            <p:cNvSpPr>
              <a:spLocks/>
            </p:cNvSpPr>
            <p:nvPr/>
          </p:nvSpPr>
          <p:spPr bwMode="auto">
            <a:xfrm>
              <a:off x="6227887" y="1930949"/>
              <a:ext cx="63500" cy="26987"/>
            </a:xfrm>
            <a:custGeom>
              <a:avLst/>
              <a:gdLst>
                <a:gd name="T0" fmla="*/ 0 w 40"/>
                <a:gd name="T1" fmla="*/ 0 h 17"/>
                <a:gd name="T2" fmla="*/ 2147483647 w 40"/>
                <a:gd name="T3" fmla="*/ 2147483647 h 17"/>
                <a:gd name="T4" fmla="*/ 2147483647 w 40"/>
                <a:gd name="T5" fmla="*/ 2147483647 h 17"/>
                <a:gd name="T6" fmla="*/ 2147483647 w 40"/>
                <a:gd name="T7" fmla="*/ 2147483647 h 17"/>
                <a:gd name="T8" fmla="*/ 2147483647 w 40"/>
                <a:gd name="T9" fmla="*/ 2147483647 h 17"/>
                <a:gd name="T10" fmla="*/ 0 w 4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7"/>
                <a:gd name="T20" fmla="*/ 40 w 4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7">
                  <a:moveTo>
                    <a:pt x="0" y="0"/>
                  </a:moveTo>
                  <a:lnTo>
                    <a:pt x="21" y="10"/>
                  </a:lnTo>
                  <a:lnTo>
                    <a:pt x="13" y="16"/>
                  </a:lnTo>
                  <a:lnTo>
                    <a:pt x="29" y="10"/>
                  </a:lnTo>
                  <a:lnTo>
                    <a:pt x="39" y="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4" name="Freeform 366"/>
            <p:cNvSpPr>
              <a:spLocks/>
            </p:cNvSpPr>
            <p:nvPr/>
          </p:nvSpPr>
          <p:spPr bwMode="auto">
            <a:xfrm>
              <a:off x="6235824" y="1869036"/>
              <a:ext cx="142875" cy="58738"/>
            </a:xfrm>
            <a:custGeom>
              <a:avLst/>
              <a:gdLst>
                <a:gd name="T0" fmla="*/ 0 w 90"/>
                <a:gd name="T1" fmla="*/ 2147483647 h 37"/>
                <a:gd name="T2" fmla="*/ 2147483647 w 90"/>
                <a:gd name="T3" fmla="*/ 2147483647 h 37"/>
                <a:gd name="T4" fmla="*/ 2147483647 w 90"/>
                <a:gd name="T5" fmla="*/ 0 h 37"/>
                <a:gd name="T6" fmla="*/ 2147483647 w 90"/>
                <a:gd name="T7" fmla="*/ 2147483647 h 37"/>
                <a:gd name="T8" fmla="*/ 2147483647 w 90"/>
                <a:gd name="T9" fmla="*/ 2147483647 h 37"/>
                <a:gd name="T10" fmla="*/ 2147483647 w 90"/>
                <a:gd name="T11" fmla="*/ 2147483647 h 37"/>
                <a:gd name="T12" fmla="*/ 2147483647 w 90"/>
                <a:gd name="T13" fmla="*/ 2147483647 h 37"/>
                <a:gd name="T14" fmla="*/ 0 w 90"/>
                <a:gd name="T15" fmla="*/ 2147483647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37"/>
                <a:gd name="T26" fmla="*/ 90 w 90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37">
                  <a:moveTo>
                    <a:pt x="0" y="29"/>
                  </a:moveTo>
                  <a:lnTo>
                    <a:pt x="24" y="9"/>
                  </a:lnTo>
                  <a:lnTo>
                    <a:pt x="59" y="0"/>
                  </a:lnTo>
                  <a:lnTo>
                    <a:pt x="89" y="18"/>
                  </a:lnTo>
                  <a:lnTo>
                    <a:pt x="82" y="20"/>
                  </a:lnTo>
                  <a:lnTo>
                    <a:pt x="83" y="29"/>
                  </a:lnTo>
                  <a:lnTo>
                    <a:pt x="37" y="36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5" name="Freeform 367"/>
            <p:cNvSpPr>
              <a:spLocks/>
            </p:cNvSpPr>
            <p:nvPr/>
          </p:nvSpPr>
          <p:spPr bwMode="auto">
            <a:xfrm>
              <a:off x="6235824" y="1869036"/>
              <a:ext cx="152400" cy="68263"/>
            </a:xfrm>
            <a:custGeom>
              <a:avLst/>
              <a:gdLst>
                <a:gd name="T0" fmla="*/ 0 w 96"/>
                <a:gd name="T1" fmla="*/ 2147483647 h 43"/>
                <a:gd name="T2" fmla="*/ 2147483647 w 96"/>
                <a:gd name="T3" fmla="*/ 2147483647 h 43"/>
                <a:gd name="T4" fmla="*/ 2147483647 w 96"/>
                <a:gd name="T5" fmla="*/ 0 h 43"/>
                <a:gd name="T6" fmla="*/ 2147483647 w 96"/>
                <a:gd name="T7" fmla="*/ 2147483647 h 43"/>
                <a:gd name="T8" fmla="*/ 2147483647 w 96"/>
                <a:gd name="T9" fmla="*/ 2147483647 h 43"/>
                <a:gd name="T10" fmla="*/ 2147483647 w 96"/>
                <a:gd name="T11" fmla="*/ 2147483647 h 43"/>
                <a:gd name="T12" fmla="*/ 2147483647 w 96"/>
                <a:gd name="T13" fmla="*/ 2147483647 h 43"/>
                <a:gd name="T14" fmla="*/ 0 w 96"/>
                <a:gd name="T15" fmla="*/ 214748364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"/>
                <a:gd name="T25" fmla="*/ 0 h 43"/>
                <a:gd name="T26" fmla="*/ 96 w 96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" h="43">
                  <a:moveTo>
                    <a:pt x="0" y="34"/>
                  </a:moveTo>
                  <a:lnTo>
                    <a:pt x="26" y="10"/>
                  </a:lnTo>
                  <a:lnTo>
                    <a:pt x="63" y="0"/>
                  </a:lnTo>
                  <a:lnTo>
                    <a:pt x="95" y="21"/>
                  </a:lnTo>
                  <a:lnTo>
                    <a:pt x="87" y="23"/>
                  </a:lnTo>
                  <a:lnTo>
                    <a:pt x="89" y="34"/>
                  </a:lnTo>
                  <a:lnTo>
                    <a:pt x="40" y="42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6" name="Freeform 368"/>
            <p:cNvSpPr>
              <a:spLocks/>
            </p:cNvSpPr>
            <p:nvPr/>
          </p:nvSpPr>
          <p:spPr bwMode="auto">
            <a:xfrm>
              <a:off x="6273924" y="1926186"/>
              <a:ext cx="158750" cy="66675"/>
            </a:xfrm>
            <a:custGeom>
              <a:avLst/>
              <a:gdLst>
                <a:gd name="T0" fmla="*/ 0 w 100"/>
                <a:gd name="T1" fmla="*/ 2147483647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0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42"/>
                <a:gd name="T47" fmla="*/ 100 w 100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42">
                  <a:moveTo>
                    <a:pt x="0" y="18"/>
                  </a:moveTo>
                  <a:lnTo>
                    <a:pt x="15" y="21"/>
                  </a:lnTo>
                  <a:lnTo>
                    <a:pt x="29" y="35"/>
                  </a:lnTo>
                  <a:lnTo>
                    <a:pt x="40" y="31"/>
                  </a:lnTo>
                  <a:lnTo>
                    <a:pt x="82" y="41"/>
                  </a:lnTo>
                  <a:lnTo>
                    <a:pt x="91" y="37"/>
                  </a:lnTo>
                  <a:lnTo>
                    <a:pt x="84" y="25"/>
                  </a:lnTo>
                  <a:lnTo>
                    <a:pt x="91" y="28"/>
                  </a:lnTo>
                  <a:lnTo>
                    <a:pt x="99" y="10"/>
                  </a:lnTo>
                  <a:lnTo>
                    <a:pt x="76" y="3"/>
                  </a:lnTo>
                  <a:lnTo>
                    <a:pt x="55" y="11"/>
                  </a:lnTo>
                  <a:lnTo>
                    <a:pt x="72" y="7"/>
                  </a:lnTo>
                  <a:lnTo>
                    <a:pt x="64" y="0"/>
                  </a:lnTo>
                  <a:lnTo>
                    <a:pt x="29" y="3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7" name="Freeform 369"/>
            <p:cNvSpPr>
              <a:spLocks/>
            </p:cNvSpPr>
            <p:nvPr/>
          </p:nvSpPr>
          <p:spPr bwMode="auto">
            <a:xfrm>
              <a:off x="6273924" y="1926186"/>
              <a:ext cx="168275" cy="76200"/>
            </a:xfrm>
            <a:custGeom>
              <a:avLst/>
              <a:gdLst>
                <a:gd name="T0" fmla="*/ 0 w 106"/>
                <a:gd name="T1" fmla="*/ 2147483647 h 48"/>
                <a:gd name="T2" fmla="*/ 2147483647 w 106"/>
                <a:gd name="T3" fmla="*/ 2147483647 h 48"/>
                <a:gd name="T4" fmla="*/ 2147483647 w 106"/>
                <a:gd name="T5" fmla="*/ 2147483647 h 48"/>
                <a:gd name="T6" fmla="*/ 2147483647 w 106"/>
                <a:gd name="T7" fmla="*/ 2147483647 h 48"/>
                <a:gd name="T8" fmla="*/ 2147483647 w 106"/>
                <a:gd name="T9" fmla="*/ 2147483647 h 48"/>
                <a:gd name="T10" fmla="*/ 2147483647 w 106"/>
                <a:gd name="T11" fmla="*/ 2147483647 h 48"/>
                <a:gd name="T12" fmla="*/ 2147483647 w 106"/>
                <a:gd name="T13" fmla="*/ 2147483647 h 48"/>
                <a:gd name="T14" fmla="*/ 2147483647 w 106"/>
                <a:gd name="T15" fmla="*/ 2147483647 h 48"/>
                <a:gd name="T16" fmla="*/ 2147483647 w 106"/>
                <a:gd name="T17" fmla="*/ 2147483647 h 48"/>
                <a:gd name="T18" fmla="*/ 2147483647 w 106"/>
                <a:gd name="T19" fmla="*/ 2147483647 h 48"/>
                <a:gd name="T20" fmla="*/ 2147483647 w 106"/>
                <a:gd name="T21" fmla="*/ 2147483647 h 48"/>
                <a:gd name="T22" fmla="*/ 2147483647 w 106"/>
                <a:gd name="T23" fmla="*/ 2147483647 h 48"/>
                <a:gd name="T24" fmla="*/ 2147483647 w 106"/>
                <a:gd name="T25" fmla="*/ 0 h 48"/>
                <a:gd name="T26" fmla="*/ 2147483647 w 106"/>
                <a:gd name="T27" fmla="*/ 2147483647 h 48"/>
                <a:gd name="T28" fmla="*/ 0 w 106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48"/>
                <a:gd name="T47" fmla="*/ 106 w 106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48">
                  <a:moveTo>
                    <a:pt x="0" y="21"/>
                  </a:moveTo>
                  <a:lnTo>
                    <a:pt x="16" y="24"/>
                  </a:lnTo>
                  <a:lnTo>
                    <a:pt x="31" y="40"/>
                  </a:lnTo>
                  <a:lnTo>
                    <a:pt x="42" y="35"/>
                  </a:lnTo>
                  <a:lnTo>
                    <a:pt x="87" y="47"/>
                  </a:lnTo>
                  <a:lnTo>
                    <a:pt x="97" y="42"/>
                  </a:lnTo>
                  <a:lnTo>
                    <a:pt x="89" y="29"/>
                  </a:lnTo>
                  <a:lnTo>
                    <a:pt x="97" y="32"/>
                  </a:lnTo>
                  <a:lnTo>
                    <a:pt x="105" y="11"/>
                  </a:lnTo>
                  <a:lnTo>
                    <a:pt x="81" y="3"/>
                  </a:lnTo>
                  <a:lnTo>
                    <a:pt x="58" y="13"/>
                  </a:lnTo>
                  <a:lnTo>
                    <a:pt x="76" y="8"/>
                  </a:lnTo>
                  <a:lnTo>
                    <a:pt x="68" y="0"/>
                  </a:lnTo>
                  <a:lnTo>
                    <a:pt x="31" y="3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8" name="Freeform 370"/>
            <p:cNvSpPr>
              <a:spLocks/>
            </p:cNvSpPr>
            <p:nvPr/>
          </p:nvSpPr>
          <p:spPr bwMode="auto">
            <a:xfrm>
              <a:off x="6424737" y="1969049"/>
              <a:ext cx="131762" cy="66675"/>
            </a:xfrm>
            <a:custGeom>
              <a:avLst/>
              <a:gdLst>
                <a:gd name="T0" fmla="*/ 0 w 83"/>
                <a:gd name="T1" fmla="*/ 2147483647 h 42"/>
                <a:gd name="T2" fmla="*/ 2147483647 w 83"/>
                <a:gd name="T3" fmla="*/ 2147483647 h 42"/>
                <a:gd name="T4" fmla="*/ 2147483647 w 83"/>
                <a:gd name="T5" fmla="*/ 2147483647 h 42"/>
                <a:gd name="T6" fmla="*/ 2147483647 w 83"/>
                <a:gd name="T7" fmla="*/ 2147483647 h 42"/>
                <a:gd name="T8" fmla="*/ 2147483647 w 83"/>
                <a:gd name="T9" fmla="*/ 2147483647 h 42"/>
                <a:gd name="T10" fmla="*/ 2147483647 w 83"/>
                <a:gd name="T11" fmla="*/ 2147483647 h 42"/>
                <a:gd name="T12" fmla="*/ 2147483647 w 83"/>
                <a:gd name="T13" fmla="*/ 2147483647 h 42"/>
                <a:gd name="T14" fmla="*/ 2147483647 w 83"/>
                <a:gd name="T15" fmla="*/ 0 h 42"/>
                <a:gd name="T16" fmla="*/ 2147483647 w 83"/>
                <a:gd name="T17" fmla="*/ 2147483647 h 42"/>
                <a:gd name="T18" fmla="*/ 0 w 83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"/>
                <a:gd name="T31" fmla="*/ 0 h 42"/>
                <a:gd name="T32" fmla="*/ 83 w 83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" h="42">
                  <a:moveTo>
                    <a:pt x="0" y="34"/>
                  </a:moveTo>
                  <a:lnTo>
                    <a:pt x="9" y="41"/>
                  </a:lnTo>
                  <a:lnTo>
                    <a:pt x="75" y="31"/>
                  </a:lnTo>
                  <a:lnTo>
                    <a:pt x="82" y="17"/>
                  </a:lnTo>
                  <a:lnTo>
                    <a:pt x="63" y="7"/>
                  </a:lnTo>
                  <a:lnTo>
                    <a:pt x="48" y="11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9" y="30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39" name="Freeform 371"/>
            <p:cNvSpPr>
              <a:spLocks/>
            </p:cNvSpPr>
            <p:nvPr/>
          </p:nvSpPr>
          <p:spPr bwMode="auto">
            <a:xfrm>
              <a:off x="6424737" y="1969049"/>
              <a:ext cx="141287" cy="76200"/>
            </a:xfrm>
            <a:custGeom>
              <a:avLst/>
              <a:gdLst>
                <a:gd name="T0" fmla="*/ 0 w 89"/>
                <a:gd name="T1" fmla="*/ 2147483647 h 48"/>
                <a:gd name="T2" fmla="*/ 2147483647 w 89"/>
                <a:gd name="T3" fmla="*/ 2147483647 h 48"/>
                <a:gd name="T4" fmla="*/ 2147483647 w 89"/>
                <a:gd name="T5" fmla="*/ 2147483647 h 48"/>
                <a:gd name="T6" fmla="*/ 2147483647 w 89"/>
                <a:gd name="T7" fmla="*/ 2147483647 h 48"/>
                <a:gd name="T8" fmla="*/ 2147483647 w 89"/>
                <a:gd name="T9" fmla="*/ 2147483647 h 48"/>
                <a:gd name="T10" fmla="*/ 2147483647 w 89"/>
                <a:gd name="T11" fmla="*/ 2147483647 h 48"/>
                <a:gd name="T12" fmla="*/ 2147483647 w 89"/>
                <a:gd name="T13" fmla="*/ 2147483647 h 48"/>
                <a:gd name="T14" fmla="*/ 2147483647 w 89"/>
                <a:gd name="T15" fmla="*/ 0 h 48"/>
                <a:gd name="T16" fmla="*/ 2147483647 w 89"/>
                <a:gd name="T17" fmla="*/ 2147483647 h 48"/>
                <a:gd name="T18" fmla="*/ 0 w 89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48"/>
                <a:gd name="T32" fmla="*/ 89 w 89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48">
                  <a:moveTo>
                    <a:pt x="0" y="39"/>
                  </a:moveTo>
                  <a:lnTo>
                    <a:pt x="10" y="47"/>
                  </a:lnTo>
                  <a:lnTo>
                    <a:pt x="81" y="36"/>
                  </a:lnTo>
                  <a:lnTo>
                    <a:pt x="88" y="20"/>
                  </a:lnTo>
                  <a:lnTo>
                    <a:pt x="68" y="8"/>
                  </a:lnTo>
                  <a:lnTo>
                    <a:pt x="52" y="13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10" y="34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0" name="Freeform 372"/>
            <p:cNvSpPr>
              <a:spLocks/>
            </p:cNvSpPr>
            <p:nvPr/>
          </p:nvSpPr>
          <p:spPr bwMode="auto">
            <a:xfrm>
              <a:off x="7293099" y="2126211"/>
              <a:ext cx="150813" cy="63500"/>
            </a:xfrm>
            <a:custGeom>
              <a:avLst/>
              <a:gdLst>
                <a:gd name="T0" fmla="*/ 0 w 95"/>
                <a:gd name="T1" fmla="*/ 2147483647 h 40"/>
                <a:gd name="T2" fmla="*/ 2147483647 w 95"/>
                <a:gd name="T3" fmla="*/ 2147483647 h 40"/>
                <a:gd name="T4" fmla="*/ 2147483647 w 95"/>
                <a:gd name="T5" fmla="*/ 0 h 40"/>
                <a:gd name="T6" fmla="*/ 2147483647 w 95"/>
                <a:gd name="T7" fmla="*/ 2147483647 h 40"/>
                <a:gd name="T8" fmla="*/ 2147483647 w 95"/>
                <a:gd name="T9" fmla="*/ 2147483647 h 40"/>
                <a:gd name="T10" fmla="*/ 2147483647 w 95"/>
                <a:gd name="T11" fmla="*/ 2147483647 h 40"/>
                <a:gd name="T12" fmla="*/ 2147483647 w 95"/>
                <a:gd name="T13" fmla="*/ 2147483647 h 40"/>
                <a:gd name="T14" fmla="*/ 2147483647 w 95"/>
                <a:gd name="T15" fmla="*/ 2147483647 h 40"/>
                <a:gd name="T16" fmla="*/ 2147483647 w 95"/>
                <a:gd name="T17" fmla="*/ 2147483647 h 40"/>
                <a:gd name="T18" fmla="*/ 2147483647 w 95"/>
                <a:gd name="T19" fmla="*/ 2147483647 h 40"/>
                <a:gd name="T20" fmla="*/ 2147483647 w 95"/>
                <a:gd name="T21" fmla="*/ 2147483647 h 40"/>
                <a:gd name="T22" fmla="*/ 0 w 95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40"/>
                <a:gd name="T38" fmla="*/ 95 w 95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40">
                  <a:moveTo>
                    <a:pt x="0" y="23"/>
                  </a:moveTo>
                  <a:lnTo>
                    <a:pt x="21" y="3"/>
                  </a:lnTo>
                  <a:lnTo>
                    <a:pt x="32" y="0"/>
                  </a:lnTo>
                  <a:lnTo>
                    <a:pt x="55" y="16"/>
                  </a:lnTo>
                  <a:lnTo>
                    <a:pt x="57" y="4"/>
                  </a:lnTo>
                  <a:lnTo>
                    <a:pt x="82" y="14"/>
                  </a:lnTo>
                  <a:lnTo>
                    <a:pt x="77" y="28"/>
                  </a:lnTo>
                  <a:lnTo>
                    <a:pt x="94" y="32"/>
                  </a:lnTo>
                  <a:lnTo>
                    <a:pt x="47" y="36"/>
                  </a:lnTo>
                  <a:lnTo>
                    <a:pt x="39" y="29"/>
                  </a:lnTo>
                  <a:lnTo>
                    <a:pt x="32" y="39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1" name="Freeform 373"/>
            <p:cNvSpPr>
              <a:spLocks/>
            </p:cNvSpPr>
            <p:nvPr/>
          </p:nvSpPr>
          <p:spPr bwMode="auto">
            <a:xfrm>
              <a:off x="7293099" y="2126211"/>
              <a:ext cx="160338" cy="73025"/>
            </a:xfrm>
            <a:custGeom>
              <a:avLst/>
              <a:gdLst>
                <a:gd name="T0" fmla="*/ 0 w 101"/>
                <a:gd name="T1" fmla="*/ 2147483647 h 46"/>
                <a:gd name="T2" fmla="*/ 2147483647 w 101"/>
                <a:gd name="T3" fmla="*/ 2147483647 h 46"/>
                <a:gd name="T4" fmla="*/ 2147483647 w 101"/>
                <a:gd name="T5" fmla="*/ 0 h 46"/>
                <a:gd name="T6" fmla="*/ 2147483647 w 101"/>
                <a:gd name="T7" fmla="*/ 2147483647 h 46"/>
                <a:gd name="T8" fmla="*/ 2147483647 w 101"/>
                <a:gd name="T9" fmla="*/ 2147483647 h 46"/>
                <a:gd name="T10" fmla="*/ 2147483647 w 101"/>
                <a:gd name="T11" fmla="*/ 2147483647 h 46"/>
                <a:gd name="T12" fmla="*/ 2147483647 w 101"/>
                <a:gd name="T13" fmla="*/ 2147483647 h 46"/>
                <a:gd name="T14" fmla="*/ 2147483647 w 101"/>
                <a:gd name="T15" fmla="*/ 2147483647 h 46"/>
                <a:gd name="T16" fmla="*/ 2147483647 w 101"/>
                <a:gd name="T17" fmla="*/ 2147483647 h 46"/>
                <a:gd name="T18" fmla="*/ 2147483647 w 101"/>
                <a:gd name="T19" fmla="*/ 2147483647 h 46"/>
                <a:gd name="T20" fmla="*/ 2147483647 w 101"/>
                <a:gd name="T21" fmla="*/ 2147483647 h 46"/>
                <a:gd name="T22" fmla="*/ 0 w 101"/>
                <a:gd name="T23" fmla="*/ 2147483647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46"/>
                <a:gd name="T38" fmla="*/ 101 w 101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46">
                  <a:moveTo>
                    <a:pt x="0" y="27"/>
                  </a:moveTo>
                  <a:lnTo>
                    <a:pt x="22" y="3"/>
                  </a:lnTo>
                  <a:lnTo>
                    <a:pt x="34" y="0"/>
                  </a:lnTo>
                  <a:lnTo>
                    <a:pt x="58" y="19"/>
                  </a:lnTo>
                  <a:lnTo>
                    <a:pt x="61" y="5"/>
                  </a:lnTo>
                  <a:lnTo>
                    <a:pt x="87" y="16"/>
                  </a:lnTo>
                  <a:lnTo>
                    <a:pt x="82" y="32"/>
                  </a:lnTo>
                  <a:lnTo>
                    <a:pt x="100" y="37"/>
                  </a:lnTo>
                  <a:lnTo>
                    <a:pt x="50" y="42"/>
                  </a:lnTo>
                  <a:lnTo>
                    <a:pt x="42" y="34"/>
                  </a:lnTo>
                  <a:lnTo>
                    <a:pt x="34" y="45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2" name="Freeform 374"/>
            <p:cNvSpPr>
              <a:spLocks/>
            </p:cNvSpPr>
            <p:nvPr/>
          </p:nvSpPr>
          <p:spPr bwMode="auto">
            <a:xfrm>
              <a:off x="7402637" y="2130974"/>
              <a:ext cx="92075" cy="41275"/>
            </a:xfrm>
            <a:custGeom>
              <a:avLst/>
              <a:gdLst>
                <a:gd name="T0" fmla="*/ 0 w 58"/>
                <a:gd name="T1" fmla="*/ 0 h 26"/>
                <a:gd name="T2" fmla="*/ 2147483647 w 58"/>
                <a:gd name="T3" fmla="*/ 2147483647 h 26"/>
                <a:gd name="T4" fmla="*/ 2147483647 w 58"/>
                <a:gd name="T5" fmla="*/ 2147483647 h 26"/>
                <a:gd name="T6" fmla="*/ 2147483647 w 58"/>
                <a:gd name="T7" fmla="*/ 2147483647 h 26"/>
                <a:gd name="T8" fmla="*/ 2147483647 w 58"/>
                <a:gd name="T9" fmla="*/ 2147483647 h 26"/>
                <a:gd name="T10" fmla="*/ 2147483647 w 58"/>
                <a:gd name="T11" fmla="*/ 2147483647 h 26"/>
                <a:gd name="T12" fmla="*/ 0 w 58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26"/>
                <a:gd name="T23" fmla="*/ 58 w 5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26">
                  <a:moveTo>
                    <a:pt x="0" y="0"/>
                  </a:moveTo>
                  <a:lnTo>
                    <a:pt x="19" y="8"/>
                  </a:lnTo>
                  <a:lnTo>
                    <a:pt x="12" y="17"/>
                  </a:lnTo>
                  <a:lnTo>
                    <a:pt x="24" y="25"/>
                  </a:lnTo>
                  <a:lnTo>
                    <a:pt x="40" y="25"/>
                  </a:lnTo>
                  <a:lnTo>
                    <a:pt x="57" y="1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3" name="Freeform 375"/>
            <p:cNvSpPr>
              <a:spLocks/>
            </p:cNvSpPr>
            <p:nvPr/>
          </p:nvSpPr>
          <p:spPr bwMode="auto">
            <a:xfrm>
              <a:off x="7402637" y="2130974"/>
              <a:ext cx="101600" cy="50800"/>
            </a:xfrm>
            <a:custGeom>
              <a:avLst/>
              <a:gdLst>
                <a:gd name="T0" fmla="*/ 0 w 64"/>
                <a:gd name="T1" fmla="*/ 0 h 32"/>
                <a:gd name="T2" fmla="*/ 2147483647 w 64"/>
                <a:gd name="T3" fmla="*/ 2147483647 h 32"/>
                <a:gd name="T4" fmla="*/ 2147483647 w 64"/>
                <a:gd name="T5" fmla="*/ 2147483647 h 32"/>
                <a:gd name="T6" fmla="*/ 2147483647 w 64"/>
                <a:gd name="T7" fmla="*/ 2147483647 h 32"/>
                <a:gd name="T8" fmla="*/ 2147483647 w 64"/>
                <a:gd name="T9" fmla="*/ 2147483647 h 32"/>
                <a:gd name="T10" fmla="*/ 2147483647 w 64"/>
                <a:gd name="T11" fmla="*/ 2147483647 h 32"/>
                <a:gd name="T12" fmla="*/ 0 w 6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"/>
                <a:gd name="T23" fmla="*/ 64 w 6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">
                  <a:moveTo>
                    <a:pt x="0" y="0"/>
                  </a:moveTo>
                  <a:lnTo>
                    <a:pt x="21" y="10"/>
                  </a:lnTo>
                  <a:lnTo>
                    <a:pt x="13" y="21"/>
                  </a:lnTo>
                  <a:lnTo>
                    <a:pt x="26" y="31"/>
                  </a:lnTo>
                  <a:lnTo>
                    <a:pt x="44" y="31"/>
                  </a:lnTo>
                  <a:lnTo>
                    <a:pt x="63" y="1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4" name="Freeform 376"/>
            <p:cNvSpPr>
              <a:spLocks/>
            </p:cNvSpPr>
            <p:nvPr/>
          </p:nvSpPr>
          <p:spPr bwMode="auto">
            <a:xfrm>
              <a:off x="7410574" y="2975524"/>
              <a:ext cx="61913" cy="246062"/>
            </a:xfrm>
            <a:custGeom>
              <a:avLst/>
              <a:gdLst>
                <a:gd name="T0" fmla="*/ 0 w 39"/>
                <a:gd name="T1" fmla="*/ 2147483647 h 155"/>
                <a:gd name="T2" fmla="*/ 2147483647 w 39"/>
                <a:gd name="T3" fmla="*/ 2147483647 h 155"/>
                <a:gd name="T4" fmla="*/ 2147483647 w 39"/>
                <a:gd name="T5" fmla="*/ 2147483647 h 155"/>
                <a:gd name="T6" fmla="*/ 2147483647 w 39"/>
                <a:gd name="T7" fmla="*/ 2147483647 h 155"/>
                <a:gd name="T8" fmla="*/ 2147483647 w 39"/>
                <a:gd name="T9" fmla="*/ 2147483647 h 155"/>
                <a:gd name="T10" fmla="*/ 2147483647 w 39"/>
                <a:gd name="T11" fmla="*/ 2147483647 h 155"/>
                <a:gd name="T12" fmla="*/ 2147483647 w 39"/>
                <a:gd name="T13" fmla="*/ 2147483647 h 155"/>
                <a:gd name="T14" fmla="*/ 2147483647 w 39"/>
                <a:gd name="T15" fmla="*/ 2147483647 h 155"/>
                <a:gd name="T16" fmla="*/ 2147483647 w 39"/>
                <a:gd name="T17" fmla="*/ 2147483647 h 155"/>
                <a:gd name="T18" fmla="*/ 2147483647 w 39"/>
                <a:gd name="T19" fmla="*/ 0 h 155"/>
                <a:gd name="T20" fmla="*/ 0 w 39"/>
                <a:gd name="T21" fmla="*/ 2147483647 h 1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155"/>
                <a:gd name="T35" fmla="*/ 39 w 39"/>
                <a:gd name="T36" fmla="*/ 155 h 1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155">
                  <a:moveTo>
                    <a:pt x="0" y="38"/>
                  </a:moveTo>
                  <a:lnTo>
                    <a:pt x="7" y="59"/>
                  </a:lnTo>
                  <a:lnTo>
                    <a:pt x="7" y="154"/>
                  </a:lnTo>
                  <a:lnTo>
                    <a:pt x="14" y="141"/>
                  </a:lnTo>
                  <a:lnTo>
                    <a:pt x="25" y="151"/>
                  </a:lnTo>
                  <a:lnTo>
                    <a:pt x="14" y="123"/>
                  </a:lnTo>
                  <a:lnTo>
                    <a:pt x="21" y="98"/>
                  </a:lnTo>
                  <a:lnTo>
                    <a:pt x="38" y="106"/>
                  </a:lnTo>
                  <a:lnTo>
                    <a:pt x="21" y="53"/>
                  </a:lnTo>
                  <a:lnTo>
                    <a:pt x="14" y="0"/>
                  </a:lnTo>
                  <a:lnTo>
                    <a:pt x="0" y="38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5" name="Freeform 377"/>
            <p:cNvSpPr>
              <a:spLocks/>
            </p:cNvSpPr>
            <p:nvPr/>
          </p:nvSpPr>
          <p:spPr bwMode="auto">
            <a:xfrm>
              <a:off x="7410574" y="2975524"/>
              <a:ext cx="71438" cy="255587"/>
            </a:xfrm>
            <a:custGeom>
              <a:avLst/>
              <a:gdLst>
                <a:gd name="T0" fmla="*/ 0 w 45"/>
                <a:gd name="T1" fmla="*/ 2147483647 h 161"/>
                <a:gd name="T2" fmla="*/ 2147483647 w 45"/>
                <a:gd name="T3" fmla="*/ 2147483647 h 161"/>
                <a:gd name="T4" fmla="*/ 2147483647 w 45"/>
                <a:gd name="T5" fmla="*/ 2147483647 h 161"/>
                <a:gd name="T6" fmla="*/ 2147483647 w 45"/>
                <a:gd name="T7" fmla="*/ 2147483647 h 161"/>
                <a:gd name="T8" fmla="*/ 2147483647 w 45"/>
                <a:gd name="T9" fmla="*/ 2147483647 h 161"/>
                <a:gd name="T10" fmla="*/ 2147483647 w 45"/>
                <a:gd name="T11" fmla="*/ 2147483647 h 161"/>
                <a:gd name="T12" fmla="*/ 2147483647 w 45"/>
                <a:gd name="T13" fmla="*/ 2147483647 h 161"/>
                <a:gd name="T14" fmla="*/ 2147483647 w 45"/>
                <a:gd name="T15" fmla="*/ 2147483647 h 161"/>
                <a:gd name="T16" fmla="*/ 2147483647 w 45"/>
                <a:gd name="T17" fmla="*/ 2147483647 h 161"/>
                <a:gd name="T18" fmla="*/ 2147483647 w 45"/>
                <a:gd name="T19" fmla="*/ 0 h 161"/>
                <a:gd name="T20" fmla="*/ 0 w 45"/>
                <a:gd name="T21" fmla="*/ 2147483647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161"/>
                <a:gd name="T35" fmla="*/ 45 w 45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161">
                  <a:moveTo>
                    <a:pt x="0" y="39"/>
                  </a:moveTo>
                  <a:lnTo>
                    <a:pt x="8" y="61"/>
                  </a:lnTo>
                  <a:lnTo>
                    <a:pt x="8" y="160"/>
                  </a:lnTo>
                  <a:lnTo>
                    <a:pt x="16" y="147"/>
                  </a:lnTo>
                  <a:lnTo>
                    <a:pt x="29" y="157"/>
                  </a:lnTo>
                  <a:lnTo>
                    <a:pt x="16" y="128"/>
                  </a:lnTo>
                  <a:lnTo>
                    <a:pt x="24" y="102"/>
                  </a:lnTo>
                  <a:lnTo>
                    <a:pt x="44" y="110"/>
                  </a:lnTo>
                  <a:lnTo>
                    <a:pt x="24" y="55"/>
                  </a:lnTo>
                  <a:lnTo>
                    <a:pt x="16" y="0"/>
                  </a:lnTo>
                  <a:lnTo>
                    <a:pt x="0" y="39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6" name="Freeform 378"/>
            <p:cNvSpPr>
              <a:spLocks/>
            </p:cNvSpPr>
            <p:nvPr/>
          </p:nvSpPr>
          <p:spPr bwMode="auto">
            <a:xfrm>
              <a:off x="7518524" y="2159549"/>
              <a:ext cx="100013" cy="26987"/>
            </a:xfrm>
            <a:custGeom>
              <a:avLst/>
              <a:gdLst>
                <a:gd name="T0" fmla="*/ 0 w 63"/>
                <a:gd name="T1" fmla="*/ 0 h 17"/>
                <a:gd name="T2" fmla="*/ 2147483647 w 63"/>
                <a:gd name="T3" fmla="*/ 2147483647 h 17"/>
                <a:gd name="T4" fmla="*/ 2147483647 w 63"/>
                <a:gd name="T5" fmla="*/ 2147483647 h 17"/>
                <a:gd name="T6" fmla="*/ 2147483647 w 63"/>
                <a:gd name="T7" fmla="*/ 2147483647 h 17"/>
                <a:gd name="T8" fmla="*/ 0 w 6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7"/>
                <a:gd name="T17" fmla="*/ 63 w 6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7">
                  <a:moveTo>
                    <a:pt x="0" y="0"/>
                  </a:moveTo>
                  <a:lnTo>
                    <a:pt x="9" y="9"/>
                  </a:lnTo>
                  <a:lnTo>
                    <a:pt x="38" y="16"/>
                  </a:lnTo>
                  <a:lnTo>
                    <a:pt x="62" y="1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7" name="Freeform 379"/>
            <p:cNvSpPr>
              <a:spLocks/>
            </p:cNvSpPr>
            <p:nvPr/>
          </p:nvSpPr>
          <p:spPr bwMode="auto">
            <a:xfrm>
              <a:off x="7518524" y="2159549"/>
              <a:ext cx="109538" cy="34925"/>
            </a:xfrm>
            <a:custGeom>
              <a:avLst/>
              <a:gdLst>
                <a:gd name="T0" fmla="*/ 0 w 69"/>
                <a:gd name="T1" fmla="*/ 0 h 22"/>
                <a:gd name="T2" fmla="*/ 2147483647 w 69"/>
                <a:gd name="T3" fmla="*/ 2147483647 h 22"/>
                <a:gd name="T4" fmla="*/ 2147483647 w 69"/>
                <a:gd name="T5" fmla="*/ 2147483647 h 22"/>
                <a:gd name="T6" fmla="*/ 2147483647 w 69"/>
                <a:gd name="T7" fmla="*/ 2147483647 h 22"/>
                <a:gd name="T8" fmla="*/ 0 w 6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2"/>
                <a:gd name="T17" fmla="*/ 69 w 6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2">
                  <a:moveTo>
                    <a:pt x="0" y="0"/>
                  </a:moveTo>
                  <a:lnTo>
                    <a:pt x="10" y="13"/>
                  </a:lnTo>
                  <a:lnTo>
                    <a:pt x="42" y="21"/>
                  </a:lnTo>
                  <a:lnTo>
                    <a:pt x="68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8" name="Freeform 380"/>
            <p:cNvSpPr>
              <a:spLocks/>
            </p:cNvSpPr>
            <p:nvPr/>
          </p:nvSpPr>
          <p:spPr bwMode="auto">
            <a:xfrm>
              <a:off x="3892674" y="3296199"/>
              <a:ext cx="279400" cy="200025"/>
            </a:xfrm>
            <a:custGeom>
              <a:avLst/>
              <a:gdLst>
                <a:gd name="T0" fmla="*/ 0 w 176"/>
                <a:gd name="T1" fmla="*/ 2147483647 h 126"/>
                <a:gd name="T2" fmla="*/ 2147483647 w 176"/>
                <a:gd name="T3" fmla="*/ 2147483647 h 126"/>
                <a:gd name="T4" fmla="*/ 2147483647 w 176"/>
                <a:gd name="T5" fmla="*/ 2147483647 h 126"/>
                <a:gd name="T6" fmla="*/ 2147483647 w 176"/>
                <a:gd name="T7" fmla="*/ 2147483647 h 126"/>
                <a:gd name="T8" fmla="*/ 2147483647 w 176"/>
                <a:gd name="T9" fmla="*/ 2147483647 h 126"/>
                <a:gd name="T10" fmla="*/ 2147483647 w 176"/>
                <a:gd name="T11" fmla="*/ 2147483647 h 126"/>
                <a:gd name="T12" fmla="*/ 2147483647 w 176"/>
                <a:gd name="T13" fmla="*/ 2147483647 h 126"/>
                <a:gd name="T14" fmla="*/ 2147483647 w 176"/>
                <a:gd name="T15" fmla="*/ 2147483647 h 126"/>
                <a:gd name="T16" fmla="*/ 2147483647 w 176"/>
                <a:gd name="T17" fmla="*/ 2147483647 h 126"/>
                <a:gd name="T18" fmla="*/ 2147483647 w 176"/>
                <a:gd name="T19" fmla="*/ 2147483647 h 126"/>
                <a:gd name="T20" fmla="*/ 2147483647 w 176"/>
                <a:gd name="T21" fmla="*/ 2147483647 h 126"/>
                <a:gd name="T22" fmla="*/ 2147483647 w 176"/>
                <a:gd name="T23" fmla="*/ 2147483647 h 126"/>
                <a:gd name="T24" fmla="*/ 2147483647 w 176"/>
                <a:gd name="T25" fmla="*/ 2147483647 h 126"/>
                <a:gd name="T26" fmla="*/ 2147483647 w 176"/>
                <a:gd name="T27" fmla="*/ 2147483647 h 126"/>
                <a:gd name="T28" fmla="*/ 2147483647 w 176"/>
                <a:gd name="T29" fmla="*/ 2147483647 h 126"/>
                <a:gd name="T30" fmla="*/ 2147483647 w 176"/>
                <a:gd name="T31" fmla="*/ 0 h 126"/>
                <a:gd name="T32" fmla="*/ 0 w 176"/>
                <a:gd name="T33" fmla="*/ 2147483647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6"/>
                <a:gd name="T52" fmla="*/ 0 h 126"/>
                <a:gd name="T53" fmla="*/ 176 w 176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6" h="126">
                  <a:moveTo>
                    <a:pt x="0" y="10"/>
                  </a:moveTo>
                  <a:lnTo>
                    <a:pt x="8" y="32"/>
                  </a:lnTo>
                  <a:lnTo>
                    <a:pt x="44" y="34"/>
                  </a:lnTo>
                  <a:lnTo>
                    <a:pt x="25" y="70"/>
                  </a:lnTo>
                  <a:lnTo>
                    <a:pt x="25" y="107"/>
                  </a:lnTo>
                  <a:lnTo>
                    <a:pt x="53" y="125"/>
                  </a:lnTo>
                  <a:lnTo>
                    <a:pt x="102" y="115"/>
                  </a:lnTo>
                  <a:lnTo>
                    <a:pt x="131" y="83"/>
                  </a:lnTo>
                  <a:lnTo>
                    <a:pt x="127" y="73"/>
                  </a:lnTo>
                  <a:lnTo>
                    <a:pt x="142" y="48"/>
                  </a:lnTo>
                  <a:lnTo>
                    <a:pt x="175" y="32"/>
                  </a:lnTo>
                  <a:lnTo>
                    <a:pt x="175" y="22"/>
                  </a:lnTo>
                  <a:lnTo>
                    <a:pt x="155" y="22"/>
                  </a:lnTo>
                  <a:lnTo>
                    <a:pt x="150" y="20"/>
                  </a:lnTo>
                  <a:lnTo>
                    <a:pt x="103" y="5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49" name="Freeform 381"/>
            <p:cNvSpPr>
              <a:spLocks/>
            </p:cNvSpPr>
            <p:nvPr/>
          </p:nvSpPr>
          <p:spPr bwMode="auto">
            <a:xfrm>
              <a:off x="3892674" y="3296199"/>
              <a:ext cx="288925" cy="209550"/>
            </a:xfrm>
            <a:custGeom>
              <a:avLst/>
              <a:gdLst>
                <a:gd name="T0" fmla="*/ 0 w 182"/>
                <a:gd name="T1" fmla="*/ 2147483647 h 132"/>
                <a:gd name="T2" fmla="*/ 2147483647 w 182"/>
                <a:gd name="T3" fmla="*/ 2147483647 h 132"/>
                <a:gd name="T4" fmla="*/ 2147483647 w 182"/>
                <a:gd name="T5" fmla="*/ 2147483647 h 132"/>
                <a:gd name="T6" fmla="*/ 2147483647 w 182"/>
                <a:gd name="T7" fmla="*/ 2147483647 h 132"/>
                <a:gd name="T8" fmla="*/ 2147483647 w 182"/>
                <a:gd name="T9" fmla="*/ 2147483647 h 132"/>
                <a:gd name="T10" fmla="*/ 2147483647 w 182"/>
                <a:gd name="T11" fmla="*/ 2147483647 h 132"/>
                <a:gd name="T12" fmla="*/ 2147483647 w 182"/>
                <a:gd name="T13" fmla="*/ 2147483647 h 132"/>
                <a:gd name="T14" fmla="*/ 2147483647 w 182"/>
                <a:gd name="T15" fmla="*/ 2147483647 h 132"/>
                <a:gd name="T16" fmla="*/ 2147483647 w 182"/>
                <a:gd name="T17" fmla="*/ 2147483647 h 132"/>
                <a:gd name="T18" fmla="*/ 2147483647 w 182"/>
                <a:gd name="T19" fmla="*/ 2147483647 h 132"/>
                <a:gd name="T20" fmla="*/ 2147483647 w 182"/>
                <a:gd name="T21" fmla="*/ 2147483647 h 132"/>
                <a:gd name="T22" fmla="*/ 2147483647 w 182"/>
                <a:gd name="T23" fmla="*/ 2147483647 h 132"/>
                <a:gd name="T24" fmla="*/ 2147483647 w 182"/>
                <a:gd name="T25" fmla="*/ 2147483647 h 132"/>
                <a:gd name="T26" fmla="*/ 2147483647 w 182"/>
                <a:gd name="T27" fmla="*/ 2147483647 h 132"/>
                <a:gd name="T28" fmla="*/ 2147483647 w 182"/>
                <a:gd name="T29" fmla="*/ 2147483647 h 132"/>
                <a:gd name="T30" fmla="*/ 2147483647 w 182"/>
                <a:gd name="T31" fmla="*/ 0 h 132"/>
                <a:gd name="T32" fmla="*/ 0 w 182"/>
                <a:gd name="T33" fmla="*/ 2147483647 h 1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2"/>
                <a:gd name="T52" fmla="*/ 0 h 132"/>
                <a:gd name="T53" fmla="*/ 182 w 182"/>
                <a:gd name="T54" fmla="*/ 132 h 1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2" h="132">
                  <a:moveTo>
                    <a:pt x="0" y="11"/>
                  </a:moveTo>
                  <a:lnTo>
                    <a:pt x="8" y="34"/>
                  </a:lnTo>
                  <a:lnTo>
                    <a:pt x="45" y="36"/>
                  </a:lnTo>
                  <a:lnTo>
                    <a:pt x="26" y="73"/>
                  </a:lnTo>
                  <a:lnTo>
                    <a:pt x="26" y="112"/>
                  </a:lnTo>
                  <a:lnTo>
                    <a:pt x="55" y="131"/>
                  </a:lnTo>
                  <a:lnTo>
                    <a:pt x="105" y="121"/>
                  </a:lnTo>
                  <a:lnTo>
                    <a:pt x="136" y="87"/>
                  </a:lnTo>
                  <a:lnTo>
                    <a:pt x="131" y="76"/>
                  </a:lnTo>
                  <a:lnTo>
                    <a:pt x="147" y="50"/>
                  </a:lnTo>
                  <a:lnTo>
                    <a:pt x="181" y="34"/>
                  </a:lnTo>
                  <a:lnTo>
                    <a:pt x="181" y="23"/>
                  </a:lnTo>
                  <a:lnTo>
                    <a:pt x="160" y="23"/>
                  </a:lnTo>
                  <a:lnTo>
                    <a:pt x="155" y="21"/>
                  </a:lnTo>
                  <a:lnTo>
                    <a:pt x="107" y="5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0" name="Freeform 382"/>
            <p:cNvSpPr>
              <a:spLocks/>
            </p:cNvSpPr>
            <p:nvPr/>
          </p:nvSpPr>
          <p:spPr bwMode="auto">
            <a:xfrm>
              <a:off x="3708524" y="3720061"/>
              <a:ext cx="188913" cy="158750"/>
            </a:xfrm>
            <a:custGeom>
              <a:avLst/>
              <a:gdLst>
                <a:gd name="T0" fmla="*/ 0 w 119"/>
                <a:gd name="T1" fmla="*/ 2147483647 h 100"/>
                <a:gd name="T2" fmla="*/ 2147483647 w 119"/>
                <a:gd name="T3" fmla="*/ 0 h 100"/>
                <a:gd name="T4" fmla="*/ 2147483647 w 119"/>
                <a:gd name="T5" fmla="*/ 0 h 100"/>
                <a:gd name="T6" fmla="*/ 2147483647 w 119"/>
                <a:gd name="T7" fmla="*/ 2147483647 h 100"/>
                <a:gd name="T8" fmla="*/ 2147483647 w 119"/>
                <a:gd name="T9" fmla="*/ 2147483647 h 100"/>
                <a:gd name="T10" fmla="*/ 2147483647 w 119"/>
                <a:gd name="T11" fmla="*/ 2147483647 h 100"/>
                <a:gd name="T12" fmla="*/ 2147483647 w 119"/>
                <a:gd name="T13" fmla="*/ 2147483647 h 100"/>
                <a:gd name="T14" fmla="*/ 2147483647 w 119"/>
                <a:gd name="T15" fmla="*/ 2147483647 h 100"/>
                <a:gd name="T16" fmla="*/ 2147483647 w 119"/>
                <a:gd name="T17" fmla="*/ 2147483647 h 100"/>
                <a:gd name="T18" fmla="*/ 0 w 119"/>
                <a:gd name="T19" fmla="*/ 2147483647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00"/>
                <a:gd name="T32" fmla="*/ 119 w 119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00">
                  <a:moveTo>
                    <a:pt x="0" y="99"/>
                  </a:moveTo>
                  <a:lnTo>
                    <a:pt x="55" y="0"/>
                  </a:lnTo>
                  <a:lnTo>
                    <a:pt x="118" y="0"/>
                  </a:lnTo>
                  <a:lnTo>
                    <a:pt x="118" y="8"/>
                  </a:lnTo>
                  <a:lnTo>
                    <a:pt x="118" y="27"/>
                  </a:lnTo>
                  <a:lnTo>
                    <a:pt x="73" y="27"/>
                  </a:lnTo>
                  <a:lnTo>
                    <a:pt x="73" y="64"/>
                  </a:lnTo>
                  <a:lnTo>
                    <a:pt x="55" y="72"/>
                  </a:lnTo>
                  <a:lnTo>
                    <a:pt x="55" y="91"/>
                  </a:lnTo>
                  <a:lnTo>
                    <a:pt x="0" y="9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1" name="Freeform 383"/>
            <p:cNvSpPr>
              <a:spLocks/>
            </p:cNvSpPr>
            <p:nvPr/>
          </p:nvSpPr>
          <p:spPr bwMode="auto">
            <a:xfrm>
              <a:off x="3708524" y="3720061"/>
              <a:ext cx="198438" cy="168275"/>
            </a:xfrm>
            <a:custGeom>
              <a:avLst/>
              <a:gdLst>
                <a:gd name="T0" fmla="*/ 0 w 125"/>
                <a:gd name="T1" fmla="*/ 2147483647 h 106"/>
                <a:gd name="T2" fmla="*/ 2147483647 w 125"/>
                <a:gd name="T3" fmla="*/ 0 h 106"/>
                <a:gd name="T4" fmla="*/ 2147483647 w 125"/>
                <a:gd name="T5" fmla="*/ 0 h 106"/>
                <a:gd name="T6" fmla="*/ 2147483647 w 125"/>
                <a:gd name="T7" fmla="*/ 2147483647 h 106"/>
                <a:gd name="T8" fmla="*/ 2147483647 w 125"/>
                <a:gd name="T9" fmla="*/ 2147483647 h 106"/>
                <a:gd name="T10" fmla="*/ 2147483647 w 125"/>
                <a:gd name="T11" fmla="*/ 2147483647 h 106"/>
                <a:gd name="T12" fmla="*/ 2147483647 w 125"/>
                <a:gd name="T13" fmla="*/ 2147483647 h 106"/>
                <a:gd name="T14" fmla="*/ 2147483647 w 125"/>
                <a:gd name="T15" fmla="*/ 2147483647 h 106"/>
                <a:gd name="T16" fmla="*/ 2147483647 w 125"/>
                <a:gd name="T17" fmla="*/ 2147483647 h 106"/>
                <a:gd name="T18" fmla="*/ 0 w 125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106"/>
                <a:gd name="T32" fmla="*/ 125 w 125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106">
                  <a:moveTo>
                    <a:pt x="0" y="105"/>
                  </a:moveTo>
                  <a:lnTo>
                    <a:pt x="58" y="0"/>
                  </a:lnTo>
                  <a:lnTo>
                    <a:pt x="124" y="0"/>
                  </a:lnTo>
                  <a:lnTo>
                    <a:pt x="124" y="8"/>
                  </a:lnTo>
                  <a:lnTo>
                    <a:pt x="124" y="29"/>
                  </a:lnTo>
                  <a:lnTo>
                    <a:pt x="77" y="29"/>
                  </a:lnTo>
                  <a:lnTo>
                    <a:pt x="77" y="68"/>
                  </a:lnTo>
                  <a:lnTo>
                    <a:pt x="58" y="76"/>
                  </a:lnTo>
                  <a:lnTo>
                    <a:pt x="58" y="97"/>
                  </a:lnTo>
                  <a:lnTo>
                    <a:pt x="0" y="10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2" name="Freeform 384"/>
            <p:cNvSpPr>
              <a:spLocks/>
            </p:cNvSpPr>
            <p:nvPr/>
          </p:nvSpPr>
          <p:spPr bwMode="auto">
            <a:xfrm>
              <a:off x="4616574" y="3835949"/>
              <a:ext cx="379413" cy="455612"/>
            </a:xfrm>
            <a:custGeom>
              <a:avLst/>
              <a:gdLst>
                <a:gd name="T0" fmla="*/ 0 w 239"/>
                <a:gd name="T1" fmla="*/ 2147483647 h 287"/>
                <a:gd name="T2" fmla="*/ 2147483647 w 239"/>
                <a:gd name="T3" fmla="*/ 2147483647 h 287"/>
                <a:gd name="T4" fmla="*/ 2147483647 w 239"/>
                <a:gd name="T5" fmla="*/ 2147483647 h 287"/>
                <a:gd name="T6" fmla="*/ 2147483647 w 239"/>
                <a:gd name="T7" fmla="*/ 2147483647 h 287"/>
                <a:gd name="T8" fmla="*/ 2147483647 w 239"/>
                <a:gd name="T9" fmla="*/ 2147483647 h 287"/>
                <a:gd name="T10" fmla="*/ 2147483647 w 239"/>
                <a:gd name="T11" fmla="*/ 2147483647 h 287"/>
                <a:gd name="T12" fmla="*/ 2147483647 w 239"/>
                <a:gd name="T13" fmla="*/ 2147483647 h 287"/>
                <a:gd name="T14" fmla="*/ 2147483647 w 239"/>
                <a:gd name="T15" fmla="*/ 2147483647 h 287"/>
                <a:gd name="T16" fmla="*/ 2147483647 w 239"/>
                <a:gd name="T17" fmla="*/ 2147483647 h 287"/>
                <a:gd name="T18" fmla="*/ 2147483647 w 239"/>
                <a:gd name="T19" fmla="*/ 2147483647 h 287"/>
                <a:gd name="T20" fmla="*/ 2147483647 w 239"/>
                <a:gd name="T21" fmla="*/ 2147483647 h 287"/>
                <a:gd name="T22" fmla="*/ 2147483647 w 239"/>
                <a:gd name="T23" fmla="*/ 2147483647 h 287"/>
                <a:gd name="T24" fmla="*/ 2147483647 w 239"/>
                <a:gd name="T25" fmla="*/ 2147483647 h 287"/>
                <a:gd name="T26" fmla="*/ 2147483647 w 239"/>
                <a:gd name="T27" fmla="*/ 2147483647 h 287"/>
                <a:gd name="T28" fmla="*/ 2147483647 w 239"/>
                <a:gd name="T29" fmla="*/ 2147483647 h 287"/>
                <a:gd name="T30" fmla="*/ 2147483647 w 239"/>
                <a:gd name="T31" fmla="*/ 2147483647 h 287"/>
                <a:gd name="T32" fmla="*/ 2147483647 w 239"/>
                <a:gd name="T33" fmla="*/ 2147483647 h 287"/>
                <a:gd name="T34" fmla="*/ 2147483647 w 239"/>
                <a:gd name="T35" fmla="*/ 0 h 287"/>
                <a:gd name="T36" fmla="*/ 2147483647 w 239"/>
                <a:gd name="T37" fmla="*/ 2147483647 h 287"/>
                <a:gd name="T38" fmla="*/ 2147483647 w 239"/>
                <a:gd name="T39" fmla="*/ 2147483647 h 287"/>
                <a:gd name="T40" fmla="*/ 2147483647 w 239"/>
                <a:gd name="T41" fmla="*/ 2147483647 h 287"/>
                <a:gd name="T42" fmla="*/ 2147483647 w 239"/>
                <a:gd name="T43" fmla="*/ 2147483647 h 287"/>
                <a:gd name="T44" fmla="*/ 2147483647 w 239"/>
                <a:gd name="T45" fmla="*/ 2147483647 h 287"/>
                <a:gd name="T46" fmla="*/ 2147483647 w 239"/>
                <a:gd name="T47" fmla="*/ 2147483647 h 287"/>
                <a:gd name="T48" fmla="*/ 2147483647 w 239"/>
                <a:gd name="T49" fmla="*/ 2147483647 h 287"/>
                <a:gd name="T50" fmla="*/ 0 w 239"/>
                <a:gd name="T51" fmla="*/ 2147483647 h 2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9"/>
                <a:gd name="T79" fmla="*/ 0 h 287"/>
                <a:gd name="T80" fmla="*/ 239 w 239"/>
                <a:gd name="T81" fmla="*/ 287 h 2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9" h="287">
                  <a:moveTo>
                    <a:pt x="0" y="152"/>
                  </a:moveTo>
                  <a:lnTo>
                    <a:pt x="13" y="178"/>
                  </a:lnTo>
                  <a:lnTo>
                    <a:pt x="22" y="209"/>
                  </a:lnTo>
                  <a:lnTo>
                    <a:pt x="49" y="224"/>
                  </a:lnTo>
                  <a:lnTo>
                    <a:pt x="80" y="265"/>
                  </a:lnTo>
                  <a:lnTo>
                    <a:pt x="131" y="286"/>
                  </a:lnTo>
                  <a:lnTo>
                    <a:pt x="174" y="281"/>
                  </a:lnTo>
                  <a:lnTo>
                    <a:pt x="202" y="273"/>
                  </a:lnTo>
                  <a:lnTo>
                    <a:pt x="184" y="242"/>
                  </a:lnTo>
                  <a:lnTo>
                    <a:pt x="156" y="226"/>
                  </a:lnTo>
                  <a:lnTo>
                    <a:pt x="177" y="214"/>
                  </a:lnTo>
                  <a:lnTo>
                    <a:pt x="177" y="188"/>
                  </a:lnTo>
                  <a:lnTo>
                    <a:pt x="205" y="152"/>
                  </a:lnTo>
                  <a:lnTo>
                    <a:pt x="218" y="91"/>
                  </a:lnTo>
                  <a:lnTo>
                    <a:pt x="238" y="77"/>
                  </a:lnTo>
                  <a:lnTo>
                    <a:pt x="220" y="63"/>
                  </a:lnTo>
                  <a:lnTo>
                    <a:pt x="215" y="17"/>
                  </a:lnTo>
                  <a:lnTo>
                    <a:pt x="195" y="0"/>
                  </a:lnTo>
                  <a:lnTo>
                    <a:pt x="174" y="19"/>
                  </a:lnTo>
                  <a:lnTo>
                    <a:pt x="46" y="17"/>
                  </a:lnTo>
                  <a:lnTo>
                    <a:pt x="46" y="44"/>
                  </a:lnTo>
                  <a:lnTo>
                    <a:pt x="31" y="47"/>
                  </a:lnTo>
                  <a:lnTo>
                    <a:pt x="31" y="55"/>
                  </a:lnTo>
                  <a:lnTo>
                    <a:pt x="31" y="111"/>
                  </a:lnTo>
                  <a:lnTo>
                    <a:pt x="16" y="111"/>
                  </a:lnTo>
                  <a:lnTo>
                    <a:pt x="0" y="15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3" name="Freeform 385"/>
            <p:cNvSpPr>
              <a:spLocks/>
            </p:cNvSpPr>
            <p:nvPr/>
          </p:nvSpPr>
          <p:spPr bwMode="auto">
            <a:xfrm>
              <a:off x="4616574" y="3835949"/>
              <a:ext cx="388938" cy="465137"/>
            </a:xfrm>
            <a:custGeom>
              <a:avLst/>
              <a:gdLst>
                <a:gd name="T0" fmla="*/ 0 w 245"/>
                <a:gd name="T1" fmla="*/ 2147483647 h 293"/>
                <a:gd name="T2" fmla="*/ 2147483647 w 245"/>
                <a:gd name="T3" fmla="*/ 2147483647 h 293"/>
                <a:gd name="T4" fmla="*/ 2147483647 w 245"/>
                <a:gd name="T5" fmla="*/ 2147483647 h 293"/>
                <a:gd name="T6" fmla="*/ 2147483647 w 245"/>
                <a:gd name="T7" fmla="*/ 2147483647 h 293"/>
                <a:gd name="T8" fmla="*/ 2147483647 w 245"/>
                <a:gd name="T9" fmla="*/ 2147483647 h 293"/>
                <a:gd name="T10" fmla="*/ 2147483647 w 245"/>
                <a:gd name="T11" fmla="*/ 2147483647 h 293"/>
                <a:gd name="T12" fmla="*/ 2147483647 w 245"/>
                <a:gd name="T13" fmla="*/ 2147483647 h 293"/>
                <a:gd name="T14" fmla="*/ 2147483647 w 245"/>
                <a:gd name="T15" fmla="*/ 2147483647 h 293"/>
                <a:gd name="T16" fmla="*/ 2147483647 w 245"/>
                <a:gd name="T17" fmla="*/ 2147483647 h 293"/>
                <a:gd name="T18" fmla="*/ 2147483647 w 245"/>
                <a:gd name="T19" fmla="*/ 2147483647 h 293"/>
                <a:gd name="T20" fmla="*/ 2147483647 w 245"/>
                <a:gd name="T21" fmla="*/ 2147483647 h 293"/>
                <a:gd name="T22" fmla="*/ 2147483647 w 245"/>
                <a:gd name="T23" fmla="*/ 2147483647 h 293"/>
                <a:gd name="T24" fmla="*/ 2147483647 w 245"/>
                <a:gd name="T25" fmla="*/ 2147483647 h 293"/>
                <a:gd name="T26" fmla="*/ 2147483647 w 245"/>
                <a:gd name="T27" fmla="*/ 2147483647 h 293"/>
                <a:gd name="T28" fmla="*/ 2147483647 w 245"/>
                <a:gd name="T29" fmla="*/ 2147483647 h 293"/>
                <a:gd name="T30" fmla="*/ 2147483647 w 245"/>
                <a:gd name="T31" fmla="*/ 2147483647 h 293"/>
                <a:gd name="T32" fmla="*/ 2147483647 w 245"/>
                <a:gd name="T33" fmla="*/ 2147483647 h 293"/>
                <a:gd name="T34" fmla="*/ 2147483647 w 245"/>
                <a:gd name="T35" fmla="*/ 0 h 293"/>
                <a:gd name="T36" fmla="*/ 2147483647 w 245"/>
                <a:gd name="T37" fmla="*/ 2147483647 h 293"/>
                <a:gd name="T38" fmla="*/ 2147483647 w 245"/>
                <a:gd name="T39" fmla="*/ 2147483647 h 293"/>
                <a:gd name="T40" fmla="*/ 2147483647 w 245"/>
                <a:gd name="T41" fmla="*/ 2147483647 h 293"/>
                <a:gd name="T42" fmla="*/ 2147483647 w 245"/>
                <a:gd name="T43" fmla="*/ 2147483647 h 293"/>
                <a:gd name="T44" fmla="*/ 2147483647 w 245"/>
                <a:gd name="T45" fmla="*/ 2147483647 h 293"/>
                <a:gd name="T46" fmla="*/ 2147483647 w 245"/>
                <a:gd name="T47" fmla="*/ 2147483647 h 293"/>
                <a:gd name="T48" fmla="*/ 2147483647 w 245"/>
                <a:gd name="T49" fmla="*/ 2147483647 h 293"/>
                <a:gd name="T50" fmla="*/ 0 w 245"/>
                <a:gd name="T51" fmla="*/ 2147483647 h 2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5"/>
                <a:gd name="T79" fmla="*/ 0 h 293"/>
                <a:gd name="T80" fmla="*/ 245 w 245"/>
                <a:gd name="T81" fmla="*/ 293 h 2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5" h="293">
                  <a:moveTo>
                    <a:pt x="0" y="155"/>
                  </a:moveTo>
                  <a:lnTo>
                    <a:pt x="13" y="182"/>
                  </a:lnTo>
                  <a:lnTo>
                    <a:pt x="23" y="213"/>
                  </a:lnTo>
                  <a:lnTo>
                    <a:pt x="50" y="229"/>
                  </a:lnTo>
                  <a:lnTo>
                    <a:pt x="82" y="271"/>
                  </a:lnTo>
                  <a:lnTo>
                    <a:pt x="134" y="292"/>
                  </a:lnTo>
                  <a:lnTo>
                    <a:pt x="178" y="287"/>
                  </a:lnTo>
                  <a:lnTo>
                    <a:pt x="207" y="279"/>
                  </a:lnTo>
                  <a:lnTo>
                    <a:pt x="189" y="247"/>
                  </a:lnTo>
                  <a:lnTo>
                    <a:pt x="160" y="231"/>
                  </a:lnTo>
                  <a:lnTo>
                    <a:pt x="181" y="218"/>
                  </a:lnTo>
                  <a:lnTo>
                    <a:pt x="181" y="192"/>
                  </a:lnTo>
                  <a:lnTo>
                    <a:pt x="210" y="155"/>
                  </a:lnTo>
                  <a:lnTo>
                    <a:pt x="223" y="93"/>
                  </a:lnTo>
                  <a:lnTo>
                    <a:pt x="244" y="79"/>
                  </a:lnTo>
                  <a:lnTo>
                    <a:pt x="226" y="64"/>
                  </a:lnTo>
                  <a:lnTo>
                    <a:pt x="220" y="17"/>
                  </a:lnTo>
                  <a:lnTo>
                    <a:pt x="200" y="0"/>
                  </a:lnTo>
                  <a:lnTo>
                    <a:pt x="178" y="19"/>
                  </a:lnTo>
                  <a:lnTo>
                    <a:pt x="47" y="17"/>
                  </a:lnTo>
                  <a:lnTo>
                    <a:pt x="47" y="45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4" name="Freeform 386"/>
            <p:cNvSpPr>
              <a:spLocks/>
            </p:cNvSpPr>
            <p:nvPr/>
          </p:nvSpPr>
          <p:spPr bwMode="auto">
            <a:xfrm>
              <a:off x="2748087" y="4248699"/>
              <a:ext cx="87312" cy="84137"/>
            </a:xfrm>
            <a:custGeom>
              <a:avLst/>
              <a:gdLst>
                <a:gd name="T0" fmla="*/ 0 w 55"/>
                <a:gd name="T1" fmla="*/ 2147483647 h 53"/>
                <a:gd name="T2" fmla="*/ 2147483647 w 55"/>
                <a:gd name="T3" fmla="*/ 0 h 53"/>
                <a:gd name="T4" fmla="*/ 2147483647 w 55"/>
                <a:gd name="T5" fmla="*/ 2147483647 h 53"/>
                <a:gd name="T6" fmla="*/ 2147483647 w 55"/>
                <a:gd name="T7" fmla="*/ 2147483647 h 53"/>
                <a:gd name="T8" fmla="*/ 2147483647 w 55"/>
                <a:gd name="T9" fmla="*/ 2147483647 h 53"/>
                <a:gd name="T10" fmla="*/ 0 w 55"/>
                <a:gd name="T11" fmla="*/ 2147483647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53"/>
                <a:gd name="T20" fmla="*/ 55 w 55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53">
                  <a:moveTo>
                    <a:pt x="0" y="24"/>
                  </a:moveTo>
                  <a:lnTo>
                    <a:pt x="16" y="0"/>
                  </a:lnTo>
                  <a:lnTo>
                    <a:pt x="54" y="3"/>
                  </a:lnTo>
                  <a:lnTo>
                    <a:pt x="50" y="48"/>
                  </a:lnTo>
                  <a:lnTo>
                    <a:pt x="23" y="52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5" name="Freeform 387"/>
            <p:cNvSpPr>
              <a:spLocks/>
            </p:cNvSpPr>
            <p:nvPr/>
          </p:nvSpPr>
          <p:spPr bwMode="auto">
            <a:xfrm>
              <a:off x="2748087" y="4248699"/>
              <a:ext cx="96837" cy="93662"/>
            </a:xfrm>
            <a:custGeom>
              <a:avLst/>
              <a:gdLst>
                <a:gd name="T0" fmla="*/ 0 w 61"/>
                <a:gd name="T1" fmla="*/ 2147483647 h 59"/>
                <a:gd name="T2" fmla="*/ 2147483647 w 61"/>
                <a:gd name="T3" fmla="*/ 0 h 59"/>
                <a:gd name="T4" fmla="*/ 2147483647 w 61"/>
                <a:gd name="T5" fmla="*/ 2147483647 h 59"/>
                <a:gd name="T6" fmla="*/ 2147483647 w 61"/>
                <a:gd name="T7" fmla="*/ 2147483647 h 59"/>
                <a:gd name="T8" fmla="*/ 2147483647 w 61"/>
                <a:gd name="T9" fmla="*/ 2147483647 h 59"/>
                <a:gd name="T10" fmla="*/ 0 w 61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9"/>
                <a:gd name="T20" fmla="*/ 61 w 61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9">
                  <a:moveTo>
                    <a:pt x="0" y="27"/>
                  </a:moveTo>
                  <a:lnTo>
                    <a:pt x="18" y="0"/>
                  </a:lnTo>
                  <a:lnTo>
                    <a:pt x="60" y="3"/>
                  </a:lnTo>
                  <a:lnTo>
                    <a:pt x="55" y="53"/>
                  </a:lnTo>
                  <a:lnTo>
                    <a:pt x="26" y="58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6" name="Freeform 388"/>
            <p:cNvSpPr>
              <a:spLocks/>
            </p:cNvSpPr>
            <p:nvPr/>
          </p:nvSpPr>
          <p:spPr bwMode="auto">
            <a:xfrm>
              <a:off x="4354637" y="1930949"/>
              <a:ext cx="241300" cy="171450"/>
            </a:xfrm>
            <a:custGeom>
              <a:avLst/>
              <a:gdLst>
                <a:gd name="T0" fmla="*/ 0 w 152"/>
                <a:gd name="T1" fmla="*/ 2147483647 h 108"/>
                <a:gd name="T2" fmla="*/ 2147483647 w 152"/>
                <a:gd name="T3" fmla="*/ 2147483647 h 108"/>
                <a:gd name="T4" fmla="*/ 2147483647 w 152"/>
                <a:gd name="T5" fmla="*/ 2147483647 h 108"/>
                <a:gd name="T6" fmla="*/ 2147483647 w 152"/>
                <a:gd name="T7" fmla="*/ 2147483647 h 108"/>
                <a:gd name="T8" fmla="*/ 2147483647 w 152"/>
                <a:gd name="T9" fmla="*/ 2147483647 h 108"/>
                <a:gd name="T10" fmla="*/ 2147483647 w 152"/>
                <a:gd name="T11" fmla="*/ 2147483647 h 108"/>
                <a:gd name="T12" fmla="*/ 2147483647 w 152"/>
                <a:gd name="T13" fmla="*/ 2147483647 h 108"/>
                <a:gd name="T14" fmla="*/ 2147483647 w 152"/>
                <a:gd name="T15" fmla="*/ 2147483647 h 108"/>
                <a:gd name="T16" fmla="*/ 2147483647 w 152"/>
                <a:gd name="T17" fmla="*/ 2147483647 h 108"/>
                <a:gd name="T18" fmla="*/ 2147483647 w 152"/>
                <a:gd name="T19" fmla="*/ 2147483647 h 108"/>
                <a:gd name="T20" fmla="*/ 2147483647 w 152"/>
                <a:gd name="T21" fmla="*/ 2147483647 h 108"/>
                <a:gd name="T22" fmla="*/ 2147483647 w 152"/>
                <a:gd name="T23" fmla="*/ 2147483647 h 108"/>
                <a:gd name="T24" fmla="*/ 2147483647 w 152"/>
                <a:gd name="T25" fmla="*/ 2147483647 h 108"/>
                <a:gd name="T26" fmla="*/ 2147483647 w 152"/>
                <a:gd name="T27" fmla="*/ 2147483647 h 108"/>
                <a:gd name="T28" fmla="*/ 2147483647 w 152"/>
                <a:gd name="T29" fmla="*/ 2147483647 h 108"/>
                <a:gd name="T30" fmla="*/ 2147483647 w 152"/>
                <a:gd name="T31" fmla="*/ 2147483647 h 108"/>
                <a:gd name="T32" fmla="*/ 2147483647 w 152"/>
                <a:gd name="T33" fmla="*/ 2147483647 h 108"/>
                <a:gd name="T34" fmla="*/ 2147483647 w 152"/>
                <a:gd name="T35" fmla="*/ 2147483647 h 108"/>
                <a:gd name="T36" fmla="*/ 2147483647 w 152"/>
                <a:gd name="T37" fmla="*/ 2147483647 h 108"/>
                <a:gd name="T38" fmla="*/ 2147483647 w 152"/>
                <a:gd name="T39" fmla="*/ 2147483647 h 108"/>
                <a:gd name="T40" fmla="*/ 2147483647 w 152"/>
                <a:gd name="T41" fmla="*/ 2147483647 h 108"/>
                <a:gd name="T42" fmla="*/ 2147483647 w 152"/>
                <a:gd name="T43" fmla="*/ 2147483647 h 108"/>
                <a:gd name="T44" fmla="*/ 2147483647 w 152"/>
                <a:gd name="T45" fmla="*/ 2147483647 h 108"/>
                <a:gd name="T46" fmla="*/ 2147483647 w 152"/>
                <a:gd name="T47" fmla="*/ 2147483647 h 108"/>
                <a:gd name="T48" fmla="*/ 2147483647 w 152"/>
                <a:gd name="T49" fmla="*/ 2147483647 h 108"/>
                <a:gd name="T50" fmla="*/ 2147483647 w 152"/>
                <a:gd name="T51" fmla="*/ 2147483647 h 108"/>
                <a:gd name="T52" fmla="*/ 2147483647 w 152"/>
                <a:gd name="T53" fmla="*/ 2147483647 h 108"/>
                <a:gd name="T54" fmla="*/ 2147483647 w 152"/>
                <a:gd name="T55" fmla="*/ 2147483647 h 108"/>
                <a:gd name="T56" fmla="*/ 2147483647 w 152"/>
                <a:gd name="T57" fmla="*/ 2147483647 h 108"/>
                <a:gd name="T58" fmla="*/ 2147483647 w 152"/>
                <a:gd name="T59" fmla="*/ 0 h 108"/>
                <a:gd name="T60" fmla="*/ 2147483647 w 152"/>
                <a:gd name="T61" fmla="*/ 2147483647 h 108"/>
                <a:gd name="T62" fmla="*/ 2147483647 w 152"/>
                <a:gd name="T63" fmla="*/ 2147483647 h 108"/>
                <a:gd name="T64" fmla="*/ 2147483647 w 152"/>
                <a:gd name="T65" fmla="*/ 2147483647 h 108"/>
                <a:gd name="T66" fmla="*/ 2147483647 w 152"/>
                <a:gd name="T67" fmla="*/ 2147483647 h 108"/>
                <a:gd name="T68" fmla="*/ 2147483647 w 152"/>
                <a:gd name="T69" fmla="*/ 2147483647 h 108"/>
                <a:gd name="T70" fmla="*/ 2147483647 w 152"/>
                <a:gd name="T71" fmla="*/ 2147483647 h 108"/>
                <a:gd name="T72" fmla="*/ 2147483647 w 152"/>
                <a:gd name="T73" fmla="*/ 2147483647 h 108"/>
                <a:gd name="T74" fmla="*/ 0 w 152"/>
                <a:gd name="T75" fmla="*/ 2147483647 h 1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2"/>
                <a:gd name="T115" fmla="*/ 0 h 108"/>
                <a:gd name="T116" fmla="*/ 152 w 152"/>
                <a:gd name="T117" fmla="*/ 108 h 1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2" h="108">
                  <a:moveTo>
                    <a:pt x="0" y="15"/>
                  </a:moveTo>
                  <a:lnTo>
                    <a:pt x="2" y="25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25" y="37"/>
                  </a:lnTo>
                  <a:lnTo>
                    <a:pt x="8" y="35"/>
                  </a:lnTo>
                  <a:lnTo>
                    <a:pt x="35" y="47"/>
                  </a:lnTo>
                  <a:lnTo>
                    <a:pt x="25" y="52"/>
                  </a:lnTo>
                  <a:lnTo>
                    <a:pt x="33" y="60"/>
                  </a:lnTo>
                  <a:lnTo>
                    <a:pt x="58" y="55"/>
                  </a:lnTo>
                  <a:lnTo>
                    <a:pt x="56" y="42"/>
                  </a:lnTo>
                  <a:lnTo>
                    <a:pt x="68" y="40"/>
                  </a:lnTo>
                  <a:lnTo>
                    <a:pt x="70" y="52"/>
                  </a:lnTo>
                  <a:lnTo>
                    <a:pt x="84" y="42"/>
                  </a:lnTo>
                  <a:lnTo>
                    <a:pt x="81" y="52"/>
                  </a:lnTo>
                  <a:lnTo>
                    <a:pt x="96" y="55"/>
                  </a:lnTo>
                  <a:lnTo>
                    <a:pt x="40" y="64"/>
                  </a:lnTo>
                  <a:lnTo>
                    <a:pt x="45" y="72"/>
                  </a:lnTo>
                  <a:lnTo>
                    <a:pt x="86" y="67"/>
                  </a:lnTo>
                  <a:lnTo>
                    <a:pt x="61" y="75"/>
                  </a:lnTo>
                  <a:lnTo>
                    <a:pt x="73" y="80"/>
                  </a:lnTo>
                  <a:lnTo>
                    <a:pt x="45" y="81"/>
                  </a:lnTo>
                  <a:lnTo>
                    <a:pt x="91" y="107"/>
                  </a:lnTo>
                  <a:lnTo>
                    <a:pt x="116" y="52"/>
                  </a:lnTo>
                  <a:lnTo>
                    <a:pt x="151" y="40"/>
                  </a:lnTo>
                  <a:lnTo>
                    <a:pt x="113" y="30"/>
                  </a:lnTo>
                  <a:lnTo>
                    <a:pt x="108" y="17"/>
                  </a:lnTo>
                  <a:lnTo>
                    <a:pt x="98" y="25"/>
                  </a:lnTo>
                  <a:lnTo>
                    <a:pt x="103" y="9"/>
                  </a:lnTo>
                  <a:lnTo>
                    <a:pt x="78" y="0"/>
                  </a:lnTo>
                  <a:lnTo>
                    <a:pt x="70" y="9"/>
                  </a:lnTo>
                  <a:lnTo>
                    <a:pt x="81" y="37"/>
                  </a:lnTo>
                  <a:lnTo>
                    <a:pt x="56" y="8"/>
                  </a:lnTo>
                  <a:lnTo>
                    <a:pt x="45" y="17"/>
                  </a:lnTo>
                  <a:lnTo>
                    <a:pt x="48" y="27"/>
                  </a:lnTo>
                  <a:lnTo>
                    <a:pt x="23" y="17"/>
                  </a:lnTo>
                  <a:lnTo>
                    <a:pt x="42" y="8"/>
                  </a:lnTo>
                  <a:lnTo>
                    <a:pt x="0" y="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7" name="Freeform 389"/>
            <p:cNvSpPr>
              <a:spLocks/>
            </p:cNvSpPr>
            <p:nvPr/>
          </p:nvSpPr>
          <p:spPr bwMode="auto">
            <a:xfrm>
              <a:off x="4354637" y="1930949"/>
              <a:ext cx="250825" cy="180975"/>
            </a:xfrm>
            <a:custGeom>
              <a:avLst/>
              <a:gdLst>
                <a:gd name="T0" fmla="*/ 0 w 158"/>
                <a:gd name="T1" fmla="*/ 2147483647 h 114"/>
                <a:gd name="T2" fmla="*/ 2147483647 w 158"/>
                <a:gd name="T3" fmla="*/ 2147483647 h 114"/>
                <a:gd name="T4" fmla="*/ 2147483647 w 158"/>
                <a:gd name="T5" fmla="*/ 2147483647 h 114"/>
                <a:gd name="T6" fmla="*/ 2147483647 w 158"/>
                <a:gd name="T7" fmla="*/ 2147483647 h 114"/>
                <a:gd name="T8" fmla="*/ 2147483647 w 158"/>
                <a:gd name="T9" fmla="*/ 2147483647 h 114"/>
                <a:gd name="T10" fmla="*/ 2147483647 w 158"/>
                <a:gd name="T11" fmla="*/ 2147483647 h 114"/>
                <a:gd name="T12" fmla="*/ 2147483647 w 158"/>
                <a:gd name="T13" fmla="*/ 2147483647 h 114"/>
                <a:gd name="T14" fmla="*/ 2147483647 w 158"/>
                <a:gd name="T15" fmla="*/ 2147483647 h 114"/>
                <a:gd name="T16" fmla="*/ 2147483647 w 158"/>
                <a:gd name="T17" fmla="*/ 2147483647 h 114"/>
                <a:gd name="T18" fmla="*/ 2147483647 w 158"/>
                <a:gd name="T19" fmla="*/ 2147483647 h 114"/>
                <a:gd name="T20" fmla="*/ 2147483647 w 158"/>
                <a:gd name="T21" fmla="*/ 2147483647 h 114"/>
                <a:gd name="T22" fmla="*/ 2147483647 w 158"/>
                <a:gd name="T23" fmla="*/ 2147483647 h 114"/>
                <a:gd name="T24" fmla="*/ 2147483647 w 158"/>
                <a:gd name="T25" fmla="*/ 2147483647 h 114"/>
                <a:gd name="T26" fmla="*/ 2147483647 w 158"/>
                <a:gd name="T27" fmla="*/ 2147483647 h 114"/>
                <a:gd name="T28" fmla="*/ 2147483647 w 158"/>
                <a:gd name="T29" fmla="*/ 2147483647 h 114"/>
                <a:gd name="T30" fmla="*/ 2147483647 w 158"/>
                <a:gd name="T31" fmla="*/ 2147483647 h 114"/>
                <a:gd name="T32" fmla="*/ 2147483647 w 158"/>
                <a:gd name="T33" fmla="*/ 2147483647 h 114"/>
                <a:gd name="T34" fmla="*/ 2147483647 w 158"/>
                <a:gd name="T35" fmla="*/ 2147483647 h 114"/>
                <a:gd name="T36" fmla="*/ 2147483647 w 158"/>
                <a:gd name="T37" fmla="*/ 2147483647 h 114"/>
                <a:gd name="T38" fmla="*/ 2147483647 w 158"/>
                <a:gd name="T39" fmla="*/ 2147483647 h 114"/>
                <a:gd name="T40" fmla="*/ 2147483647 w 158"/>
                <a:gd name="T41" fmla="*/ 2147483647 h 114"/>
                <a:gd name="T42" fmla="*/ 2147483647 w 158"/>
                <a:gd name="T43" fmla="*/ 2147483647 h 114"/>
                <a:gd name="T44" fmla="*/ 2147483647 w 158"/>
                <a:gd name="T45" fmla="*/ 2147483647 h 114"/>
                <a:gd name="T46" fmla="*/ 2147483647 w 158"/>
                <a:gd name="T47" fmla="*/ 2147483647 h 114"/>
                <a:gd name="T48" fmla="*/ 2147483647 w 158"/>
                <a:gd name="T49" fmla="*/ 2147483647 h 114"/>
                <a:gd name="T50" fmla="*/ 2147483647 w 158"/>
                <a:gd name="T51" fmla="*/ 2147483647 h 114"/>
                <a:gd name="T52" fmla="*/ 2147483647 w 158"/>
                <a:gd name="T53" fmla="*/ 2147483647 h 114"/>
                <a:gd name="T54" fmla="*/ 2147483647 w 158"/>
                <a:gd name="T55" fmla="*/ 2147483647 h 114"/>
                <a:gd name="T56" fmla="*/ 2147483647 w 158"/>
                <a:gd name="T57" fmla="*/ 2147483647 h 114"/>
                <a:gd name="T58" fmla="*/ 2147483647 w 158"/>
                <a:gd name="T59" fmla="*/ 0 h 114"/>
                <a:gd name="T60" fmla="*/ 2147483647 w 158"/>
                <a:gd name="T61" fmla="*/ 2147483647 h 114"/>
                <a:gd name="T62" fmla="*/ 2147483647 w 158"/>
                <a:gd name="T63" fmla="*/ 2147483647 h 114"/>
                <a:gd name="T64" fmla="*/ 2147483647 w 158"/>
                <a:gd name="T65" fmla="*/ 2147483647 h 114"/>
                <a:gd name="T66" fmla="*/ 2147483647 w 158"/>
                <a:gd name="T67" fmla="*/ 2147483647 h 114"/>
                <a:gd name="T68" fmla="*/ 2147483647 w 158"/>
                <a:gd name="T69" fmla="*/ 2147483647 h 114"/>
                <a:gd name="T70" fmla="*/ 2147483647 w 158"/>
                <a:gd name="T71" fmla="*/ 2147483647 h 114"/>
                <a:gd name="T72" fmla="*/ 2147483647 w 158"/>
                <a:gd name="T73" fmla="*/ 2147483647 h 114"/>
                <a:gd name="T74" fmla="*/ 0 w 158"/>
                <a:gd name="T75" fmla="*/ 2147483647 h 1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"/>
                <a:gd name="T115" fmla="*/ 0 h 114"/>
                <a:gd name="T116" fmla="*/ 158 w 158"/>
                <a:gd name="T117" fmla="*/ 114 h 1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" h="114">
                  <a:moveTo>
                    <a:pt x="0" y="16"/>
                  </a:moveTo>
                  <a:lnTo>
                    <a:pt x="2" y="26"/>
                  </a:lnTo>
                  <a:lnTo>
                    <a:pt x="21" y="29"/>
                  </a:lnTo>
                  <a:lnTo>
                    <a:pt x="16" y="34"/>
                  </a:lnTo>
                  <a:lnTo>
                    <a:pt x="26" y="39"/>
                  </a:lnTo>
                  <a:lnTo>
                    <a:pt x="8" y="37"/>
                  </a:lnTo>
                  <a:lnTo>
                    <a:pt x="36" y="50"/>
                  </a:lnTo>
                  <a:lnTo>
                    <a:pt x="26" y="55"/>
                  </a:lnTo>
                  <a:lnTo>
                    <a:pt x="34" y="63"/>
                  </a:lnTo>
                  <a:lnTo>
                    <a:pt x="60" y="58"/>
                  </a:lnTo>
                  <a:lnTo>
                    <a:pt x="58" y="44"/>
                  </a:lnTo>
                  <a:lnTo>
                    <a:pt x="71" y="42"/>
                  </a:lnTo>
                  <a:lnTo>
                    <a:pt x="73" y="55"/>
                  </a:lnTo>
                  <a:lnTo>
                    <a:pt x="87" y="44"/>
                  </a:lnTo>
                  <a:lnTo>
                    <a:pt x="84" y="55"/>
                  </a:lnTo>
                  <a:lnTo>
                    <a:pt x="100" y="58"/>
                  </a:lnTo>
                  <a:lnTo>
                    <a:pt x="42" y="68"/>
                  </a:lnTo>
                  <a:lnTo>
                    <a:pt x="47" y="76"/>
                  </a:lnTo>
                  <a:lnTo>
                    <a:pt x="89" y="71"/>
                  </a:lnTo>
                  <a:lnTo>
                    <a:pt x="63" y="79"/>
                  </a:lnTo>
                  <a:lnTo>
                    <a:pt x="76" y="84"/>
                  </a:lnTo>
                  <a:lnTo>
                    <a:pt x="47" y="86"/>
                  </a:lnTo>
                  <a:lnTo>
                    <a:pt x="95" y="113"/>
                  </a:lnTo>
                  <a:lnTo>
                    <a:pt x="121" y="55"/>
                  </a:lnTo>
                  <a:lnTo>
                    <a:pt x="157" y="42"/>
                  </a:lnTo>
                  <a:lnTo>
                    <a:pt x="118" y="32"/>
                  </a:lnTo>
                  <a:lnTo>
                    <a:pt x="112" y="18"/>
                  </a:lnTo>
                  <a:lnTo>
                    <a:pt x="102" y="26"/>
                  </a:lnTo>
                  <a:lnTo>
                    <a:pt x="107" y="10"/>
                  </a:lnTo>
                  <a:lnTo>
                    <a:pt x="81" y="0"/>
                  </a:lnTo>
                  <a:lnTo>
                    <a:pt x="73" y="10"/>
                  </a:lnTo>
                  <a:lnTo>
                    <a:pt x="84" y="39"/>
                  </a:lnTo>
                  <a:lnTo>
                    <a:pt x="58" y="8"/>
                  </a:lnTo>
                  <a:lnTo>
                    <a:pt x="47" y="18"/>
                  </a:lnTo>
                  <a:lnTo>
                    <a:pt x="50" y="29"/>
                  </a:lnTo>
                  <a:lnTo>
                    <a:pt x="24" y="18"/>
                  </a:lnTo>
                  <a:lnTo>
                    <a:pt x="44" y="8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8" name="Freeform 390"/>
            <p:cNvSpPr>
              <a:spLocks/>
            </p:cNvSpPr>
            <p:nvPr/>
          </p:nvSpPr>
          <p:spPr bwMode="auto">
            <a:xfrm>
              <a:off x="4516562" y="1910311"/>
              <a:ext cx="212725" cy="63500"/>
            </a:xfrm>
            <a:custGeom>
              <a:avLst/>
              <a:gdLst>
                <a:gd name="T0" fmla="*/ 0 w 134"/>
                <a:gd name="T1" fmla="*/ 2147483647 h 40"/>
                <a:gd name="T2" fmla="*/ 2147483647 w 134"/>
                <a:gd name="T3" fmla="*/ 2147483647 h 40"/>
                <a:gd name="T4" fmla="*/ 2147483647 w 134"/>
                <a:gd name="T5" fmla="*/ 2147483647 h 40"/>
                <a:gd name="T6" fmla="*/ 2147483647 w 134"/>
                <a:gd name="T7" fmla="*/ 2147483647 h 40"/>
                <a:gd name="T8" fmla="*/ 2147483647 w 134"/>
                <a:gd name="T9" fmla="*/ 2147483647 h 40"/>
                <a:gd name="T10" fmla="*/ 2147483647 w 134"/>
                <a:gd name="T11" fmla="*/ 2147483647 h 40"/>
                <a:gd name="T12" fmla="*/ 2147483647 w 134"/>
                <a:gd name="T13" fmla="*/ 2147483647 h 40"/>
                <a:gd name="T14" fmla="*/ 2147483647 w 134"/>
                <a:gd name="T15" fmla="*/ 2147483647 h 40"/>
                <a:gd name="T16" fmla="*/ 2147483647 w 134"/>
                <a:gd name="T17" fmla="*/ 2147483647 h 40"/>
                <a:gd name="T18" fmla="*/ 2147483647 w 134"/>
                <a:gd name="T19" fmla="*/ 2147483647 h 40"/>
                <a:gd name="T20" fmla="*/ 2147483647 w 134"/>
                <a:gd name="T21" fmla="*/ 2147483647 h 40"/>
                <a:gd name="T22" fmla="*/ 2147483647 w 134"/>
                <a:gd name="T23" fmla="*/ 2147483647 h 40"/>
                <a:gd name="T24" fmla="*/ 2147483647 w 134"/>
                <a:gd name="T25" fmla="*/ 2147483647 h 40"/>
                <a:gd name="T26" fmla="*/ 2147483647 w 134"/>
                <a:gd name="T27" fmla="*/ 0 h 40"/>
                <a:gd name="T28" fmla="*/ 2147483647 w 134"/>
                <a:gd name="T29" fmla="*/ 2147483647 h 40"/>
                <a:gd name="T30" fmla="*/ 2147483647 w 134"/>
                <a:gd name="T31" fmla="*/ 0 h 40"/>
                <a:gd name="T32" fmla="*/ 2147483647 w 134"/>
                <a:gd name="T33" fmla="*/ 2147483647 h 40"/>
                <a:gd name="T34" fmla="*/ 2147483647 w 134"/>
                <a:gd name="T35" fmla="*/ 2147483647 h 40"/>
                <a:gd name="T36" fmla="*/ 2147483647 w 134"/>
                <a:gd name="T37" fmla="*/ 2147483647 h 40"/>
                <a:gd name="T38" fmla="*/ 0 w 134"/>
                <a:gd name="T39" fmla="*/ 2147483647 h 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4"/>
                <a:gd name="T61" fmla="*/ 0 h 40"/>
                <a:gd name="T62" fmla="*/ 134 w 134"/>
                <a:gd name="T63" fmla="*/ 40 h 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4" h="40">
                  <a:moveTo>
                    <a:pt x="0" y="9"/>
                  </a:moveTo>
                  <a:lnTo>
                    <a:pt x="18" y="14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60" y="18"/>
                  </a:lnTo>
                  <a:lnTo>
                    <a:pt x="31" y="27"/>
                  </a:lnTo>
                  <a:lnTo>
                    <a:pt x="80" y="39"/>
                  </a:lnTo>
                  <a:lnTo>
                    <a:pt x="113" y="32"/>
                  </a:lnTo>
                  <a:lnTo>
                    <a:pt x="133" y="16"/>
                  </a:lnTo>
                  <a:lnTo>
                    <a:pt x="128" y="9"/>
                  </a:lnTo>
                  <a:lnTo>
                    <a:pt x="96" y="9"/>
                  </a:lnTo>
                  <a:lnTo>
                    <a:pt x="100" y="4"/>
                  </a:lnTo>
                  <a:lnTo>
                    <a:pt x="76" y="11"/>
                  </a:lnTo>
                  <a:lnTo>
                    <a:pt x="73" y="0"/>
                  </a:lnTo>
                  <a:lnTo>
                    <a:pt x="68" y="14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20" y="4"/>
                  </a:lnTo>
                  <a:lnTo>
                    <a:pt x="26" y="14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59" name="Freeform 391"/>
            <p:cNvSpPr>
              <a:spLocks/>
            </p:cNvSpPr>
            <p:nvPr/>
          </p:nvSpPr>
          <p:spPr bwMode="auto">
            <a:xfrm>
              <a:off x="4516562" y="1910311"/>
              <a:ext cx="222250" cy="73025"/>
            </a:xfrm>
            <a:custGeom>
              <a:avLst/>
              <a:gdLst>
                <a:gd name="T0" fmla="*/ 0 w 140"/>
                <a:gd name="T1" fmla="*/ 2147483647 h 46"/>
                <a:gd name="T2" fmla="*/ 2147483647 w 140"/>
                <a:gd name="T3" fmla="*/ 2147483647 h 46"/>
                <a:gd name="T4" fmla="*/ 2147483647 w 140"/>
                <a:gd name="T5" fmla="*/ 2147483647 h 46"/>
                <a:gd name="T6" fmla="*/ 2147483647 w 140"/>
                <a:gd name="T7" fmla="*/ 2147483647 h 46"/>
                <a:gd name="T8" fmla="*/ 2147483647 w 140"/>
                <a:gd name="T9" fmla="*/ 2147483647 h 46"/>
                <a:gd name="T10" fmla="*/ 2147483647 w 140"/>
                <a:gd name="T11" fmla="*/ 2147483647 h 46"/>
                <a:gd name="T12" fmla="*/ 2147483647 w 140"/>
                <a:gd name="T13" fmla="*/ 2147483647 h 46"/>
                <a:gd name="T14" fmla="*/ 2147483647 w 140"/>
                <a:gd name="T15" fmla="*/ 2147483647 h 46"/>
                <a:gd name="T16" fmla="*/ 2147483647 w 140"/>
                <a:gd name="T17" fmla="*/ 2147483647 h 46"/>
                <a:gd name="T18" fmla="*/ 2147483647 w 140"/>
                <a:gd name="T19" fmla="*/ 2147483647 h 46"/>
                <a:gd name="T20" fmla="*/ 2147483647 w 140"/>
                <a:gd name="T21" fmla="*/ 2147483647 h 46"/>
                <a:gd name="T22" fmla="*/ 2147483647 w 140"/>
                <a:gd name="T23" fmla="*/ 2147483647 h 46"/>
                <a:gd name="T24" fmla="*/ 2147483647 w 140"/>
                <a:gd name="T25" fmla="*/ 2147483647 h 46"/>
                <a:gd name="T26" fmla="*/ 2147483647 w 140"/>
                <a:gd name="T27" fmla="*/ 0 h 46"/>
                <a:gd name="T28" fmla="*/ 2147483647 w 140"/>
                <a:gd name="T29" fmla="*/ 2147483647 h 46"/>
                <a:gd name="T30" fmla="*/ 2147483647 w 140"/>
                <a:gd name="T31" fmla="*/ 0 h 46"/>
                <a:gd name="T32" fmla="*/ 2147483647 w 140"/>
                <a:gd name="T33" fmla="*/ 2147483647 h 46"/>
                <a:gd name="T34" fmla="*/ 2147483647 w 140"/>
                <a:gd name="T35" fmla="*/ 2147483647 h 46"/>
                <a:gd name="T36" fmla="*/ 2147483647 w 140"/>
                <a:gd name="T37" fmla="*/ 2147483647 h 46"/>
                <a:gd name="T38" fmla="*/ 0 w 140"/>
                <a:gd name="T39" fmla="*/ 2147483647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46"/>
                <a:gd name="T62" fmla="*/ 140 w 140"/>
                <a:gd name="T63" fmla="*/ 46 h 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46">
                  <a:moveTo>
                    <a:pt x="0" y="10"/>
                  </a:moveTo>
                  <a:lnTo>
                    <a:pt x="19" y="16"/>
                  </a:lnTo>
                  <a:lnTo>
                    <a:pt x="8" y="18"/>
                  </a:lnTo>
                  <a:lnTo>
                    <a:pt x="13" y="23"/>
                  </a:lnTo>
                  <a:lnTo>
                    <a:pt x="63" y="21"/>
                  </a:lnTo>
                  <a:lnTo>
                    <a:pt x="32" y="31"/>
                  </a:lnTo>
                  <a:lnTo>
                    <a:pt x="84" y="45"/>
                  </a:lnTo>
                  <a:lnTo>
                    <a:pt x="118" y="37"/>
                  </a:lnTo>
                  <a:lnTo>
                    <a:pt x="139" y="18"/>
                  </a:lnTo>
                  <a:lnTo>
                    <a:pt x="134" y="10"/>
                  </a:lnTo>
                  <a:lnTo>
                    <a:pt x="100" y="10"/>
                  </a:lnTo>
                  <a:lnTo>
                    <a:pt x="105" y="5"/>
                  </a:lnTo>
                  <a:lnTo>
                    <a:pt x="79" y="13"/>
                  </a:lnTo>
                  <a:lnTo>
                    <a:pt x="76" y="0"/>
                  </a:lnTo>
                  <a:lnTo>
                    <a:pt x="71" y="16"/>
                  </a:lnTo>
                  <a:lnTo>
                    <a:pt x="32" y="0"/>
                  </a:lnTo>
                  <a:lnTo>
                    <a:pt x="32" y="10"/>
                  </a:lnTo>
                  <a:lnTo>
                    <a:pt x="21" y="5"/>
                  </a:lnTo>
                  <a:lnTo>
                    <a:pt x="27" y="16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0" name="Freeform 392"/>
            <p:cNvSpPr>
              <a:spLocks/>
            </p:cNvSpPr>
            <p:nvPr/>
          </p:nvSpPr>
          <p:spPr bwMode="auto">
            <a:xfrm>
              <a:off x="4591174" y="2026199"/>
              <a:ext cx="84138" cy="38100"/>
            </a:xfrm>
            <a:custGeom>
              <a:avLst/>
              <a:gdLst>
                <a:gd name="T0" fmla="*/ 0 w 53"/>
                <a:gd name="T1" fmla="*/ 2147483647 h 24"/>
                <a:gd name="T2" fmla="*/ 2147483647 w 53"/>
                <a:gd name="T3" fmla="*/ 2147483647 h 24"/>
                <a:gd name="T4" fmla="*/ 2147483647 w 53"/>
                <a:gd name="T5" fmla="*/ 0 h 24"/>
                <a:gd name="T6" fmla="*/ 2147483647 w 53"/>
                <a:gd name="T7" fmla="*/ 2147483647 h 24"/>
                <a:gd name="T8" fmla="*/ 2147483647 w 53"/>
                <a:gd name="T9" fmla="*/ 2147483647 h 24"/>
                <a:gd name="T10" fmla="*/ 2147483647 w 53"/>
                <a:gd name="T11" fmla="*/ 2147483647 h 24"/>
                <a:gd name="T12" fmla="*/ 2147483647 w 53"/>
                <a:gd name="T13" fmla="*/ 2147483647 h 24"/>
                <a:gd name="T14" fmla="*/ 0 w 53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24"/>
                <a:gd name="T26" fmla="*/ 53 w 53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24">
                  <a:moveTo>
                    <a:pt x="0" y="19"/>
                  </a:moveTo>
                  <a:lnTo>
                    <a:pt x="3" y="9"/>
                  </a:lnTo>
                  <a:lnTo>
                    <a:pt x="29" y="0"/>
                  </a:lnTo>
                  <a:lnTo>
                    <a:pt x="30" y="9"/>
                  </a:lnTo>
                  <a:lnTo>
                    <a:pt x="52" y="13"/>
                  </a:lnTo>
                  <a:lnTo>
                    <a:pt x="24" y="23"/>
                  </a:lnTo>
                  <a:lnTo>
                    <a:pt x="29" y="17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1" name="Freeform 393"/>
            <p:cNvSpPr>
              <a:spLocks/>
            </p:cNvSpPr>
            <p:nvPr/>
          </p:nvSpPr>
          <p:spPr bwMode="auto">
            <a:xfrm>
              <a:off x="4591174" y="2026199"/>
              <a:ext cx="93663" cy="47625"/>
            </a:xfrm>
            <a:custGeom>
              <a:avLst/>
              <a:gdLst>
                <a:gd name="T0" fmla="*/ 0 w 59"/>
                <a:gd name="T1" fmla="*/ 2147483647 h 30"/>
                <a:gd name="T2" fmla="*/ 2147483647 w 59"/>
                <a:gd name="T3" fmla="*/ 2147483647 h 30"/>
                <a:gd name="T4" fmla="*/ 2147483647 w 59"/>
                <a:gd name="T5" fmla="*/ 0 h 30"/>
                <a:gd name="T6" fmla="*/ 2147483647 w 59"/>
                <a:gd name="T7" fmla="*/ 2147483647 h 30"/>
                <a:gd name="T8" fmla="*/ 2147483647 w 59"/>
                <a:gd name="T9" fmla="*/ 2147483647 h 30"/>
                <a:gd name="T10" fmla="*/ 2147483647 w 59"/>
                <a:gd name="T11" fmla="*/ 2147483647 h 30"/>
                <a:gd name="T12" fmla="*/ 2147483647 w 59"/>
                <a:gd name="T13" fmla="*/ 2147483647 h 30"/>
                <a:gd name="T14" fmla="*/ 0 w 59"/>
                <a:gd name="T15" fmla="*/ 214748364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0"/>
                <a:gd name="T26" fmla="*/ 59 w 59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0">
                  <a:moveTo>
                    <a:pt x="0" y="24"/>
                  </a:moveTo>
                  <a:lnTo>
                    <a:pt x="3" y="11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58" y="16"/>
                  </a:lnTo>
                  <a:lnTo>
                    <a:pt x="27" y="29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2" name="Freeform 394"/>
            <p:cNvSpPr>
              <a:spLocks/>
            </p:cNvSpPr>
            <p:nvPr/>
          </p:nvSpPr>
          <p:spPr bwMode="auto">
            <a:xfrm>
              <a:off x="4824537" y="4997999"/>
              <a:ext cx="26987" cy="30162"/>
            </a:xfrm>
            <a:custGeom>
              <a:avLst/>
              <a:gdLst>
                <a:gd name="T0" fmla="*/ 0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0 h 19"/>
                <a:gd name="T8" fmla="*/ 0 w 17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10"/>
                  </a:moveTo>
                  <a:lnTo>
                    <a:pt x="11" y="18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3" name="Freeform 395"/>
            <p:cNvSpPr>
              <a:spLocks/>
            </p:cNvSpPr>
            <p:nvPr/>
          </p:nvSpPr>
          <p:spPr bwMode="auto">
            <a:xfrm>
              <a:off x="4824537" y="4997999"/>
              <a:ext cx="26987" cy="39687"/>
            </a:xfrm>
            <a:custGeom>
              <a:avLst/>
              <a:gdLst>
                <a:gd name="T0" fmla="*/ 0 w 17"/>
                <a:gd name="T1" fmla="*/ 2147483647 h 25"/>
                <a:gd name="T2" fmla="*/ 2147483647 w 17"/>
                <a:gd name="T3" fmla="*/ 2147483647 h 25"/>
                <a:gd name="T4" fmla="*/ 2147483647 w 17"/>
                <a:gd name="T5" fmla="*/ 2147483647 h 25"/>
                <a:gd name="T6" fmla="*/ 2147483647 w 17"/>
                <a:gd name="T7" fmla="*/ 0 h 25"/>
                <a:gd name="T8" fmla="*/ 0 w 17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13"/>
                  </a:moveTo>
                  <a:lnTo>
                    <a:pt x="11" y="24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4" name="Freeform 396"/>
            <p:cNvSpPr>
              <a:spLocks/>
            </p:cNvSpPr>
            <p:nvPr/>
          </p:nvSpPr>
          <p:spPr bwMode="auto">
            <a:xfrm>
              <a:off x="4362574" y="2442124"/>
              <a:ext cx="296863" cy="487362"/>
            </a:xfrm>
            <a:custGeom>
              <a:avLst/>
              <a:gdLst>
                <a:gd name="T0" fmla="*/ 0 w 187"/>
                <a:gd name="T1" fmla="*/ 2147483647 h 307"/>
                <a:gd name="T2" fmla="*/ 2147483647 w 187"/>
                <a:gd name="T3" fmla="*/ 2147483647 h 307"/>
                <a:gd name="T4" fmla="*/ 2147483647 w 187"/>
                <a:gd name="T5" fmla="*/ 2147483647 h 307"/>
                <a:gd name="T6" fmla="*/ 2147483647 w 187"/>
                <a:gd name="T7" fmla="*/ 2147483647 h 307"/>
                <a:gd name="T8" fmla="*/ 2147483647 w 187"/>
                <a:gd name="T9" fmla="*/ 2147483647 h 307"/>
                <a:gd name="T10" fmla="*/ 2147483647 w 187"/>
                <a:gd name="T11" fmla="*/ 2147483647 h 307"/>
                <a:gd name="T12" fmla="*/ 2147483647 w 187"/>
                <a:gd name="T13" fmla="*/ 2147483647 h 307"/>
                <a:gd name="T14" fmla="*/ 2147483647 w 187"/>
                <a:gd name="T15" fmla="*/ 2147483647 h 307"/>
                <a:gd name="T16" fmla="*/ 2147483647 w 187"/>
                <a:gd name="T17" fmla="*/ 2147483647 h 307"/>
                <a:gd name="T18" fmla="*/ 2147483647 w 187"/>
                <a:gd name="T19" fmla="*/ 2147483647 h 307"/>
                <a:gd name="T20" fmla="*/ 2147483647 w 187"/>
                <a:gd name="T21" fmla="*/ 2147483647 h 307"/>
                <a:gd name="T22" fmla="*/ 2147483647 w 187"/>
                <a:gd name="T23" fmla="*/ 2147483647 h 307"/>
                <a:gd name="T24" fmla="*/ 2147483647 w 187"/>
                <a:gd name="T25" fmla="*/ 2147483647 h 307"/>
                <a:gd name="T26" fmla="*/ 2147483647 w 187"/>
                <a:gd name="T27" fmla="*/ 2147483647 h 307"/>
                <a:gd name="T28" fmla="*/ 2147483647 w 187"/>
                <a:gd name="T29" fmla="*/ 2147483647 h 307"/>
                <a:gd name="T30" fmla="*/ 2147483647 w 187"/>
                <a:gd name="T31" fmla="*/ 2147483647 h 307"/>
                <a:gd name="T32" fmla="*/ 2147483647 w 187"/>
                <a:gd name="T33" fmla="*/ 2147483647 h 307"/>
                <a:gd name="T34" fmla="*/ 2147483647 w 187"/>
                <a:gd name="T35" fmla="*/ 2147483647 h 307"/>
                <a:gd name="T36" fmla="*/ 2147483647 w 187"/>
                <a:gd name="T37" fmla="*/ 2147483647 h 307"/>
                <a:gd name="T38" fmla="*/ 2147483647 w 187"/>
                <a:gd name="T39" fmla="*/ 2147483647 h 307"/>
                <a:gd name="T40" fmla="*/ 2147483647 w 187"/>
                <a:gd name="T41" fmla="*/ 0 h 307"/>
                <a:gd name="T42" fmla="*/ 2147483647 w 187"/>
                <a:gd name="T43" fmla="*/ 0 h 307"/>
                <a:gd name="T44" fmla="*/ 2147483647 w 187"/>
                <a:gd name="T45" fmla="*/ 2147483647 h 307"/>
                <a:gd name="T46" fmla="*/ 2147483647 w 187"/>
                <a:gd name="T47" fmla="*/ 2147483647 h 307"/>
                <a:gd name="T48" fmla="*/ 2147483647 w 187"/>
                <a:gd name="T49" fmla="*/ 2147483647 h 307"/>
                <a:gd name="T50" fmla="*/ 2147483647 w 187"/>
                <a:gd name="T51" fmla="*/ 2147483647 h 307"/>
                <a:gd name="T52" fmla="*/ 2147483647 w 187"/>
                <a:gd name="T53" fmla="*/ 2147483647 h 307"/>
                <a:gd name="T54" fmla="*/ 2147483647 w 187"/>
                <a:gd name="T55" fmla="*/ 2147483647 h 307"/>
                <a:gd name="T56" fmla="*/ 2147483647 w 187"/>
                <a:gd name="T57" fmla="*/ 2147483647 h 307"/>
                <a:gd name="T58" fmla="*/ 2147483647 w 187"/>
                <a:gd name="T59" fmla="*/ 2147483647 h 307"/>
                <a:gd name="T60" fmla="*/ 2147483647 w 187"/>
                <a:gd name="T61" fmla="*/ 2147483647 h 307"/>
                <a:gd name="T62" fmla="*/ 2147483647 w 187"/>
                <a:gd name="T63" fmla="*/ 2147483647 h 307"/>
                <a:gd name="T64" fmla="*/ 2147483647 w 187"/>
                <a:gd name="T65" fmla="*/ 2147483647 h 307"/>
                <a:gd name="T66" fmla="*/ 2147483647 w 187"/>
                <a:gd name="T67" fmla="*/ 2147483647 h 307"/>
                <a:gd name="T68" fmla="*/ 2147483647 w 187"/>
                <a:gd name="T69" fmla="*/ 2147483647 h 307"/>
                <a:gd name="T70" fmla="*/ 0 w 187"/>
                <a:gd name="T71" fmla="*/ 2147483647 h 30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7"/>
                <a:gd name="T109" fmla="*/ 0 h 307"/>
                <a:gd name="T110" fmla="*/ 187 w 187"/>
                <a:gd name="T111" fmla="*/ 307 h 30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7" h="307">
                  <a:moveTo>
                    <a:pt x="0" y="230"/>
                  </a:moveTo>
                  <a:lnTo>
                    <a:pt x="14" y="265"/>
                  </a:lnTo>
                  <a:lnTo>
                    <a:pt x="25" y="285"/>
                  </a:lnTo>
                  <a:lnTo>
                    <a:pt x="25" y="306"/>
                  </a:lnTo>
                  <a:lnTo>
                    <a:pt x="69" y="293"/>
                  </a:lnTo>
                  <a:lnTo>
                    <a:pt x="79" y="245"/>
                  </a:lnTo>
                  <a:lnTo>
                    <a:pt x="71" y="242"/>
                  </a:lnTo>
                  <a:lnTo>
                    <a:pt x="104" y="224"/>
                  </a:lnTo>
                  <a:lnTo>
                    <a:pt x="74" y="222"/>
                  </a:lnTo>
                  <a:lnTo>
                    <a:pt x="97" y="224"/>
                  </a:lnTo>
                  <a:lnTo>
                    <a:pt x="109" y="214"/>
                  </a:lnTo>
                  <a:lnTo>
                    <a:pt x="92" y="196"/>
                  </a:lnTo>
                  <a:lnTo>
                    <a:pt x="71" y="209"/>
                  </a:lnTo>
                  <a:lnTo>
                    <a:pt x="89" y="201"/>
                  </a:lnTo>
                  <a:lnTo>
                    <a:pt x="89" y="155"/>
                  </a:lnTo>
                  <a:lnTo>
                    <a:pt x="150" y="114"/>
                  </a:lnTo>
                  <a:lnTo>
                    <a:pt x="142" y="103"/>
                  </a:lnTo>
                  <a:lnTo>
                    <a:pt x="153" y="80"/>
                  </a:lnTo>
                  <a:lnTo>
                    <a:pt x="186" y="77"/>
                  </a:lnTo>
                  <a:lnTo>
                    <a:pt x="177" y="28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30" y="19"/>
                  </a:lnTo>
                  <a:lnTo>
                    <a:pt x="104" y="16"/>
                  </a:lnTo>
                  <a:lnTo>
                    <a:pt x="97" y="28"/>
                  </a:lnTo>
                  <a:lnTo>
                    <a:pt x="79" y="31"/>
                  </a:lnTo>
                  <a:lnTo>
                    <a:pt x="74" y="52"/>
                  </a:lnTo>
                  <a:lnTo>
                    <a:pt x="51" y="73"/>
                  </a:lnTo>
                  <a:lnTo>
                    <a:pt x="38" y="106"/>
                  </a:lnTo>
                  <a:lnTo>
                    <a:pt x="44" y="119"/>
                  </a:lnTo>
                  <a:lnTo>
                    <a:pt x="16" y="131"/>
                  </a:lnTo>
                  <a:lnTo>
                    <a:pt x="16" y="173"/>
                  </a:lnTo>
                  <a:lnTo>
                    <a:pt x="23" y="182"/>
                  </a:lnTo>
                  <a:lnTo>
                    <a:pt x="16" y="190"/>
                  </a:lnTo>
                  <a:lnTo>
                    <a:pt x="18" y="211"/>
                  </a:lnTo>
                  <a:lnTo>
                    <a:pt x="0" y="23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5" name="Freeform 397"/>
            <p:cNvSpPr>
              <a:spLocks/>
            </p:cNvSpPr>
            <p:nvPr/>
          </p:nvSpPr>
          <p:spPr bwMode="auto">
            <a:xfrm>
              <a:off x="4362574" y="2442124"/>
              <a:ext cx="306388" cy="496887"/>
            </a:xfrm>
            <a:custGeom>
              <a:avLst/>
              <a:gdLst>
                <a:gd name="T0" fmla="*/ 0 w 193"/>
                <a:gd name="T1" fmla="*/ 2147483647 h 313"/>
                <a:gd name="T2" fmla="*/ 2147483647 w 193"/>
                <a:gd name="T3" fmla="*/ 2147483647 h 313"/>
                <a:gd name="T4" fmla="*/ 2147483647 w 193"/>
                <a:gd name="T5" fmla="*/ 2147483647 h 313"/>
                <a:gd name="T6" fmla="*/ 2147483647 w 193"/>
                <a:gd name="T7" fmla="*/ 2147483647 h 313"/>
                <a:gd name="T8" fmla="*/ 2147483647 w 193"/>
                <a:gd name="T9" fmla="*/ 2147483647 h 313"/>
                <a:gd name="T10" fmla="*/ 2147483647 w 193"/>
                <a:gd name="T11" fmla="*/ 2147483647 h 313"/>
                <a:gd name="T12" fmla="*/ 2147483647 w 193"/>
                <a:gd name="T13" fmla="*/ 2147483647 h 313"/>
                <a:gd name="T14" fmla="*/ 2147483647 w 193"/>
                <a:gd name="T15" fmla="*/ 2147483647 h 313"/>
                <a:gd name="T16" fmla="*/ 2147483647 w 193"/>
                <a:gd name="T17" fmla="*/ 2147483647 h 313"/>
                <a:gd name="T18" fmla="*/ 2147483647 w 193"/>
                <a:gd name="T19" fmla="*/ 2147483647 h 313"/>
                <a:gd name="T20" fmla="*/ 2147483647 w 193"/>
                <a:gd name="T21" fmla="*/ 2147483647 h 313"/>
                <a:gd name="T22" fmla="*/ 2147483647 w 193"/>
                <a:gd name="T23" fmla="*/ 2147483647 h 313"/>
                <a:gd name="T24" fmla="*/ 2147483647 w 193"/>
                <a:gd name="T25" fmla="*/ 2147483647 h 313"/>
                <a:gd name="T26" fmla="*/ 2147483647 w 193"/>
                <a:gd name="T27" fmla="*/ 2147483647 h 313"/>
                <a:gd name="T28" fmla="*/ 2147483647 w 193"/>
                <a:gd name="T29" fmla="*/ 2147483647 h 313"/>
                <a:gd name="T30" fmla="*/ 2147483647 w 193"/>
                <a:gd name="T31" fmla="*/ 2147483647 h 313"/>
                <a:gd name="T32" fmla="*/ 2147483647 w 193"/>
                <a:gd name="T33" fmla="*/ 2147483647 h 313"/>
                <a:gd name="T34" fmla="*/ 2147483647 w 193"/>
                <a:gd name="T35" fmla="*/ 2147483647 h 313"/>
                <a:gd name="T36" fmla="*/ 2147483647 w 193"/>
                <a:gd name="T37" fmla="*/ 2147483647 h 313"/>
                <a:gd name="T38" fmla="*/ 2147483647 w 193"/>
                <a:gd name="T39" fmla="*/ 2147483647 h 313"/>
                <a:gd name="T40" fmla="*/ 2147483647 w 193"/>
                <a:gd name="T41" fmla="*/ 0 h 313"/>
                <a:gd name="T42" fmla="*/ 2147483647 w 193"/>
                <a:gd name="T43" fmla="*/ 0 h 313"/>
                <a:gd name="T44" fmla="*/ 2147483647 w 193"/>
                <a:gd name="T45" fmla="*/ 2147483647 h 313"/>
                <a:gd name="T46" fmla="*/ 2147483647 w 193"/>
                <a:gd name="T47" fmla="*/ 2147483647 h 313"/>
                <a:gd name="T48" fmla="*/ 2147483647 w 193"/>
                <a:gd name="T49" fmla="*/ 2147483647 h 313"/>
                <a:gd name="T50" fmla="*/ 2147483647 w 193"/>
                <a:gd name="T51" fmla="*/ 2147483647 h 313"/>
                <a:gd name="T52" fmla="*/ 2147483647 w 193"/>
                <a:gd name="T53" fmla="*/ 2147483647 h 313"/>
                <a:gd name="T54" fmla="*/ 2147483647 w 193"/>
                <a:gd name="T55" fmla="*/ 2147483647 h 313"/>
                <a:gd name="T56" fmla="*/ 2147483647 w 193"/>
                <a:gd name="T57" fmla="*/ 2147483647 h 313"/>
                <a:gd name="T58" fmla="*/ 2147483647 w 193"/>
                <a:gd name="T59" fmla="*/ 2147483647 h 313"/>
                <a:gd name="T60" fmla="*/ 2147483647 w 193"/>
                <a:gd name="T61" fmla="*/ 2147483647 h 313"/>
                <a:gd name="T62" fmla="*/ 2147483647 w 193"/>
                <a:gd name="T63" fmla="*/ 2147483647 h 313"/>
                <a:gd name="T64" fmla="*/ 2147483647 w 193"/>
                <a:gd name="T65" fmla="*/ 2147483647 h 313"/>
                <a:gd name="T66" fmla="*/ 2147483647 w 193"/>
                <a:gd name="T67" fmla="*/ 2147483647 h 313"/>
                <a:gd name="T68" fmla="*/ 2147483647 w 193"/>
                <a:gd name="T69" fmla="*/ 2147483647 h 313"/>
                <a:gd name="T70" fmla="*/ 0 w 193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3"/>
                <a:gd name="T109" fmla="*/ 0 h 313"/>
                <a:gd name="T110" fmla="*/ 193 w 193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3" h="313">
                  <a:moveTo>
                    <a:pt x="0" y="234"/>
                  </a:moveTo>
                  <a:lnTo>
                    <a:pt x="14" y="270"/>
                  </a:lnTo>
                  <a:lnTo>
                    <a:pt x="26" y="291"/>
                  </a:lnTo>
                  <a:lnTo>
                    <a:pt x="26" y="312"/>
                  </a:lnTo>
                  <a:lnTo>
                    <a:pt x="71" y="299"/>
                  </a:lnTo>
                  <a:lnTo>
                    <a:pt x="82" y="250"/>
                  </a:lnTo>
                  <a:lnTo>
                    <a:pt x="73" y="247"/>
                  </a:lnTo>
                  <a:lnTo>
                    <a:pt x="107" y="228"/>
                  </a:lnTo>
                  <a:lnTo>
                    <a:pt x="76" y="226"/>
                  </a:lnTo>
                  <a:lnTo>
                    <a:pt x="100" y="228"/>
                  </a:lnTo>
                  <a:lnTo>
                    <a:pt x="113" y="218"/>
                  </a:lnTo>
                  <a:lnTo>
                    <a:pt x="95" y="200"/>
                  </a:lnTo>
                  <a:lnTo>
                    <a:pt x="73" y="213"/>
                  </a:lnTo>
                  <a:lnTo>
                    <a:pt x="92" y="205"/>
                  </a:lnTo>
                  <a:lnTo>
                    <a:pt x="92" y="158"/>
                  </a:lnTo>
                  <a:lnTo>
                    <a:pt x="155" y="116"/>
                  </a:lnTo>
                  <a:lnTo>
                    <a:pt x="147" y="105"/>
                  </a:lnTo>
                  <a:lnTo>
                    <a:pt x="158" y="82"/>
                  </a:lnTo>
                  <a:lnTo>
                    <a:pt x="192" y="79"/>
                  </a:lnTo>
                  <a:lnTo>
                    <a:pt x="183" y="29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34" y="19"/>
                  </a:lnTo>
                  <a:lnTo>
                    <a:pt x="107" y="16"/>
                  </a:lnTo>
                  <a:lnTo>
                    <a:pt x="100" y="29"/>
                  </a:lnTo>
                  <a:lnTo>
                    <a:pt x="82" y="32"/>
                  </a:lnTo>
                  <a:lnTo>
                    <a:pt x="76" y="53"/>
                  </a:lnTo>
                  <a:lnTo>
                    <a:pt x="53" y="74"/>
                  </a:lnTo>
                  <a:lnTo>
                    <a:pt x="39" y="108"/>
                  </a:lnTo>
                  <a:lnTo>
                    <a:pt x="45" y="121"/>
                  </a:lnTo>
                  <a:lnTo>
                    <a:pt x="16" y="134"/>
                  </a:lnTo>
                  <a:lnTo>
                    <a:pt x="16" y="176"/>
                  </a:lnTo>
                  <a:lnTo>
                    <a:pt x="24" y="186"/>
                  </a:lnTo>
                  <a:lnTo>
                    <a:pt x="16" y="194"/>
                  </a:lnTo>
                  <a:lnTo>
                    <a:pt x="19" y="215"/>
                  </a:lnTo>
                  <a:lnTo>
                    <a:pt x="0" y="2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6" name="Freeform 398"/>
            <p:cNvSpPr>
              <a:spLocks/>
            </p:cNvSpPr>
            <p:nvPr/>
          </p:nvSpPr>
          <p:spPr bwMode="auto">
            <a:xfrm>
              <a:off x="4241924" y="3178724"/>
              <a:ext cx="96838" cy="46037"/>
            </a:xfrm>
            <a:custGeom>
              <a:avLst/>
              <a:gdLst>
                <a:gd name="T0" fmla="*/ 0 w 61"/>
                <a:gd name="T1" fmla="*/ 2147483647 h 29"/>
                <a:gd name="T2" fmla="*/ 2147483647 w 61"/>
                <a:gd name="T3" fmla="*/ 2147483647 h 29"/>
                <a:gd name="T4" fmla="*/ 2147483647 w 61"/>
                <a:gd name="T5" fmla="*/ 2147483647 h 29"/>
                <a:gd name="T6" fmla="*/ 2147483647 w 61"/>
                <a:gd name="T7" fmla="*/ 2147483647 h 29"/>
                <a:gd name="T8" fmla="*/ 2147483647 w 61"/>
                <a:gd name="T9" fmla="*/ 2147483647 h 29"/>
                <a:gd name="T10" fmla="*/ 2147483647 w 61"/>
                <a:gd name="T11" fmla="*/ 2147483647 h 29"/>
                <a:gd name="T12" fmla="*/ 2147483647 w 61"/>
                <a:gd name="T13" fmla="*/ 2147483647 h 29"/>
                <a:gd name="T14" fmla="*/ 2147483647 w 61"/>
                <a:gd name="T15" fmla="*/ 2147483647 h 29"/>
                <a:gd name="T16" fmla="*/ 2147483647 w 61"/>
                <a:gd name="T17" fmla="*/ 0 h 29"/>
                <a:gd name="T18" fmla="*/ 0 w 61"/>
                <a:gd name="T19" fmla="*/ 214748364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29"/>
                <a:gd name="T32" fmla="*/ 61 w 61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29">
                  <a:moveTo>
                    <a:pt x="0" y="20"/>
                  </a:moveTo>
                  <a:lnTo>
                    <a:pt x="15" y="28"/>
                  </a:lnTo>
                  <a:lnTo>
                    <a:pt x="34" y="20"/>
                  </a:lnTo>
                  <a:lnTo>
                    <a:pt x="44" y="26"/>
                  </a:lnTo>
                  <a:lnTo>
                    <a:pt x="60" y="13"/>
                  </a:lnTo>
                  <a:lnTo>
                    <a:pt x="50" y="12"/>
                  </a:lnTo>
                  <a:lnTo>
                    <a:pt x="50" y="5"/>
                  </a:lnTo>
                  <a:lnTo>
                    <a:pt x="48" y="2"/>
                  </a:lnTo>
                  <a:lnTo>
                    <a:pt x="22" y="0"/>
                  </a:lnTo>
                  <a:lnTo>
                    <a:pt x="0" y="2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7" name="Freeform 399"/>
            <p:cNvSpPr>
              <a:spLocks/>
            </p:cNvSpPr>
            <p:nvPr/>
          </p:nvSpPr>
          <p:spPr bwMode="auto">
            <a:xfrm>
              <a:off x="4241924" y="3178724"/>
              <a:ext cx="106363" cy="55562"/>
            </a:xfrm>
            <a:custGeom>
              <a:avLst/>
              <a:gdLst>
                <a:gd name="T0" fmla="*/ 0 w 67"/>
                <a:gd name="T1" fmla="*/ 2147483647 h 35"/>
                <a:gd name="T2" fmla="*/ 2147483647 w 67"/>
                <a:gd name="T3" fmla="*/ 2147483647 h 35"/>
                <a:gd name="T4" fmla="*/ 2147483647 w 67"/>
                <a:gd name="T5" fmla="*/ 2147483647 h 35"/>
                <a:gd name="T6" fmla="*/ 2147483647 w 67"/>
                <a:gd name="T7" fmla="*/ 2147483647 h 35"/>
                <a:gd name="T8" fmla="*/ 2147483647 w 67"/>
                <a:gd name="T9" fmla="*/ 2147483647 h 35"/>
                <a:gd name="T10" fmla="*/ 2147483647 w 67"/>
                <a:gd name="T11" fmla="*/ 2147483647 h 35"/>
                <a:gd name="T12" fmla="*/ 2147483647 w 67"/>
                <a:gd name="T13" fmla="*/ 2147483647 h 35"/>
                <a:gd name="T14" fmla="*/ 2147483647 w 67"/>
                <a:gd name="T15" fmla="*/ 2147483647 h 35"/>
                <a:gd name="T16" fmla="*/ 2147483647 w 67"/>
                <a:gd name="T17" fmla="*/ 0 h 35"/>
                <a:gd name="T18" fmla="*/ 0 w 67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35"/>
                <a:gd name="T32" fmla="*/ 67 w 67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35">
                  <a:moveTo>
                    <a:pt x="0" y="24"/>
                  </a:moveTo>
                  <a:lnTo>
                    <a:pt x="16" y="34"/>
                  </a:lnTo>
                  <a:lnTo>
                    <a:pt x="37" y="24"/>
                  </a:lnTo>
                  <a:lnTo>
                    <a:pt x="48" y="32"/>
                  </a:lnTo>
                  <a:lnTo>
                    <a:pt x="66" y="16"/>
                  </a:lnTo>
                  <a:lnTo>
                    <a:pt x="55" y="14"/>
                  </a:lnTo>
                  <a:lnTo>
                    <a:pt x="55" y="6"/>
                  </a:lnTo>
                  <a:lnTo>
                    <a:pt x="53" y="3"/>
                  </a:lnTo>
                  <a:lnTo>
                    <a:pt x="24" y="0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8" name="Freeform 400"/>
            <p:cNvSpPr>
              <a:spLocks/>
            </p:cNvSpPr>
            <p:nvPr/>
          </p:nvSpPr>
          <p:spPr bwMode="auto">
            <a:xfrm>
              <a:off x="4929312" y="3473999"/>
              <a:ext cx="158750" cy="122237"/>
            </a:xfrm>
            <a:custGeom>
              <a:avLst/>
              <a:gdLst>
                <a:gd name="T0" fmla="*/ 0 w 100"/>
                <a:gd name="T1" fmla="*/ 2147483647 h 77"/>
                <a:gd name="T2" fmla="*/ 2147483647 w 100"/>
                <a:gd name="T3" fmla="*/ 2147483647 h 77"/>
                <a:gd name="T4" fmla="*/ 2147483647 w 100"/>
                <a:gd name="T5" fmla="*/ 2147483647 h 77"/>
                <a:gd name="T6" fmla="*/ 2147483647 w 100"/>
                <a:gd name="T7" fmla="*/ 2147483647 h 77"/>
                <a:gd name="T8" fmla="*/ 2147483647 w 100"/>
                <a:gd name="T9" fmla="*/ 2147483647 h 77"/>
                <a:gd name="T10" fmla="*/ 2147483647 w 100"/>
                <a:gd name="T11" fmla="*/ 2147483647 h 77"/>
                <a:gd name="T12" fmla="*/ 2147483647 w 100"/>
                <a:gd name="T13" fmla="*/ 0 h 77"/>
                <a:gd name="T14" fmla="*/ 2147483647 w 100"/>
                <a:gd name="T15" fmla="*/ 2147483647 h 77"/>
                <a:gd name="T16" fmla="*/ 2147483647 w 100"/>
                <a:gd name="T17" fmla="*/ 2147483647 h 77"/>
                <a:gd name="T18" fmla="*/ 2147483647 w 100"/>
                <a:gd name="T19" fmla="*/ 2147483647 h 77"/>
                <a:gd name="T20" fmla="*/ 2147483647 w 100"/>
                <a:gd name="T21" fmla="*/ 2147483647 h 77"/>
                <a:gd name="T22" fmla="*/ 0 w 100"/>
                <a:gd name="T23" fmla="*/ 2147483647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77"/>
                <a:gd name="T38" fmla="*/ 100 w 100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77">
                  <a:moveTo>
                    <a:pt x="0" y="70"/>
                  </a:moveTo>
                  <a:lnTo>
                    <a:pt x="3" y="64"/>
                  </a:lnTo>
                  <a:lnTo>
                    <a:pt x="20" y="47"/>
                  </a:lnTo>
                  <a:lnTo>
                    <a:pt x="9" y="40"/>
                  </a:lnTo>
                  <a:lnTo>
                    <a:pt x="9" y="18"/>
                  </a:lnTo>
                  <a:lnTo>
                    <a:pt x="20" y="6"/>
                  </a:lnTo>
                  <a:lnTo>
                    <a:pt x="99" y="0"/>
                  </a:lnTo>
                  <a:lnTo>
                    <a:pt x="84" y="10"/>
                  </a:lnTo>
                  <a:lnTo>
                    <a:pt x="81" y="42"/>
                  </a:lnTo>
                  <a:lnTo>
                    <a:pt x="46" y="61"/>
                  </a:lnTo>
                  <a:lnTo>
                    <a:pt x="17" y="76"/>
                  </a:lnTo>
                  <a:lnTo>
                    <a:pt x="0" y="7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69" name="Freeform 401"/>
            <p:cNvSpPr>
              <a:spLocks/>
            </p:cNvSpPr>
            <p:nvPr/>
          </p:nvSpPr>
          <p:spPr bwMode="auto">
            <a:xfrm>
              <a:off x="4929312" y="3473999"/>
              <a:ext cx="168275" cy="131762"/>
            </a:xfrm>
            <a:custGeom>
              <a:avLst/>
              <a:gdLst>
                <a:gd name="T0" fmla="*/ 0 w 106"/>
                <a:gd name="T1" fmla="*/ 2147483647 h 83"/>
                <a:gd name="T2" fmla="*/ 2147483647 w 106"/>
                <a:gd name="T3" fmla="*/ 2147483647 h 83"/>
                <a:gd name="T4" fmla="*/ 2147483647 w 106"/>
                <a:gd name="T5" fmla="*/ 2147483647 h 83"/>
                <a:gd name="T6" fmla="*/ 2147483647 w 106"/>
                <a:gd name="T7" fmla="*/ 2147483647 h 83"/>
                <a:gd name="T8" fmla="*/ 2147483647 w 106"/>
                <a:gd name="T9" fmla="*/ 2147483647 h 83"/>
                <a:gd name="T10" fmla="*/ 2147483647 w 106"/>
                <a:gd name="T11" fmla="*/ 2147483647 h 83"/>
                <a:gd name="T12" fmla="*/ 2147483647 w 106"/>
                <a:gd name="T13" fmla="*/ 0 h 83"/>
                <a:gd name="T14" fmla="*/ 2147483647 w 106"/>
                <a:gd name="T15" fmla="*/ 2147483647 h 83"/>
                <a:gd name="T16" fmla="*/ 2147483647 w 106"/>
                <a:gd name="T17" fmla="*/ 2147483647 h 83"/>
                <a:gd name="T18" fmla="*/ 2147483647 w 106"/>
                <a:gd name="T19" fmla="*/ 2147483647 h 83"/>
                <a:gd name="T20" fmla="*/ 2147483647 w 106"/>
                <a:gd name="T21" fmla="*/ 2147483647 h 83"/>
                <a:gd name="T22" fmla="*/ 0 w 106"/>
                <a:gd name="T23" fmla="*/ 2147483647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83"/>
                <a:gd name="T38" fmla="*/ 106 w 106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83">
                  <a:moveTo>
                    <a:pt x="0" y="76"/>
                  </a:moveTo>
                  <a:lnTo>
                    <a:pt x="3" y="69"/>
                  </a:lnTo>
                  <a:lnTo>
                    <a:pt x="21" y="51"/>
                  </a:lnTo>
                  <a:lnTo>
                    <a:pt x="10" y="43"/>
                  </a:lnTo>
                  <a:lnTo>
                    <a:pt x="10" y="19"/>
                  </a:lnTo>
                  <a:lnTo>
                    <a:pt x="21" y="6"/>
                  </a:lnTo>
                  <a:lnTo>
                    <a:pt x="105" y="0"/>
                  </a:lnTo>
                  <a:lnTo>
                    <a:pt x="89" y="11"/>
                  </a:lnTo>
                  <a:lnTo>
                    <a:pt x="86" y="45"/>
                  </a:lnTo>
                  <a:lnTo>
                    <a:pt x="49" y="66"/>
                  </a:lnTo>
                  <a:lnTo>
                    <a:pt x="18" y="82"/>
                  </a:lnTo>
                  <a:lnTo>
                    <a:pt x="0" y="7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0" name="Freeform 402"/>
            <p:cNvSpPr>
              <a:spLocks/>
            </p:cNvSpPr>
            <p:nvPr/>
          </p:nvSpPr>
          <p:spPr bwMode="auto">
            <a:xfrm>
              <a:off x="4795962" y="4407449"/>
              <a:ext cx="246062" cy="241300"/>
            </a:xfrm>
            <a:custGeom>
              <a:avLst/>
              <a:gdLst>
                <a:gd name="T0" fmla="*/ 0 w 155"/>
                <a:gd name="T1" fmla="*/ 2147483647 h 152"/>
                <a:gd name="T2" fmla="*/ 2147483647 w 155"/>
                <a:gd name="T3" fmla="*/ 2147483647 h 152"/>
                <a:gd name="T4" fmla="*/ 2147483647 w 155"/>
                <a:gd name="T5" fmla="*/ 2147483647 h 152"/>
                <a:gd name="T6" fmla="*/ 2147483647 w 155"/>
                <a:gd name="T7" fmla="*/ 2147483647 h 152"/>
                <a:gd name="T8" fmla="*/ 2147483647 w 155"/>
                <a:gd name="T9" fmla="*/ 2147483647 h 152"/>
                <a:gd name="T10" fmla="*/ 2147483647 w 155"/>
                <a:gd name="T11" fmla="*/ 2147483647 h 152"/>
                <a:gd name="T12" fmla="*/ 2147483647 w 155"/>
                <a:gd name="T13" fmla="*/ 2147483647 h 152"/>
                <a:gd name="T14" fmla="*/ 2147483647 w 155"/>
                <a:gd name="T15" fmla="*/ 2147483647 h 152"/>
                <a:gd name="T16" fmla="*/ 2147483647 w 155"/>
                <a:gd name="T17" fmla="*/ 2147483647 h 152"/>
                <a:gd name="T18" fmla="*/ 2147483647 w 155"/>
                <a:gd name="T19" fmla="*/ 2147483647 h 152"/>
                <a:gd name="T20" fmla="*/ 2147483647 w 155"/>
                <a:gd name="T21" fmla="*/ 0 h 152"/>
                <a:gd name="T22" fmla="*/ 2147483647 w 155"/>
                <a:gd name="T23" fmla="*/ 2147483647 h 152"/>
                <a:gd name="T24" fmla="*/ 2147483647 w 155"/>
                <a:gd name="T25" fmla="*/ 2147483647 h 152"/>
                <a:gd name="T26" fmla="*/ 2147483647 w 155"/>
                <a:gd name="T27" fmla="*/ 2147483647 h 152"/>
                <a:gd name="T28" fmla="*/ 2147483647 w 155"/>
                <a:gd name="T29" fmla="*/ 0 h 152"/>
                <a:gd name="T30" fmla="*/ 2147483647 w 155"/>
                <a:gd name="T31" fmla="*/ 0 h 152"/>
                <a:gd name="T32" fmla="*/ 2147483647 w 155"/>
                <a:gd name="T33" fmla="*/ 2147483647 h 152"/>
                <a:gd name="T34" fmla="*/ 2147483647 w 155"/>
                <a:gd name="T35" fmla="*/ 2147483647 h 152"/>
                <a:gd name="T36" fmla="*/ 0 w 155"/>
                <a:gd name="T37" fmla="*/ 2147483647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5"/>
                <a:gd name="T58" fmla="*/ 0 h 152"/>
                <a:gd name="T59" fmla="*/ 155 w 155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5" h="152">
                  <a:moveTo>
                    <a:pt x="0" y="48"/>
                  </a:moveTo>
                  <a:lnTo>
                    <a:pt x="3" y="78"/>
                  </a:lnTo>
                  <a:lnTo>
                    <a:pt x="22" y="109"/>
                  </a:lnTo>
                  <a:lnTo>
                    <a:pt x="45" y="118"/>
                  </a:lnTo>
                  <a:lnTo>
                    <a:pt x="63" y="123"/>
                  </a:lnTo>
                  <a:lnTo>
                    <a:pt x="76" y="151"/>
                  </a:lnTo>
                  <a:lnTo>
                    <a:pt x="134" y="149"/>
                  </a:lnTo>
                  <a:lnTo>
                    <a:pt x="154" y="136"/>
                  </a:lnTo>
                  <a:lnTo>
                    <a:pt x="131" y="76"/>
                  </a:lnTo>
                  <a:lnTo>
                    <a:pt x="139" y="50"/>
                  </a:lnTo>
                  <a:lnTo>
                    <a:pt x="65" y="0"/>
                  </a:lnTo>
                  <a:lnTo>
                    <a:pt x="45" y="28"/>
                  </a:lnTo>
                  <a:lnTo>
                    <a:pt x="38" y="17"/>
                  </a:lnTo>
                  <a:lnTo>
                    <a:pt x="33" y="2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5" y="20"/>
                  </a:lnTo>
                  <a:lnTo>
                    <a:pt x="17" y="33"/>
                  </a:lnTo>
                  <a:lnTo>
                    <a:pt x="0" y="4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1" name="Freeform 403"/>
            <p:cNvSpPr>
              <a:spLocks/>
            </p:cNvSpPr>
            <p:nvPr/>
          </p:nvSpPr>
          <p:spPr bwMode="auto">
            <a:xfrm>
              <a:off x="4795962" y="4407449"/>
              <a:ext cx="255587" cy="250825"/>
            </a:xfrm>
            <a:custGeom>
              <a:avLst/>
              <a:gdLst>
                <a:gd name="T0" fmla="*/ 0 w 161"/>
                <a:gd name="T1" fmla="*/ 2147483647 h 158"/>
                <a:gd name="T2" fmla="*/ 2147483647 w 161"/>
                <a:gd name="T3" fmla="*/ 2147483647 h 158"/>
                <a:gd name="T4" fmla="*/ 2147483647 w 161"/>
                <a:gd name="T5" fmla="*/ 2147483647 h 158"/>
                <a:gd name="T6" fmla="*/ 2147483647 w 161"/>
                <a:gd name="T7" fmla="*/ 2147483647 h 158"/>
                <a:gd name="T8" fmla="*/ 2147483647 w 161"/>
                <a:gd name="T9" fmla="*/ 2147483647 h 158"/>
                <a:gd name="T10" fmla="*/ 2147483647 w 161"/>
                <a:gd name="T11" fmla="*/ 2147483647 h 158"/>
                <a:gd name="T12" fmla="*/ 2147483647 w 161"/>
                <a:gd name="T13" fmla="*/ 2147483647 h 158"/>
                <a:gd name="T14" fmla="*/ 2147483647 w 161"/>
                <a:gd name="T15" fmla="*/ 2147483647 h 158"/>
                <a:gd name="T16" fmla="*/ 2147483647 w 161"/>
                <a:gd name="T17" fmla="*/ 2147483647 h 158"/>
                <a:gd name="T18" fmla="*/ 2147483647 w 161"/>
                <a:gd name="T19" fmla="*/ 2147483647 h 158"/>
                <a:gd name="T20" fmla="*/ 2147483647 w 161"/>
                <a:gd name="T21" fmla="*/ 0 h 158"/>
                <a:gd name="T22" fmla="*/ 2147483647 w 161"/>
                <a:gd name="T23" fmla="*/ 2147483647 h 158"/>
                <a:gd name="T24" fmla="*/ 2147483647 w 161"/>
                <a:gd name="T25" fmla="*/ 2147483647 h 158"/>
                <a:gd name="T26" fmla="*/ 2147483647 w 161"/>
                <a:gd name="T27" fmla="*/ 2147483647 h 158"/>
                <a:gd name="T28" fmla="*/ 2147483647 w 161"/>
                <a:gd name="T29" fmla="*/ 0 h 158"/>
                <a:gd name="T30" fmla="*/ 2147483647 w 161"/>
                <a:gd name="T31" fmla="*/ 0 h 158"/>
                <a:gd name="T32" fmla="*/ 2147483647 w 161"/>
                <a:gd name="T33" fmla="*/ 2147483647 h 158"/>
                <a:gd name="T34" fmla="*/ 2147483647 w 161"/>
                <a:gd name="T35" fmla="*/ 2147483647 h 158"/>
                <a:gd name="T36" fmla="*/ 0 w 161"/>
                <a:gd name="T37" fmla="*/ 2147483647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158"/>
                <a:gd name="T59" fmla="*/ 161 w 161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158">
                  <a:moveTo>
                    <a:pt x="0" y="50"/>
                  </a:moveTo>
                  <a:lnTo>
                    <a:pt x="3" y="81"/>
                  </a:lnTo>
                  <a:lnTo>
                    <a:pt x="23" y="113"/>
                  </a:lnTo>
                  <a:lnTo>
                    <a:pt x="47" y="123"/>
                  </a:lnTo>
                  <a:lnTo>
                    <a:pt x="65" y="128"/>
                  </a:lnTo>
                  <a:lnTo>
                    <a:pt x="79" y="157"/>
                  </a:lnTo>
                  <a:lnTo>
                    <a:pt x="139" y="155"/>
                  </a:lnTo>
                  <a:lnTo>
                    <a:pt x="160" y="141"/>
                  </a:lnTo>
                  <a:lnTo>
                    <a:pt x="136" y="79"/>
                  </a:lnTo>
                  <a:lnTo>
                    <a:pt x="144" y="52"/>
                  </a:lnTo>
                  <a:lnTo>
                    <a:pt x="68" y="0"/>
                  </a:lnTo>
                  <a:lnTo>
                    <a:pt x="47" y="29"/>
                  </a:lnTo>
                  <a:lnTo>
                    <a:pt x="39" y="18"/>
                  </a:lnTo>
                  <a:lnTo>
                    <a:pt x="34" y="29"/>
                  </a:lnTo>
                  <a:lnTo>
                    <a:pt x="34" y="0"/>
                  </a:lnTo>
                  <a:lnTo>
                    <a:pt x="13" y="0"/>
                  </a:lnTo>
                  <a:lnTo>
                    <a:pt x="16" y="21"/>
                  </a:lnTo>
                  <a:lnTo>
                    <a:pt x="18" y="34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2" name="Freeform 404"/>
            <p:cNvSpPr>
              <a:spLocks/>
            </p:cNvSpPr>
            <p:nvPr/>
          </p:nvSpPr>
          <p:spPr bwMode="auto">
            <a:xfrm>
              <a:off x="6386637" y="3894686"/>
              <a:ext cx="174625" cy="346075"/>
            </a:xfrm>
            <a:custGeom>
              <a:avLst/>
              <a:gdLst>
                <a:gd name="T0" fmla="*/ 0 w 110"/>
                <a:gd name="T1" fmla="*/ 2147483647 h 218"/>
                <a:gd name="T2" fmla="*/ 2147483647 w 110"/>
                <a:gd name="T3" fmla="*/ 2147483647 h 218"/>
                <a:gd name="T4" fmla="*/ 2147483647 w 110"/>
                <a:gd name="T5" fmla="*/ 0 h 218"/>
                <a:gd name="T6" fmla="*/ 2147483647 w 110"/>
                <a:gd name="T7" fmla="*/ 2147483647 h 218"/>
                <a:gd name="T8" fmla="*/ 2147483647 w 110"/>
                <a:gd name="T9" fmla="*/ 2147483647 h 218"/>
                <a:gd name="T10" fmla="*/ 2147483647 w 110"/>
                <a:gd name="T11" fmla="*/ 2147483647 h 218"/>
                <a:gd name="T12" fmla="*/ 2147483647 w 110"/>
                <a:gd name="T13" fmla="*/ 2147483647 h 218"/>
                <a:gd name="T14" fmla="*/ 2147483647 w 110"/>
                <a:gd name="T15" fmla="*/ 2147483647 h 218"/>
                <a:gd name="T16" fmla="*/ 2147483647 w 110"/>
                <a:gd name="T17" fmla="*/ 2147483647 h 218"/>
                <a:gd name="T18" fmla="*/ 2147483647 w 110"/>
                <a:gd name="T19" fmla="*/ 2147483647 h 218"/>
                <a:gd name="T20" fmla="*/ 2147483647 w 110"/>
                <a:gd name="T21" fmla="*/ 2147483647 h 218"/>
                <a:gd name="T22" fmla="*/ 2147483647 w 110"/>
                <a:gd name="T23" fmla="*/ 2147483647 h 218"/>
                <a:gd name="T24" fmla="*/ 2147483647 w 110"/>
                <a:gd name="T25" fmla="*/ 2147483647 h 218"/>
                <a:gd name="T26" fmla="*/ 2147483647 w 110"/>
                <a:gd name="T27" fmla="*/ 2147483647 h 218"/>
                <a:gd name="T28" fmla="*/ 2147483647 w 110"/>
                <a:gd name="T29" fmla="*/ 2147483647 h 218"/>
                <a:gd name="T30" fmla="*/ 2147483647 w 110"/>
                <a:gd name="T31" fmla="*/ 2147483647 h 218"/>
                <a:gd name="T32" fmla="*/ 2147483647 w 110"/>
                <a:gd name="T33" fmla="*/ 2147483647 h 218"/>
                <a:gd name="T34" fmla="*/ 2147483647 w 110"/>
                <a:gd name="T35" fmla="*/ 2147483647 h 218"/>
                <a:gd name="T36" fmla="*/ 2147483647 w 110"/>
                <a:gd name="T37" fmla="*/ 2147483647 h 218"/>
                <a:gd name="T38" fmla="*/ 2147483647 w 110"/>
                <a:gd name="T39" fmla="*/ 2147483647 h 218"/>
                <a:gd name="T40" fmla="*/ 2147483647 w 110"/>
                <a:gd name="T41" fmla="*/ 2147483647 h 218"/>
                <a:gd name="T42" fmla="*/ 2147483647 w 110"/>
                <a:gd name="T43" fmla="*/ 2147483647 h 218"/>
                <a:gd name="T44" fmla="*/ 2147483647 w 110"/>
                <a:gd name="T45" fmla="*/ 2147483647 h 218"/>
                <a:gd name="T46" fmla="*/ 2147483647 w 110"/>
                <a:gd name="T47" fmla="*/ 2147483647 h 218"/>
                <a:gd name="T48" fmla="*/ 0 w 110"/>
                <a:gd name="T49" fmla="*/ 2147483647 h 2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0"/>
                <a:gd name="T76" fmla="*/ 0 h 218"/>
                <a:gd name="T77" fmla="*/ 110 w 110"/>
                <a:gd name="T78" fmla="*/ 218 h 2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0" h="218">
                  <a:moveTo>
                    <a:pt x="0" y="36"/>
                  </a:moveTo>
                  <a:lnTo>
                    <a:pt x="5" y="16"/>
                  </a:lnTo>
                  <a:lnTo>
                    <a:pt x="34" y="0"/>
                  </a:lnTo>
                  <a:lnTo>
                    <a:pt x="46" y="16"/>
                  </a:lnTo>
                  <a:lnTo>
                    <a:pt x="45" y="47"/>
                  </a:lnTo>
                  <a:lnTo>
                    <a:pt x="79" y="36"/>
                  </a:lnTo>
                  <a:lnTo>
                    <a:pt x="95" y="47"/>
                  </a:lnTo>
                  <a:lnTo>
                    <a:pt x="109" y="77"/>
                  </a:lnTo>
                  <a:lnTo>
                    <a:pt x="104" y="95"/>
                  </a:lnTo>
                  <a:lnTo>
                    <a:pt x="77" y="92"/>
                  </a:lnTo>
                  <a:lnTo>
                    <a:pt x="69" y="100"/>
                  </a:lnTo>
                  <a:lnTo>
                    <a:pt x="72" y="133"/>
                  </a:lnTo>
                  <a:lnTo>
                    <a:pt x="34" y="105"/>
                  </a:lnTo>
                  <a:lnTo>
                    <a:pt x="20" y="154"/>
                  </a:lnTo>
                  <a:lnTo>
                    <a:pt x="39" y="197"/>
                  </a:lnTo>
                  <a:lnTo>
                    <a:pt x="62" y="212"/>
                  </a:lnTo>
                  <a:lnTo>
                    <a:pt x="49" y="217"/>
                  </a:lnTo>
                  <a:lnTo>
                    <a:pt x="45" y="207"/>
                  </a:lnTo>
                  <a:lnTo>
                    <a:pt x="37" y="207"/>
                  </a:lnTo>
                  <a:lnTo>
                    <a:pt x="9" y="181"/>
                  </a:lnTo>
                  <a:lnTo>
                    <a:pt x="12" y="156"/>
                  </a:lnTo>
                  <a:lnTo>
                    <a:pt x="25" y="130"/>
                  </a:lnTo>
                  <a:lnTo>
                    <a:pt x="7" y="88"/>
                  </a:lnTo>
                  <a:lnTo>
                    <a:pt x="15" y="66"/>
                  </a:lnTo>
                  <a:lnTo>
                    <a:pt x="0" y="3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3" name="Freeform 405"/>
            <p:cNvSpPr>
              <a:spLocks/>
            </p:cNvSpPr>
            <p:nvPr/>
          </p:nvSpPr>
          <p:spPr bwMode="auto">
            <a:xfrm>
              <a:off x="6386637" y="3894686"/>
              <a:ext cx="184150" cy="355600"/>
            </a:xfrm>
            <a:custGeom>
              <a:avLst/>
              <a:gdLst>
                <a:gd name="T0" fmla="*/ 0 w 116"/>
                <a:gd name="T1" fmla="*/ 2147483647 h 224"/>
                <a:gd name="T2" fmla="*/ 2147483647 w 116"/>
                <a:gd name="T3" fmla="*/ 2147483647 h 224"/>
                <a:gd name="T4" fmla="*/ 2147483647 w 116"/>
                <a:gd name="T5" fmla="*/ 0 h 224"/>
                <a:gd name="T6" fmla="*/ 2147483647 w 116"/>
                <a:gd name="T7" fmla="*/ 2147483647 h 224"/>
                <a:gd name="T8" fmla="*/ 2147483647 w 116"/>
                <a:gd name="T9" fmla="*/ 2147483647 h 224"/>
                <a:gd name="T10" fmla="*/ 2147483647 w 116"/>
                <a:gd name="T11" fmla="*/ 2147483647 h 224"/>
                <a:gd name="T12" fmla="*/ 2147483647 w 116"/>
                <a:gd name="T13" fmla="*/ 2147483647 h 224"/>
                <a:gd name="T14" fmla="*/ 2147483647 w 116"/>
                <a:gd name="T15" fmla="*/ 2147483647 h 224"/>
                <a:gd name="T16" fmla="*/ 2147483647 w 116"/>
                <a:gd name="T17" fmla="*/ 2147483647 h 224"/>
                <a:gd name="T18" fmla="*/ 2147483647 w 116"/>
                <a:gd name="T19" fmla="*/ 2147483647 h 224"/>
                <a:gd name="T20" fmla="*/ 2147483647 w 116"/>
                <a:gd name="T21" fmla="*/ 2147483647 h 224"/>
                <a:gd name="T22" fmla="*/ 2147483647 w 116"/>
                <a:gd name="T23" fmla="*/ 2147483647 h 224"/>
                <a:gd name="T24" fmla="*/ 2147483647 w 116"/>
                <a:gd name="T25" fmla="*/ 2147483647 h 224"/>
                <a:gd name="T26" fmla="*/ 2147483647 w 116"/>
                <a:gd name="T27" fmla="*/ 2147483647 h 224"/>
                <a:gd name="T28" fmla="*/ 2147483647 w 116"/>
                <a:gd name="T29" fmla="*/ 2147483647 h 224"/>
                <a:gd name="T30" fmla="*/ 2147483647 w 116"/>
                <a:gd name="T31" fmla="*/ 2147483647 h 224"/>
                <a:gd name="T32" fmla="*/ 2147483647 w 116"/>
                <a:gd name="T33" fmla="*/ 2147483647 h 224"/>
                <a:gd name="T34" fmla="*/ 2147483647 w 116"/>
                <a:gd name="T35" fmla="*/ 2147483647 h 224"/>
                <a:gd name="T36" fmla="*/ 2147483647 w 116"/>
                <a:gd name="T37" fmla="*/ 2147483647 h 224"/>
                <a:gd name="T38" fmla="*/ 2147483647 w 116"/>
                <a:gd name="T39" fmla="*/ 2147483647 h 224"/>
                <a:gd name="T40" fmla="*/ 2147483647 w 116"/>
                <a:gd name="T41" fmla="*/ 2147483647 h 224"/>
                <a:gd name="T42" fmla="*/ 2147483647 w 116"/>
                <a:gd name="T43" fmla="*/ 2147483647 h 224"/>
                <a:gd name="T44" fmla="*/ 2147483647 w 116"/>
                <a:gd name="T45" fmla="*/ 2147483647 h 224"/>
                <a:gd name="T46" fmla="*/ 2147483647 w 116"/>
                <a:gd name="T47" fmla="*/ 2147483647 h 224"/>
                <a:gd name="T48" fmla="*/ 0 w 116"/>
                <a:gd name="T49" fmla="*/ 2147483647 h 2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"/>
                <a:gd name="T76" fmla="*/ 0 h 224"/>
                <a:gd name="T77" fmla="*/ 116 w 116"/>
                <a:gd name="T78" fmla="*/ 224 h 2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" h="224">
                  <a:moveTo>
                    <a:pt x="0" y="37"/>
                  </a:moveTo>
                  <a:lnTo>
                    <a:pt x="5" y="16"/>
                  </a:lnTo>
                  <a:lnTo>
                    <a:pt x="36" y="0"/>
                  </a:lnTo>
                  <a:lnTo>
                    <a:pt x="49" y="16"/>
                  </a:lnTo>
                  <a:lnTo>
                    <a:pt x="47" y="48"/>
                  </a:lnTo>
                  <a:lnTo>
                    <a:pt x="83" y="37"/>
                  </a:lnTo>
                  <a:lnTo>
                    <a:pt x="100" y="48"/>
                  </a:lnTo>
                  <a:lnTo>
                    <a:pt x="115" y="79"/>
                  </a:lnTo>
                  <a:lnTo>
                    <a:pt x="110" y="98"/>
                  </a:lnTo>
                  <a:lnTo>
                    <a:pt x="81" y="95"/>
                  </a:lnTo>
                  <a:lnTo>
                    <a:pt x="73" y="103"/>
                  </a:lnTo>
                  <a:lnTo>
                    <a:pt x="76" y="137"/>
                  </a:lnTo>
                  <a:lnTo>
                    <a:pt x="36" y="108"/>
                  </a:lnTo>
                  <a:lnTo>
                    <a:pt x="21" y="158"/>
                  </a:lnTo>
                  <a:lnTo>
                    <a:pt x="41" y="202"/>
                  </a:lnTo>
                  <a:lnTo>
                    <a:pt x="65" y="218"/>
                  </a:lnTo>
                  <a:lnTo>
                    <a:pt x="52" y="223"/>
                  </a:lnTo>
                  <a:lnTo>
                    <a:pt x="47" y="213"/>
                  </a:lnTo>
                  <a:lnTo>
                    <a:pt x="39" y="213"/>
                  </a:lnTo>
                  <a:lnTo>
                    <a:pt x="10" y="186"/>
                  </a:lnTo>
                  <a:lnTo>
                    <a:pt x="13" y="160"/>
                  </a:lnTo>
                  <a:lnTo>
                    <a:pt x="26" y="134"/>
                  </a:lnTo>
                  <a:lnTo>
                    <a:pt x="7" y="90"/>
                  </a:lnTo>
                  <a:lnTo>
                    <a:pt x="16" y="68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4" name="Freeform 406"/>
            <p:cNvSpPr>
              <a:spLocks/>
            </p:cNvSpPr>
            <p:nvPr/>
          </p:nvSpPr>
          <p:spPr bwMode="auto">
            <a:xfrm>
              <a:off x="4100637" y="4120111"/>
              <a:ext cx="42862" cy="112713"/>
            </a:xfrm>
            <a:custGeom>
              <a:avLst/>
              <a:gdLst>
                <a:gd name="T0" fmla="*/ 0 w 27"/>
                <a:gd name="T1" fmla="*/ 0 h 71"/>
                <a:gd name="T2" fmla="*/ 2147483647 w 27"/>
                <a:gd name="T3" fmla="*/ 2147483647 h 71"/>
                <a:gd name="T4" fmla="*/ 2147483647 w 27"/>
                <a:gd name="T5" fmla="*/ 2147483647 h 71"/>
                <a:gd name="T6" fmla="*/ 2147483647 w 27"/>
                <a:gd name="T7" fmla="*/ 2147483647 h 71"/>
                <a:gd name="T8" fmla="*/ 0 w 2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71"/>
                <a:gd name="T17" fmla="*/ 27 w 2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71">
                  <a:moveTo>
                    <a:pt x="0" y="0"/>
                  </a:moveTo>
                  <a:lnTo>
                    <a:pt x="13" y="3"/>
                  </a:lnTo>
                  <a:lnTo>
                    <a:pt x="26" y="67"/>
                  </a:lnTo>
                  <a:lnTo>
                    <a:pt x="20" y="70"/>
                  </a:lnTo>
                  <a:lnTo>
                    <a:pt x="0" y="0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5" name="Freeform 407"/>
            <p:cNvSpPr>
              <a:spLocks/>
            </p:cNvSpPr>
            <p:nvPr/>
          </p:nvSpPr>
          <p:spPr bwMode="auto">
            <a:xfrm>
              <a:off x="4100637" y="4120111"/>
              <a:ext cx="52387" cy="122238"/>
            </a:xfrm>
            <a:custGeom>
              <a:avLst/>
              <a:gdLst>
                <a:gd name="T0" fmla="*/ 0 w 33"/>
                <a:gd name="T1" fmla="*/ 0 h 77"/>
                <a:gd name="T2" fmla="*/ 2147483647 w 33"/>
                <a:gd name="T3" fmla="*/ 2147483647 h 77"/>
                <a:gd name="T4" fmla="*/ 2147483647 w 33"/>
                <a:gd name="T5" fmla="*/ 2147483647 h 77"/>
                <a:gd name="T6" fmla="*/ 2147483647 w 33"/>
                <a:gd name="T7" fmla="*/ 2147483647 h 77"/>
                <a:gd name="T8" fmla="*/ 0 w 33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7"/>
                <a:gd name="T17" fmla="*/ 33 w 3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7">
                  <a:moveTo>
                    <a:pt x="0" y="0"/>
                  </a:moveTo>
                  <a:lnTo>
                    <a:pt x="16" y="3"/>
                  </a:lnTo>
                  <a:lnTo>
                    <a:pt x="32" y="73"/>
                  </a:lnTo>
                  <a:lnTo>
                    <a:pt x="24" y="76"/>
                  </a:lnTo>
                  <a:lnTo>
                    <a:pt x="0" y="0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6" name="Freeform 408"/>
            <p:cNvSpPr>
              <a:spLocks/>
            </p:cNvSpPr>
            <p:nvPr/>
          </p:nvSpPr>
          <p:spPr bwMode="auto">
            <a:xfrm>
              <a:off x="5296024" y="3766099"/>
              <a:ext cx="112713" cy="71437"/>
            </a:xfrm>
            <a:custGeom>
              <a:avLst/>
              <a:gdLst>
                <a:gd name="T0" fmla="*/ 0 w 71"/>
                <a:gd name="T1" fmla="*/ 2147483647 h 45"/>
                <a:gd name="T2" fmla="*/ 2147483647 w 71"/>
                <a:gd name="T3" fmla="*/ 2147483647 h 45"/>
                <a:gd name="T4" fmla="*/ 2147483647 w 71"/>
                <a:gd name="T5" fmla="*/ 2147483647 h 45"/>
                <a:gd name="T6" fmla="*/ 2147483647 w 71"/>
                <a:gd name="T7" fmla="*/ 2147483647 h 45"/>
                <a:gd name="T8" fmla="*/ 2147483647 w 71"/>
                <a:gd name="T9" fmla="*/ 0 h 45"/>
                <a:gd name="T10" fmla="*/ 2147483647 w 71"/>
                <a:gd name="T11" fmla="*/ 2147483647 h 45"/>
                <a:gd name="T12" fmla="*/ 2147483647 w 71"/>
                <a:gd name="T13" fmla="*/ 2147483647 h 45"/>
                <a:gd name="T14" fmla="*/ 2147483647 w 71"/>
                <a:gd name="T15" fmla="*/ 2147483647 h 45"/>
                <a:gd name="T16" fmla="*/ 2147483647 w 71"/>
                <a:gd name="T17" fmla="*/ 2147483647 h 45"/>
                <a:gd name="T18" fmla="*/ 2147483647 w 71"/>
                <a:gd name="T19" fmla="*/ 2147483647 h 45"/>
                <a:gd name="T20" fmla="*/ 0 w 71"/>
                <a:gd name="T21" fmla="*/ 2147483647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45"/>
                <a:gd name="T35" fmla="*/ 71 w 71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45">
                  <a:moveTo>
                    <a:pt x="0" y="18"/>
                  </a:moveTo>
                  <a:lnTo>
                    <a:pt x="5" y="17"/>
                  </a:lnTo>
                  <a:lnTo>
                    <a:pt x="11" y="26"/>
                  </a:lnTo>
                  <a:lnTo>
                    <a:pt x="38" y="26"/>
                  </a:lnTo>
                  <a:lnTo>
                    <a:pt x="67" y="0"/>
                  </a:lnTo>
                  <a:lnTo>
                    <a:pt x="70" y="14"/>
                  </a:lnTo>
                  <a:lnTo>
                    <a:pt x="63" y="14"/>
                  </a:lnTo>
                  <a:lnTo>
                    <a:pt x="67" y="26"/>
                  </a:lnTo>
                  <a:lnTo>
                    <a:pt x="58" y="44"/>
                  </a:lnTo>
                  <a:lnTo>
                    <a:pt x="14" y="41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7" name="Freeform 409"/>
            <p:cNvSpPr>
              <a:spLocks/>
            </p:cNvSpPr>
            <p:nvPr/>
          </p:nvSpPr>
          <p:spPr bwMode="auto">
            <a:xfrm>
              <a:off x="5296024" y="3766099"/>
              <a:ext cx="122238" cy="80962"/>
            </a:xfrm>
            <a:custGeom>
              <a:avLst/>
              <a:gdLst>
                <a:gd name="T0" fmla="*/ 0 w 77"/>
                <a:gd name="T1" fmla="*/ 2147483647 h 51"/>
                <a:gd name="T2" fmla="*/ 2147483647 w 77"/>
                <a:gd name="T3" fmla="*/ 2147483647 h 51"/>
                <a:gd name="T4" fmla="*/ 2147483647 w 77"/>
                <a:gd name="T5" fmla="*/ 2147483647 h 51"/>
                <a:gd name="T6" fmla="*/ 2147483647 w 77"/>
                <a:gd name="T7" fmla="*/ 2147483647 h 51"/>
                <a:gd name="T8" fmla="*/ 2147483647 w 77"/>
                <a:gd name="T9" fmla="*/ 0 h 51"/>
                <a:gd name="T10" fmla="*/ 2147483647 w 77"/>
                <a:gd name="T11" fmla="*/ 2147483647 h 51"/>
                <a:gd name="T12" fmla="*/ 2147483647 w 77"/>
                <a:gd name="T13" fmla="*/ 2147483647 h 51"/>
                <a:gd name="T14" fmla="*/ 2147483647 w 77"/>
                <a:gd name="T15" fmla="*/ 2147483647 h 51"/>
                <a:gd name="T16" fmla="*/ 2147483647 w 77"/>
                <a:gd name="T17" fmla="*/ 2147483647 h 51"/>
                <a:gd name="T18" fmla="*/ 2147483647 w 77"/>
                <a:gd name="T19" fmla="*/ 2147483647 h 51"/>
                <a:gd name="T20" fmla="*/ 0 w 77"/>
                <a:gd name="T21" fmla="*/ 2147483647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51"/>
                <a:gd name="T35" fmla="*/ 77 w 77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51">
                  <a:moveTo>
                    <a:pt x="0" y="21"/>
                  </a:moveTo>
                  <a:lnTo>
                    <a:pt x="5" y="19"/>
                  </a:lnTo>
                  <a:lnTo>
                    <a:pt x="12" y="29"/>
                  </a:lnTo>
                  <a:lnTo>
                    <a:pt x="41" y="29"/>
                  </a:lnTo>
                  <a:lnTo>
                    <a:pt x="73" y="0"/>
                  </a:lnTo>
                  <a:lnTo>
                    <a:pt x="76" y="16"/>
                  </a:lnTo>
                  <a:lnTo>
                    <a:pt x="68" y="16"/>
                  </a:lnTo>
                  <a:lnTo>
                    <a:pt x="73" y="29"/>
                  </a:lnTo>
                  <a:lnTo>
                    <a:pt x="63" y="50"/>
                  </a:lnTo>
                  <a:lnTo>
                    <a:pt x="15" y="47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8" name="Freeform 410"/>
            <p:cNvSpPr>
              <a:spLocks/>
            </p:cNvSpPr>
            <p:nvPr/>
          </p:nvSpPr>
          <p:spPr bwMode="auto">
            <a:xfrm>
              <a:off x="4275262" y="3478761"/>
              <a:ext cx="84137" cy="171450"/>
            </a:xfrm>
            <a:custGeom>
              <a:avLst/>
              <a:gdLst>
                <a:gd name="T0" fmla="*/ 0 w 53"/>
                <a:gd name="T1" fmla="*/ 2147483647 h 108"/>
                <a:gd name="T2" fmla="*/ 2147483647 w 53"/>
                <a:gd name="T3" fmla="*/ 2147483647 h 108"/>
                <a:gd name="T4" fmla="*/ 2147483647 w 53"/>
                <a:gd name="T5" fmla="*/ 2147483647 h 108"/>
                <a:gd name="T6" fmla="*/ 2147483647 w 53"/>
                <a:gd name="T7" fmla="*/ 0 h 108"/>
                <a:gd name="T8" fmla="*/ 2147483647 w 53"/>
                <a:gd name="T9" fmla="*/ 2147483647 h 108"/>
                <a:gd name="T10" fmla="*/ 2147483647 w 53"/>
                <a:gd name="T11" fmla="*/ 2147483647 h 108"/>
                <a:gd name="T12" fmla="*/ 2147483647 w 53"/>
                <a:gd name="T13" fmla="*/ 2147483647 h 108"/>
                <a:gd name="T14" fmla="*/ 2147483647 w 53"/>
                <a:gd name="T15" fmla="*/ 2147483647 h 108"/>
                <a:gd name="T16" fmla="*/ 2147483647 w 53"/>
                <a:gd name="T17" fmla="*/ 2147483647 h 108"/>
                <a:gd name="T18" fmla="*/ 2147483647 w 53"/>
                <a:gd name="T19" fmla="*/ 2147483647 h 108"/>
                <a:gd name="T20" fmla="*/ 0 w 53"/>
                <a:gd name="T21" fmla="*/ 2147483647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08"/>
                <a:gd name="T35" fmla="*/ 53 w 53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08">
                  <a:moveTo>
                    <a:pt x="0" y="47"/>
                  </a:moveTo>
                  <a:lnTo>
                    <a:pt x="12" y="40"/>
                  </a:lnTo>
                  <a:lnTo>
                    <a:pt x="19" y="3"/>
                  </a:lnTo>
                  <a:lnTo>
                    <a:pt x="49" y="0"/>
                  </a:lnTo>
                  <a:lnTo>
                    <a:pt x="42" y="13"/>
                  </a:lnTo>
                  <a:lnTo>
                    <a:pt x="49" y="29"/>
                  </a:lnTo>
                  <a:lnTo>
                    <a:pt x="35" y="47"/>
                  </a:lnTo>
                  <a:lnTo>
                    <a:pt x="52" y="62"/>
                  </a:lnTo>
                  <a:lnTo>
                    <a:pt x="29" y="107"/>
                  </a:lnTo>
                  <a:lnTo>
                    <a:pt x="24" y="78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79" name="Freeform 411"/>
            <p:cNvSpPr>
              <a:spLocks/>
            </p:cNvSpPr>
            <p:nvPr/>
          </p:nvSpPr>
          <p:spPr bwMode="auto">
            <a:xfrm>
              <a:off x="4275262" y="3478761"/>
              <a:ext cx="93662" cy="180975"/>
            </a:xfrm>
            <a:custGeom>
              <a:avLst/>
              <a:gdLst>
                <a:gd name="T0" fmla="*/ 0 w 59"/>
                <a:gd name="T1" fmla="*/ 2147483647 h 114"/>
                <a:gd name="T2" fmla="*/ 2147483647 w 59"/>
                <a:gd name="T3" fmla="*/ 2147483647 h 114"/>
                <a:gd name="T4" fmla="*/ 2147483647 w 59"/>
                <a:gd name="T5" fmla="*/ 2147483647 h 114"/>
                <a:gd name="T6" fmla="*/ 2147483647 w 59"/>
                <a:gd name="T7" fmla="*/ 0 h 114"/>
                <a:gd name="T8" fmla="*/ 2147483647 w 59"/>
                <a:gd name="T9" fmla="*/ 2147483647 h 114"/>
                <a:gd name="T10" fmla="*/ 2147483647 w 59"/>
                <a:gd name="T11" fmla="*/ 2147483647 h 114"/>
                <a:gd name="T12" fmla="*/ 2147483647 w 59"/>
                <a:gd name="T13" fmla="*/ 2147483647 h 114"/>
                <a:gd name="T14" fmla="*/ 2147483647 w 59"/>
                <a:gd name="T15" fmla="*/ 2147483647 h 114"/>
                <a:gd name="T16" fmla="*/ 2147483647 w 59"/>
                <a:gd name="T17" fmla="*/ 2147483647 h 114"/>
                <a:gd name="T18" fmla="*/ 2147483647 w 59"/>
                <a:gd name="T19" fmla="*/ 2147483647 h 114"/>
                <a:gd name="T20" fmla="*/ 0 w 59"/>
                <a:gd name="T21" fmla="*/ 214748364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14"/>
                <a:gd name="T35" fmla="*/ 59 w 59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14">
                  <a:moveTo>
                    <a:pt x="0" y="50"/>
                  </a:moveTo>
                  <a:lnTo>
                    <a:pt x="13" y="42"/>
                  </a:lnTo>
                  <a:lnTo>
                    <a:pt x="21" y="3"/>
                  </a:lnTo>
                  <a:lnTo>
                    <a:pt x="55" y="0"/>
                  </a:lnTo>
                  <a:lnTo>
                    <a:pt x="47" y="14"/>
                  </a:lnTo>
                  <a:lnTo>
                    <a:pt x="55" y="31"/>
                  </a:lnTo>
                  <a:lnTo>
                    <a:pt x="39" y="50"/>
                  </a:lnTo>
                  <a:lnTo>
                    <a:pt x="58" y="66"/>
                  </a:lnTo>
                  <a:lnTo>
                    <a:pt x="32" y="113"/>
                  </a:lnTo>
                  <a:lnTo>
                    <a:pt x="27" y="82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0" name="Freeform 412"/>
            <p:cNvSpPr>
              <a:spLocks/>
            </p:cNvSpPr>
            <p:nvPr/>
          </p:nvSpPr>
          <p:spPr bwMode="auto">
            <a:xfrm>
              <a:off x="4711824" y="3345411"/>
              <a:ext cx="58738" cy="42863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0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0 w 37"/>
                <a:gd name="T15" fmla="*/ 214748364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7"/>
                <a:gd name="T26" fmla="*/ 37 w 37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7">
                  <a:moveTo>
                    <a:pt x="0" y="17"/>
                  </a:moveTo>
                  <a:lnTo>
                    <a:pt x="5" y="2"/>
                  </a:lnTo>
                  <a:lnTo>
                    <a:pt x="25" y="0"/>
                  </a:lnTo>
                  <a:lnTo>
                    <a:pt x="36" y="13"/>
                  </a:lnTo>
                  <a:lnTo>
                    <a:pt x="19" y="13"/>
                  </a:lnTo>
                  <a:lnTo>
                    <a:pt x="3" y="26"/>
                  </a:lnTo>
                  <a:lnTo>
                    <a:pt x="9" y="17"/>
                  </a:lnTo>
                  <a:lnTo>
                    <a:pt x="0" y="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1" name="Freeform 413"/>
            <p:cNvSpPr>
              <a:spLocks/>
            </p:cNvSpPr>
            <p:nvPr/>
          </p:nvSpPr>
          <p:spPr bwMode="auto">
            <a:xfrm>
              <a:off x="4711824" y="3345411"/>
              <a:ext cx="68263" cy="52388"/>
            </a:xfrm>
            <a:custGeom>
              <a:avLst/>
              <a:gdLst>
                <a:gd name="T0" fmla="*/ 0 w 43"/>
                <a:gd name="T1" fmla="*/ 2147483647 h 33"/>
                <a:gd name="T2" fmla="*/ 2147483647 w 43"/>
                <a:gd name="T3" fmla="*/ 2147483647 h 33"/>
                <a:gd name="T4" fmla="*/ 2147483647 w 43"/>
                <a:gd name="T5" fmla="*/ 0 h 33"/>
                <a:gd name="T6" fmla="*/ 2147483647 w 43"/>
                <a:gd name="T7" fmla="*/ 2147483647 h 33"/>
                <a:gd name="T8" fmla="*/ 2147483647 w 43"/>
                <a:gd name="T9" fmla="*/ 2147483647 h 33"/>
                <a:gd name="T10" fmla="*/ 2147483647 w 43"/>
                <a:gd name="T11" fmla="*/ 2147483647 h 33"/>
                <a:gd name="T12" fmla="*/ 2147483647 w 43"/>
                <a:gd name="T13" fmla="*/ 2147483647 h 33"/>
                <a:gd name="T14" fmla="*/ 0 w 43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33"/>
                <a:gd name="T26" fmla="*/ 43 w 43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33">
                  <a:moveTo>
                    <a:pt x="0" y="21"/>
                  </a:moveTo>
                  <a:lnTo>
                    <a:pt x="6" y="3"/>
                  </a:lnTo>
                  <a:lnTo>
                    <a:pt x="29" y="0"/>
                  </a:lnTo>
                  <a:lnTo>
                    <a:pt x="42" y="16"/>
                  </a:lnTo>
                  <a:lnTo>
                    <a:pt x="22" y="16"/>
                  </a:lnTo>
                  <a:lnTo>
                    <a:pt x="3" y="32"/>
                  </a:lnTo>
                  <a:lnTo>
                    <a:pt x="11" y="21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2" name="Freeform 414"/>
            <p:cNvSpPr>
              <a:spLocks/>
            </p:cNvSpPr>
            <p:nvPr/>
          </p:nvSpPr>
          <p:spPr bwMode="auto">
            <a:xfrm>
              <a:off x="4716587" y="3342236"/>
              <a:ext cx="425450" cy="153988"/>
            </a:xfrm>
            <a:custGeom>
              <a:avLst/>
              <a:gdLst>
                <a:gd name="T0" fmla="*/ 0 w 268"/>
                <a:gd name="T1" fmla="*/ 2147483647 h 97"/>
                <a:gd name="T2" fmla="*/ 2147483647 w 268"/>
                <a:gd name="T3" fmla="*/ 2147483647 h 97"/>
                <a:gd name="T4" fmla="*/ 2147483647 w 268"/>
                <a:gd name="T5" fmla="*/ 2147483647 h 97"/>
                <a:gd name="T6" fmla="*/ 2147483647 w 268"/>
                <a:gd name="T7" fmla="*/ 2147483647 h 97"/>
                <a:gd name="T8" fmla="*/ 2147483647 w 268"/>
                <a:gd name="T9" fmla="*/ 2147483647 h 97"/>
                <a:gd name="T10" fmla="*/ 2147483647 w 268"/>
                <a:gd name="T11" fmla="*/ 2147483647 h 97"/>
                <a:gd name="T12" fmla="*/ 2147483647 w 268"/>
                <a:gd name="T13" fmla="*/ 2147483647 h 97"/>
                <a:gd name="T14" fmla="*/ 2147483647 w 268"/>
                <a:gd name="T15" fmla="*/ 2147483647 h 97"/>
                <a:gd name="T16" fmla="*/ 2147483647 w 268"/>
                <a:gd name="T17" fmla="*/ 2147483647 h 97"/>
                <a:gd name="T18" fmla="*/ 2147483647 w 268"/>
                <a:gd name="T19" fmla="*/ 2147483647 h 97"/>
                <a:gd name="T20" fmla="*/ 2147483647 w 268"/>
                <a:gd name="T21" fmla="*/ 2147483647 h 97"/>
                <a:gd name="T22" fmla="*/ 2147483647 w 268"/>
                <a:gd name="T23" fmla="*/ 2147483647 h 97"/>
                <a:gd name="T24" fmla="*/ 2147483647 w 268"/>
                <a:gd name="T25" fmla="*/ 2147483647 h 97"/>
                <a:gd name="T26" fmla="*/ 2147483647 w 268"/>
                <a:gd name="T27" fmla="*/ 2147483647 h 97"/>
                <a:gd name="T28" fmla="*/ 2147483647 w 268"/>
                <a:gd name="T29" fmla="*/ 2147483647 h 97"/>
                <a:gd name="T30" fmla="*/ 2147483647 w 268"/>
                <a:gd name="T31" fmla="*/ 2147483647 h 97"/>
                <a:gd name="T32" fmla="*/ 2147483647 w 268"/>
                <a:gd name="T33" fmla="*/ 2147483647 h 97"/>
                <a:gd name="T34" fmla="*/ 2147483647 w 268"/>
                <a:gd name="T35" fmla="*/ 2147483647 h 97"/>
                <a:gd name="T36" fmla="*/ 2147483647 w 268"/>
                <a:gd name="T37" fmla="*/ 2147483647 h 97"/>
                <a:gd name="T38" fmla="*/ 2147483647 w 268"/>
                <a:gd name="T39" fmla="*/ 2147483647 h 97"/>
                <a:gd name="T40" fmla="*/ 2147483647 w 268"/>
                <a:gd name="T41" fmla="*/ 2147483647 h 97"/>
                <a:gd name="T42" fmla="*/ 2147483647 w 268"/>
                <a:gd name="T43" fmla="*/ 0 h 97"/>
                <a:gd name="T44" fmla="*/ 2147483647 w 268"/>
                <a:gd name="T45" fmla="*/ 0 h 97"/>
                <a:gd name="T46" fmla="*/ 2147483647 w 268"/>
                <a:gd name="T47" fmla="*/ 2147483647 h 97"/>
                <a:gd name="T48" fmla="*/ 2147483647 w 268"/>
                <a:gd name="T49" fmla="*/ 2147483647 h 97"/>
                <a:gd name="T50" fmla="*/ 2147483647 w 268"/>
                <a:gd name="T51" fmla="*/ 2147483647 h 97"/>
                <a:gd name="T52" fmla="*/ 0 w 268"/>
                <a:gd name="T53" fmla="*/ 2147483647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8"/>
                <a:gd name="T82" fmla="*/ 0 h 97"/>
                <a:gd name="T83" fmla="*/ 268 w 268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8" h="97">
                  <a:moveTo>
                    <a:pt x="0" y="34"/>
                  </a:moveTo>
                  <a:lnTo>
                    <a:pt x="13" y="59"/>
                  </a:lnTo>
                  <a:lnTo>
                    <a:pt x="3" y="59"/>
                  </a:lnTo>
                  <a:lnTo>
                    <a:pt x="13" y="66"/>
                  </a:lnTo>
                  <a:lnTo>
                    <a:pt x="19" y="81"/>
                  </a:lnTo>
                  <a:lnTo>
                    <a:pt x="30" y="81"/>
                  </a:lnTo>
                  <a:lnTo>
                    <a:pt x="19" y="87"/>
                  </a:lnTo>
                  <a:lnTo>
                    <a:pt x="36" y="84"/>
                  </a:lnTo>
                  <a:lnTo>
                    <a:pt x="52" y="94"/>
                  </a:lnTo>
                  <a:lnTo>
                    <a:pt x="69" y="84"/>
                  </a:lnTo>
                  <a:lnTo>
                    <a:pt x="95" y="96"/>
                  </a:lnTo>
                  <a:lnTo>
                    <a:pt x="144" y="84"/>
                  </a:lnTo>
                  <a:lnTo>
                    <a:pt x="141" y="96"/>
                  </a:lnTo>
                  <a:lnTo>
                    <a:pt x="152" y="84"/>
                  </a:lnTo>
                  <a:lnTo>
                    <a:pt x="234" y="78"/>
                  </a:lnTo>
                  <a:lnTo>
                    <a:pt x="267" y="76"/>
                  </a:lnTo>
                  <a:lnTo>
                    <a:pt x="259" y="44"/>
                  </a:lnTo>
                  <a:lnTo>
                    <a:pt x="264" y="37"/>
                  </a:lnTo>
                  <a:lnTo>
                    <a:pt x="239" y="7"/>
                  </a:lnTo>
                  <a:lnTo>
                    <a:pt x="220" y="7"/>
                  </a:lnTo>
                  <a:lnTo>
                    <a:pt x="169" y="1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71" y="17"/>
                  </a:lnTo>
                  <a:lnTo>
                    <a:pt x="44" y="12"/>
                  </a:lnTo>
                  <a:lnTo>
                    <a:pt x="52" y="20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3" name="Freeform 415"/>
            <p:cNvSpPr>
              <a:spLocks/>
            </p:cNvSpPr>
            <p:nvPr/>
          </p:nvSpPr>
          <p:spPr bwMode="auto">
            <a:xfrm>
              <a:off x="4716587" y="3342236"/>
              <a:ext cx="434975" cy="163513"/>
            </a:xfrm>
            <a:custGeom>
              <a:avLst/>
              <a:gdLst>
                <a:gd name="T0" fmla="*/ 0 w 274"/>
                <a:gd name="T1" fmla="*/ 2147483647 h 103"/>
                <a:gd name="T2" fmla="*/ 2147483647 w 274"/>
                <a:gd name="T3" fmla="*/ 2147483647 h 103"/>
                <a:gd name="T4" fmla="*/ 2147483647 w 274"/>
                <a:gd name="T5" fmla="*/ 2147483647 h 103"/>
                <a:gd name="T6" fmla="*/ 2147483647 w 274"/>
                <a:gd name="T7" fmla="*/ 2147483647 h 103"/>
                <a:gd name="T8" fmla="*/ 2147483647 w 274"/>
                <a:gd name="T9" fmla="*/ 2147483647 h 103"/>
                <a:gd name="T10" fmla="*/ 2147483647 w 274"/>
                <a:gd name="T11" fmla="*/ 2147483647 h 103"/>
                <a:gd name="T12" fmla="*/ 2147483647 w 274"/>
                <a:gd name="T13" fmla="*/ 2147483647 h 103"/>
                <a:gd name="T14" fmla="*/ 2147483647 w 274"/>
                <a:gd name="T15" fmla="*/ 2147483647 h 103"/>
                <a:gd name="T16" fmla="*/ 2147483647 w 274"/>
                <a:gd name="T17" fmla="*/ 2147483647 h 103"/>
                <a:gd name="T18" fmla="*/ 2147483647 w 274"/>
                <a:gd name="T19" fmla="*/ 2147483647 h 103"/>
                <a:gd name="T20" fmla="*/ 2147483647 w 274"/>
                <a:gd name="T21" fmla="*/ 2147483647 h 103"/>
                <a:gd name="T22" fmla="*/ 2147483647 w 274"/>
                <a:gd name="T23" fmla="*/ 2147483647 h 103"/>
                <a:gd name="T24" fmla="*/ 2147483647 w 274"/>
                <a:gd name="T25" fmla="*/ 2147483647 h 103"/>
                <a:gd name="T26" fmla="*/ 2147483647 w 274"/>
                <a:gd name="T27" fmla="*/ 2147483647 h 103"/>
                <a:gd name="T28" fmla="*/ 2147483647 w 274"/>
                <a:gd name="T29" fmla="*/ 2147483647 h 103"/>
                <a:gd name="T30" fmla="*/ 2147483647 w 274"/>
                <a:gd name="T31" fmla="*/ 2147483647 h 103"/>
                <a:gd name="T32" fmla="*/ 2147483647 w 274"/>
                <a:gd name="T33" fmla="*/ 2147483647 h 103"/>
                <a:gd name="T34" fmla="*/ 2147483647 w 274"/>
                <a:gd name="T35" fmla="*/ 2147483647 h 103"/>
                <a:gd name="T36" fmla="*/ 2147483647 w 274"/>
                <a:gd name="T37" fmla="*/ 2147483647 h 103"/>
                <a:gd name="T38" fmla="*/ 2147483647 w 274"/>
                <a:gd name="T39" fmla="*/ 2147483647 h 103"/>
                <a:gd name="T40" fmla="*/ 2147483647 w 274"/>
                <a:gd name="T41" fmla="*/ 2147483647 h 103"/>
                <a:gd name="T42" fmla="*/ 2147483647 w 274"/>
                <a:gd name="T43" fmla="*/ 0 h 103"/>
                <a:gd name="T44" fmla="*/ 2147483647 w 274"/>
                <a:gd name="T45" fmla="*/ 0 h 103"/>
                <a:gd name="T46" fmla="*/ 2147483647 w 274"/>
                <a:gd name="T47" fmla="*/ 2147483647 h 103"/>
                <a:gd name="T48" fmla="*/ 2147483647 w 274"/>
                <a:gd name="T49" fmla="*/ 2147483647 h 103"/>
                <a:gd name="T50" fmla="*/ 2147483647 w 274"/>
                <a:gd name="T51" fmla="*/ 2147483647 h 103"/>
                <a:gd name="T52" fmla="*/ 0 w 274"/>
                <a:gd name="T53" fmla="*/ 2147483647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4"/>
                <a:gd name="T82" fmla="*/ 0 h 103"/>
                <a:gd name="T83" fmla="*/ 274 w 274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4" h="103">
                  <a:moveTo>
                    <a:pt x="0" y="36"/>
                  </a:moveTo>
                  <a:lnTo>
                    <a:pt x="13" y="63"/>
                  </a:lnTo>
                  <a:lnTo>
                    <a:pt x="3" y="63"/>
                  </a:lnTo>
                  <a:lnTo>
                    <a:pt x="13" y="70"/>
                  </a:lnTo>
                  <a:lnTo>
                    <a:pt x="19" y="86"/>
                  </a:lnTo>
                  <a:lnTo>
                    <a:pt x="31" y="86"/>
                  </a:lnTo>
                  <a:lnTo>
                    <a:pt x="19" y="92"/>
                  </a:lnTo>
                  <a:lnTo>
                    <a:pt x="37" y="89"/>
                  </a:lnTo>
                  <a:lnTo>
                    <a:pt x="53" y="100"/>
                  </a:lnTo>
                  <a:lnTo>
                    <a:pt x="71" y="89"/>
                  </a:lnTo>
                  <a:lnTo>
                    <a:pt x="97" y="102"/>
                  </a:lnTo>
                  <a:lnTo>
                    <a:pt x="147" y="89"/>
                  </a:lnTo>
                  <a:lnTo>
                    <a:pt x="144" y="102"/>
                  </a:lnTo>
                  <a:lnTo>
                    <a:pt x="155" y="89"/>
                  </a:lnTo>
                  <a:lnTo>
                    <a:pt x="239" y="83"/>
                  </a:lnTo>
                  <a:lnTo>
                    <a:pt x="273" y="81"/>
                  </a:lnTo>
                  <a:lnTo>
                    <a:pt x="265" y="47"/>
                  </a:lnTo>
                  <a:lnTo>
                    <a:pt x="270" y="39"/>
                  </a:lnTo>
                  <a:lnTo>
                    <a:pt x="244" y="7"/>
                  </a:lnTo>
                  <a:lnTo>
                    <a:pt x="225" y="7"/>
                  </a:lnTo>
                  <a:lnTo>
                    <a:pt x="173" y="18"/>
                  </a:lnTo>
                  <a:lnTo>
                    <a:pt x="131" y="0"/>
                  </a:lnTo>
                  <a:lnTo>
                    <a:pt x="107" y="0"/>
                  </a:lnTo>
                  <a:lnTo>
                    <a:pt x="73" y="18"/>
                  </a:lnTo>
                  <a:lnTo>
                    <a:pt x="45" y="13"/>
                  </a:lnTo>
                  <a:lnTo>
                    <a:pt x="53" y="21"/>
                  </a:lnTo>
                  <a:lnTo>
                    <a:pt x="0" y="3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4" name="Freeform 416"/>
            <p:cNvSpPr>
              <a:spLocks/>
            </p:cNvSpPr>
            <p:nvPr/>
          </p:nvSpPr>
          <p:spPr bwMode="auto">
            <a:xfrm>
              <a:off x="4800724" y="4291561"/>
              <a:ext cx="112713" cy="115888"/>
            </a:xfrm>
            <a:custGeom>
              <a:avLst/>
              <a:gdLst>
                <a:gd name="T0" fmla="*/ 0 w 71"/>
                <a:gd name="T1" fmla="*/ 2147483647 h 73"/>
                <a:gd name="T2" fmla="*/ 2147483647 w 71"/>
                <a:gd name="T3" fmla="*/ 2147483647 h 73"/>
                <a:gd name="T4" fmla="*/ 2147483647 w 71"/>
                <a:gd name="T5" fmla="*/ 2147483647 h 73"/>
                <a:gd name="T6" fmla="*/ 2147483647 w 71"/>
                <a:gd name="T7" fmla="*/ 2147483647 h 73"/>
                <a:gd name="T8" fmla="*/ 2147483647 w 71"/>
                <a:gd name="T9" fmla="*/ 2147483647 h 73"/>
                <a:gd name="T10" fmla="*/ 2147483647 w 71"/>
                <a:gd name="T11" fmla="*/ 2147483647 h 73"/>
                <a:gd name="T12" fmla="*/ 2147483647 w 71"/>
                <a:gd name="T13" fmla="*/ 0 h 73"/>
                <a:gd name="T14" fmla="*/ 2147483647 w 71"/>
                <a:gd name="T15" fmla="*/ 2147483647 h 73"/>
                <a:gd name="T16" fmla="*/ 2147483647 w 71"/>
                <a:gd name="T17" fmla="*/ 2147483647 h 73"/>
                <a:gd name="T18" fmla="*/ 2147483647 w 71"/>
                <a:gd name="T19" fmla="*/ 2147483647 h 73"/>
                <a:gd name="T20" fmla="*/ 0 w 71"/>
                <a:gd name="T21" fmla="*/ 2147483647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73"/>
                <a:gd name="T35" fmla="*/ 71 w 71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73">
                  <a:moveTo>
                    <a:pt x="0" y="72"/>
                  </a:moveTo>
                  <a:lnTo>
                    <a:pt x="9" y="67"/>
                  </a:lnTo>
                  <a:lnTo>
                    <a:pt x="29" y="67"/>
                  </a:lnTo>
                  <a:lnTo>
                    <a:pt x="29" y="57"/>
                  </a:lnTo>
                  <a:lnTo>
                    <a:pt x="57" y="50"/>
                  </a:lnTo>
                  <a:lnTo>
                    <a:pt x="70" y="26"/>
                  </a:lnTo>
                  <a:lnTo>
                    <a:pt x="57" y="0"/>
                  </a:lnTo>
                  <a:lnTo>
                    <a:pt x="17" y="5"/>
                  </a:lnTo>
                  <a:lnTo>
                    <a:pt x="21" y="24"/>
                  </a:lnTo>
                  <a:lnTo>
                    <a:pt x="12" y="38"/>
                  </a:ln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5" name="Freeform 417"/>
            <p:cNvSpPr>
              <a:spLocks/>
            </p:cNvSpPr>
            <p:nvPr/>
          </p:nvSpPr>
          <p:spPr bwMode="auto">
            <a:xfrm>
              <a:off x="4800724" y="4291561"/>
              <a:ext cx="122238" cy="125413"/>
            </a:xfrm>
            <a:custGeom>
              <a:avLst/>
              <a:gdLst>
                <a:gd name="T0" fmla="*/ 0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0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0 w 77"/>
                <a:gd name="T21" fmla="*/ 2147483647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79"/>
                <a:gd name="T35" fmla="*/ 77 w 7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79">
                  <a:moveTo>
                    <a:pt x="0" y="78"/>
                  </a:moveTo>
                  <a:lnTo>
                    <a:pt x="10" y="73"/>
                  </a:lnTo>
                  <a:lnTo>
                    <a:pt x="31" y="73"/>
                  </a:lnTo>
                  <a:lnTo>
                    <a:pt x="31" y="62"/>
                  </a:lnTo>
                  <a:lnTo>
                    <a:pt x="62" y="54"/>
                  </a:lnTo>
                  <a:lnTo>
                    <a:pt x="76" y="28"/>
                  </a:lnTo>
                  <a:lnTo>
                    <a:pt x="62" y="0"/>
                  </a:lnTo>
                  <a:lnTo>
                    <a:pt x="18" y="5"/>
                  </a:lnTo>
                  <a:lnTo>
                    <a:pt x="23" y="26"/>
                  </a:lnTo>
                  <a:lnTo>
                    <a:pt x="13" y="41"/>
                  </a:lnTo>
                  <a:lnTo>
                    <a:pt x="0" y="7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6" name="Freeform 418"/>
            <p:cNvSpPr>
              <a:spLocks/>
            </p:cNvSpPr>
            <p:nvPr/>
          </p:nvSpPr>
          <p:spPr bwMode="auto">
            <a:xfrm>
              <a:off x="4675312" y="3621636"/>
              <a:ext cx="258762" cy="236538"/>
            </a:xfrm>
            <a:custGeom>
              <a:avLst/>
              <a:gdLst>
                <a:gd name="T0" fmla="*/ 0 w 163"/>
                <a:gd name="T1" fmla="*/ 2147483647 h 149"/>
                <a:gd name="T2" fmla="*/ 2147483647 w 163"/>
                <a:gd name="T3" fmla="*/ 2147483647 h 149"/>
                <a:gd name="T4" fmla="*/ 2147483647 w 163"/>
                <a:gd name="T5" fmla="*/ 2147483647 h 149"/>
                <a:gd name="T6" fmla="*/ 2147483647 w 163"/>
                <a:gd name="T7" fmla="*/ 2147483647 h 149"/>
                <a:gd name="T8" fmla="*/ 2147483647 w 163"/>
                <a:gd name="T9" fmla="*/ 2147483647 h 149"/>
                <a:gd name="T10" fmla="*/ 2147483647 w 163"/>
                <a:gd name="T11" fmla="*/ 2147483647 h 149"/>
                <a:gd name="T12" fmla="*/ 2147483647 w 163"/>
                <a:gd name="T13" fmla="*/ 2147483647 h 149"/>
                <a:gd name="T14" fmla="*/ 2147483647 w 163"/>
                <a:gd name="T15" fmla="*/ 2147483647 h 149"/>
                <a:gd name="T16" fmla="*/ 2147483647 w 163"/>
                <a:gd name="T17" fmla="*/ 2147483647 h 149"/>
                <a:gd name="T18" fmla="*/ 2147483647 w 163"/>
                <a:gd name="T19" fmla="*/ 2147483647 h 149"/>
                <a:gd name="T20" fmla="*/ 2147483647 w 163"/>
                <a:gd name="T21" fmla="*/ 0 h 149"/>
                <a:gd name="T22" fmla="*/ 2147483647 w 163"/>
                <a:gd name="T23" fmla="*/ 2147483647 h 149"/>
                <a:gd name="T24" fmla="*/ 2147483647 w 163"/>
                <a:gd name="T25" fmla="*/ 2147483647 h 149"/>
                <a:gd name="T26" fmla="*/ 2147483647 w 163"/>
                <a:gd name="T27" fmla="*/ 0 h 149"/>
                <a:gd name="T28" fmla="*/ 0 w 163"/>
                <a:gd name="T29" fmla="*/ 214748364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"/>
                <a:gd name="T46" fmla="*/ 0 h 149"/>
                <a:gd name="T47" fmla="*/ 163 w 163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" h="149">
                  <a:moveTo>
                    <a:pt x="0" y="25"/>
                  </a:moveTo>
                  <a:lnTo>
                    <a:pt x="10" y="146"/>
                  </a:lnTo>
                  <a:lnTo>
                    <a:pt x="136" y="148"/>
                  </a:lnTo>
                  <a:lnTo>
                    <a:pt x="157" y="130"/>
                  </a:lnTo>
                  <a:lnTo>
                    <a:pt x="162" y="115"/>
                  </a:lnTo>
                  <a:lnTo>
                    <a:pt x="111" y="33"/>
                  </a:lnTo>
                  <a:lnTo>
                    <a:pt x="136" y="60"/>
                  </a:lnTo>
                  <a:lnTo>
                    <a:pt x="147" y="35"/>
                  </a:lnTo>
                  <a:lnTo>
                    <a:pt x="136" y="5"/>
                  </a:lnTo>
                  <a:lnTo>
                    <a:pt x="106" y="12"/>
                  </a:lnTo>
                  <a:lnTo>
                    <a:pt x="106" y="0"/>
                  </a:lnTo>
                  <a:lnTo>
                    <a:pt x="89" y="2"/>
                  </a:lnTo>
                  <a:lnTo>
                    <a:pt x="63" y="14"/>
                  </a:lnTo>
                  <a:lnTo>
                    <a:pt x="10" y="0"/>
                  </a:lnTo>
                  <a:lnTo>
                    <a:pt x="0" y="2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7" name="Freeform 419"/>
            <p:cNvSpPr>
              <a:spLocks/>
            </p:cNvSpPr>
            <p:nvPr/>
          </p:nvSpPr>
          <p:spPr bwMode="auto">
            <a:xfrm>
              <a:off x="4675312" y="3621636"/>
              <a:ext cx="268287" cy="246063"/>
            </a:xfrm>
            <a:custGeom>
              <a:avLst/>
              <a:gdLst>
                <a:gd name="T0" fmla="*/ 0 w 169"/>
                <a:gd name="T1" fmla="*/ 2147483647 h 155"/>
                <a:gd name="T2" fmla="*/ 2147483647 w 169"/>
                <a:gd name="T3" fmla="*/ 2147483647 h 155"/>
                <a:gd name="T4" fmla="*/ 2147483647 w 169"/>
                <a:gd name="T5" fmla="*/ 2147483647 h 155"/>
                <a:gd name="T6" fmla="*/ 2147483647 w 169"/>
                <a:gd name="T7" fmla="*/ 2147483647 h 155"/>
                <a:gd name="T8" fmla="*/ 2147483647 w 169"/>
                <a:gd name="T9" fmla="*/ 2147483647 h 155"/>
                <a:gd name="T10" fmla="*/ 2147483647 w 169"/>
                <a:gd name="T11" fmla="*/ 2147483647 h 155"/>
                <a:gd name="T12" fmla="*/ 2147483647 w 169"/>
                <a:gd name="T13" fmla="*/ 2147483647 h 155"/>
                <a:gd name="T14" fmla="*/ 2147483647 w 169"/>
                <a:gd name="T15" fmla="*/ 2147483647 h 155"/>
                <a:gd name="T16" fmla="*/ 2147483647 w 169"/>
                <a:gd name="T17" fmla="*/ 2147483647 h 155"/>
                <a:gd name="T18" fmla="*/ 2147483647 w 169"/>
                <a:gd name="T19" fmla="*/ 2147483647 h 155"/>
                <a:gd name="T20" fmla="*/ 2147483647 w 169"/>
                <a:gd name="T21" fmla="*/ 0 h 155"/>
                <a:gd name="T22" fmla="*/ 2147483647 w 169"/>
                <a:gd name="T23" fmla="*/ 2147483647 h 155"/>
                <a:gd name="T24" fmla="*/ 2147483647 w 169"/>
                <a:gd name="T25" fmla="*/ 2147483647 h 155"/>
                <a:gd name="T26" fmla="*/ 2147483647 w 169"/>
                <a:gd name="T27" fmla="*/ 0 h 155"/>
                <a:gd name="T28" fmla="*/ 0 w 169"/>
                <a:gd name="T29" fmla="*/ 2147483647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"/>
                <a:gd name="T46" fmla="*/ 0 h 155"/>
                <a:gd name="T47" fmla="*/ 169 w 169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" h="155">
                  <a:moveTo>
                    <a:pt x="0" y="26"/>
                  </a:moveTo>
                  <a:lnTo>
                    <a:pt x="10" y="152"/>
                  </a:lnTo>
                  <a:lnTo>
                    <a:pt x="141" y="154"/>
                  </a:lnTo>
                  <a:lnTo>
                    <a:pt x="163" y="135"/>
                  </a:lnTo>
                  <a:lnTo>
                    <a:pt x="168" y="120"/>
                  </a:lnTo>
                  <a:lnTo>
                    <a:pt x="115" y="34"/>
                  </a:lnTo>
                  <a:lnTo>
                    <a:pt x="141" y="62"/>
                  </a:lnTo>
                  <a:lnTo>
                    <a:pt x="152" y="36"/>
                  </a:lnTo>
                  <a:lnTo>
                    <a:pt x="141" y="5"/>
                  </a:lnTo>
                  <a:lnTo>
                    <a:pt x="110" y="12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65" y="15"/>
                  </a:lnTo>
                  <a:lnTo>
                    <a:pt x="10" y="0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8" name="Freeform 420"/>
            <p:cNvSpPr>
              <a:spLocks/>
            </p:cNvSpPr>
            <p:nvPr/>
          </p:nvSpPr>
          <p:spPr bwMode="auto">
            <a:xfrm>
              <a:off x="3918074" y="2942186"/>
              <a:ext cx="49213" cy="33338"/>
            </a:xfrm>
            <a:custGeom>
              <a:avLst/>
              <a:gdLst>
                <a:gd name="T0" fmla="*/ 0 w 31"/>
                <a:gd name="T1" fmla="*/ 2147483647 h 21"/>
                <a:gd name="T2" fmla="*/ 2147483647 w 31"/>
                <a:gd name="T3" fmla="*/ 2147483647 h 21"/>
                <a:gd name="T4" fmla="*/ 2147483647 w 31"/>
                <a:gd name="T5" fmla="*/ 2147483647 h 21"/>
                <a:gd name="T6" fmla="*/ 2147483647 w 31"/>
                <a:gd name="T7" fmla="*/ 2147483647 h 21"/>
                <a:gd name="T8" fmla="*/ 2147483647 w 31"/>
                <a:gd name="T9" fmla="*/ 2147483647 h 21"/>
                <a:gd name="T10" fmla="*/ 2147483647 w 31"/>
                <a:gd name="T11" fmla="*/ 2147483647 h 21"/>
                <a:gd name="T12" fmla="*/ 2147483647 w 31"/>
                <a:gd name="T13" fmla="*/ 0 h 21"/>
                <a:gd name="T14" fmla="*/ 2147483647 w 31"/>
                <a:gd name="T15" fmla="*/ 2147483647 h 21"/>
                <a:gd name="T16" fmla="*/ 0 w 31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1"/>
                <a:gd name="T29" fmla="*/ 31 w 3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1">
                  <a:moveTo>
                    <a:pt x="0" y="14"/>
                  </a:moveTo>
                  <a:lnTo>
                    <a:pt x="4" y="18"/>
                  </a:lnTo>
                  <a:lnTo>
                    <a:pt x="19" y="14"/>
                  </a:lnTo>
                  <a:lnTo>
                    <a:pt x="24" y="20"/>
                  </a:lnTo>
                  <a:lnTo>
                    <a:pt x="30" y="14"/>
                  </a:lnTo>
                  <a:lnTo>
                    <a:pt x="24" y="2"/>
                  </a:lnTo>
                  <a:lnTo>
                    <a:pt x="8" y="0"/>
                  </a:lnTo>
                  <a:lnTo>
                    <a:pt x="6" y="6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89" name="Freeform 421"/>
            <p:cNvSpPr>
              <a:spLocks/>
            </p:cNvSpPr>
            <p:nvPr/>
          </p:nvSpPr>
          <p:spPr bwMode="auto">
            <a:xfrm>
              <a:off x="3918074" y="2942186"/>
              <a:ext cx="58738" cy="42863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0 h 27"/>
                <a:gd name="T14" fmla="*/ 2147483647 w 37"/>
                <a:gd name="T15" fmla="*/ 2147483647 h 27"/>
                <a:gd name="T16" fmla="*/ 0 w 37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7"/>
                <a:gd name="T29" fmla="*/ 37 w 3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7">
                  <a:moveTo>
                    <a:pt x="0" y="18"/>
                  </a:moveTo>
                  <a:lnTo>
                    <a:pt x="5" y="23"/>
                  </a:lnTo>
                  <a:lnTo>
                    <a:pt x="23" y="18"/>
                  </a:lnTo>
                  <a:lnTo>
                    <a:pt x="29" y="26"/>
                  </a:lnTo>
                  <a:lnTo>
                    <a:pt x="36" y="18"/>
                  </a:lnTo>
                  <a:lnTo>
                    <a:pt x="29" y="3"/>
                  </a:lnTo>
                  <a:lnTo>
                    <a:pt x="10" y="0"/>
                  </a:lnTo>
                  <a:lnTo>
                    <a:pt x="7" y="8"/>
                  </a:lnTo>
                  <a:lnTo>
                    <a:pt x="0" y="18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0" name="Freeform 422"/>
            <p:cNvSpPr>
              <a:spLocks/>
            </p:cNvSpPr>
            <p:nvPr/>
          </p:nvSpPr>
          <p:spPr bwMode="auto">
            <a:xfrm>
              <a:off x="3946649" y="284693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0 h 17"/>
                <a:gd name="T4" fmla="*/ 2147483647 w 17"/>
                <a:gd name="T5" fmla="*/ 0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1" name="Freeform 423"/>
            <p:cNvSpPr>
              <a:spLocks/>
            </p:cNvSpPr>
            <p:nvPr/>
          </p:nvSpPr>
          <p:spPr bwMode="auto">
            <a:xfrm>
              <a:off x="3946649" y="284693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0 h 17"/>
                <a:gd name="T4" fmla="*/ 2147483647 w 17"/>
                <a:gd name="T5" fmla="*/ 0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2" name="Freeform 424"/>
            <p:cNvSpPr>
              <a:spLocks/>
            </p:cNvSpPr>
            <p:nvPr/>
          </p:nvSpPr>
          <p:spPr bwMode="auto">
            <a:xfrm>
              <a:off x="3951412" y="2862811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8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3" name="Freeform 425"/>
            <p:cNvSpPr>
              <a:spLocks/>
            </p:cNvSpPr>
            <p:nvPr/>
          </p:nvSpPr>
          <p:spPr bwMode="auto">
            <a:xfrm>
              <a:off x="3951412" y="2862811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0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0" y="10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4" name="Freeform 426"/>
            <p:cNvSpPr>
              <a:spLocks/>
            </p:cNvSpPr>
            <p:nvPr/>
          </p:nvSpPr>
          <p:spPr bwMode="auto">
            <a:xfrm>
              <a:off x="3967287" y="2834236"/>
              <a:ext cx="171450" cy="266700"/>
            </a:xfrm>
            <a:custGeom>
              <a:avLst/>
              <a:gdLst>
                <a:gd name="T0" fmla="*/ 0 w 108"/>
                <a:gd name="T1" fmla="*/ 2147483647 h 168"/>
                <a:gd name="T2" fmla="*/ 2147483647 w 108"/>
                <a:gd name="T3" fmla="*/ 2147483647 h 168"/>
                <a:gd name="T4" fmla="*/ 2147483647 w 108"/>
                <a:gd name="T5" fmla="*/ 2147483647 h 168"/>
                <a:gd name="T6" fmla="*/ 2147483647 w 108"/>
                <a:gd name="T7" fmla="*/ 0 h 168"/>
                <a:gd name="T8" fmla="*/ 2147483647 w 108"/>
                <a:gd name="T9" fmla="*/ 2147483647 h 168"/>
                <a:gd name="T10" fmla="*/ 2147483647 w 108"/>
                <a:gd name="T11" fmla="*/ 2147483647 h 168"/>
                <a:gd name="T12" fmla="*/ 2147483647 w 108"/>
                <a:gd name="T13" fmla="*/ 2147483647 h 168"/>
                <a:gd name="T14" fmla="*/ 2147483647 w 108"/>
                <a:gd name="T15" fmla="*/ 2147483647 h 168"/>
                <a:gd name="T16" fmla="*/ 2147483647 w 108"/>
                <a:gd name="T17" fmla="*/ 2147483647 h 168"/>
                <a:gd name="T18" fmla="*/ 2147483647 w 108"/>
                <a:gd name="T19" fmla="*/ 2147483647 h 168"/>
                <a:gd name="T20" fmla="*/ 2147483647 w 108"/>
                <a:gd name="T21" fmla="*/ 2147483647 h 168"/>
                <a:gd name="T22" fmla="*/ 2147483647 w 108"/>
                <a:gd name="T23" fmla="*/ 2147483647 h 168"/>
                <a:gd name="T24" fmla="*/ 2147483647 w 108"/>
                <a:gd name="T25" fmla="*/ 2147483647 h 168"/>
                <a:gd name="T26" fmla="*/ 2147483647 w 108"/>
                <a:gd name="T27" fmla="*/ 2147483647 h 168"/>
                <a:gd name="T28" fmla="*/ 2147483647 w 108"/>
                <a:gd name="T29" fmla="*/ 2147483647 h 168"/>
                <a:gd name="T30" fmla="*/ 2147483647 w 108"/>
                <a:gd name="T31" fmla="*/ 2147483647 h 168"/>
                <a:gd name="T32" fmla="*/ 2147483647 w 108"/>
                <a:gd name="T33" fmla="*/ 2147483647 h 168"/>
                <a:gd name="T34" fmla="*/ 2147483647 w 108"/>
                <a:gd name="T35" fmla="*/ 2147483647 h 168"/>
                <a:gd name="T36" fmla="*/ 2147483647 w 108"/>
                <a:gd name="T37" fmla="*/ 2147483647 h 168"/>
                <a:gd name="T38" fmla="*/ 2147483647 w 108"/>
                <a:gd name="T39" fmla="*/ 2147483647 h 168"/>
                <a:gd name="T40" fmla="*/ 2147483647 w 108"/>
                <a:gd name="T41" fmla="*/ 2147483647 h 168"/>
                <a:gd name="T42" fmla="*/ 2147483647 w 108"/>
                <a:gd name="T43" fmla="*/ 2147483647 h 168"/>
                <a:gd name="T44" fmla="*/ 2147483647 w 108"/>
                <a:gd name="T45" fmla="*/ 2147483647 h 168"/>
                <a:gd name="T46" fmla="*/ 2147483647 w 108"/>
                <a:gd name="T47" fmla="*/ 2147483647 h 168"/>
                <a:gd name="T48" fmla="*/ 2147483647 w 108"/>
                <a:gd name="T49" fmla="*/ 2147483647 h 168"/>
                <a:gd name="T50" fmla="*/ 2147483647 w 108"/>
                <a:gd name="T51" fmla="*/ 2147483647 h 168"/>
                <a:gd name="T52" fmla="*/ 2147483647 w 108"/>
                <a:gd name="T53" fmla="*/ 2147483647 h 168"/>
                <a:gd name="T54" fmla="*/ 2147483647 w 108"/>
                <a:gd name="T55" fmla="*/ 2147483647 h 168"/>
                <a:gd name="T56" fmla="*/ 2147483647 w 108"/>
                <a:gd name="T57" fmla="*/ 2147483647 h 168"/>
                <a:gd name="T58" fmla="*/ 0 w 108"/>
                <a:gd name="T59" fmla="*/ 2147483647 h 1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"/>
                <a:gd name="T91" fmla="*/ 0 h 168"/>
                <a:gd name="T92" fmla="*/ 108 w 108"/>
                <a:gd name="T93" fmla="*/ 168 h 1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" h="168">
                  <a:moveTo>
                    <a:pt x="0" y="41"/>
                  </a:moveTo>
                  <a:lnTo>
                    <a:pt x="3" y="14"/>
                  </a:lnTo>
                  <a:lnTo>
                    <a:pt x="15" y="3"/>
                  </a:lnTo>
                  <a:lnTo>
                    <a:pt x="40" y="0"/>
                  </a:lnTo>
                  <a:lnTo>
                    <a:pt x="27" y="20"/>
                  </a:lnTo>
                  <a:lnTo>
                    <a:pt x="57" y="22"/>
                  </a:lnTo>
                  <a:lnTo>
                    <a:pt x="37" y="53"/>
                  </a:lnTo>
                  <a:lnTo>
                    <a:pt x="62" y="61"/>
                  </a:lnTo>
                  <a:lnTo>
                    <a:pt x="84" y="96"/>
                  </a:lnTo>
                  <a:lnTo>
                    <a:pt x="80" y="96"/>
                  </a:lnTo>
                  <a:lnTo>
                    <a:pt x="87" y="106"/>
                  </a:lnTo>
                  <a:lnTo>
                    <a:pt x="81" y="116"/>
                  </a:lnTo>
                  <a:lnTo>
                    <a:pt x="107" y="119"/>
                  </a:lnTo>
                  <a:lnTo>
                    <a:pt x="92" y="139"/>
                  </a:lnTo>
                  <a:lnTo>
                    <a:pt x="104" y="145"/>
                  </a:lnTo>
                  <a:lnTo>
                    <a:pt x="5" y="167"/>
                  </a:lnTo>
                  <a:lnTo>
                    <a:pt x="47" y="136"/>
                  </a:lnTo>
                  <a:lnTo>
                    <a:pt x="37" y="142"/>
                  </a:lnTo>
                  <a:lnTo>
                    <a:pt x="9" y="131"/>
                  </a:lnTo>
                  <a:lnTo>
                    <a:pt x="30" y="122"/>
                  </a:lnTo>
                  <a:lnTo>
                    <a:pt x="17" y="116"/>
                  </a:lnTo>
                  <a:lnTo>
                    <a:pt x="43" y="104"/>
                  </a:lnTo>
                  <a:lnTo>
                    <a:pt x="45" y="88"/>
                  </a:lnTo>
                  <a:lnTo>
                    <a:pt x="32" y="83"/>
                  </a:lnTo>
                  <a:lnTo>
                    <a:pt x="40" y="73"/>
                  </a:lnTo>
                  <a:lnTo>
                    <a:pt x="12" y="78"/>
                  </a:lnTo>
                  <a:lnTo>
                    <a:pt x="12" y="53"/>
                  </a:lnTo>
                  <a:lnTo>
                    <a:pt x="3" y="66"/>
                  </a:lnTo>
                  <a:lnTo>
                    <a:pt x="9" y="42"/>
                  </a:lnTo>
                  <a:lnTo>
                    <a:pt x="0" y="41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5" name="Freeform 427"/>
            <p:cNvSpPr>
              <a:spLocks/>
            </p:cNvSpPr>
            <p:nvPr/>
          </p:nvSpPr>
          <p:spPr bwMode="auto">
            <a:xfrm>
              <a:off x="3967287" y="2834236"/>
              <a:ext cx="180975" cy="276225"/>
            </a:xfrm>
            <a:custGeom>
              <a:avLst/>
              <a:gdLst>
                <a:gd name="T0" fmla="*/ 0 w 114"/>
                <a:gd name="T1" fmla="*/ 2147483647 h 174"/>
                <a:gd name="T2" fmla="*/ 2147483647 w 114"/>
                <a:gd name="T3" fmla="*/ 2147483647 h 174"/>
                <a:gd name="T4" fmla="*/ 2147483647 w 114"/>
                <a:gd name="T5" fmla="*/ 2147483647 h 174"/>
                <a:gd name="T6" fmla="*/ 2147483647 w 114"/>
                <a:gd name="T7" fmla="*/ 0 h 174"/>
                <a:gd name="T8" fmla="*/ 2147483647 w 114"/>
                <a:gd name="T9" fmla="*/ 2147483647 h 174"/>
                <a:gd name="T10" fmla="*/ 2147483647 w 114"/>
                <a:gd name="T11" fmla="*/ 2147483647 h 174"/>
                <a:gd name="T12" fmla="*/ 2147483647 w 114"/>
                <a:gd name="T13" fmla="*/ 2147483647 h 174"/>
                <a:gd name="T14" fmla="*/ 2147483647 w 114"/>
                <a:gd name="T15" fmla="*/ 2147483647 h 174"/>
                <a:gd name="T16" fmla="*/ 2147483647 w 114"/>
                <a:gd name="T17" fmla="*/ 2147483647 h 174"/>
                <a:gd name="T18" fmla="*/ 2147483647 w 114"/>
                <a:gd name="T19" fmla="*/ 2147483647 h 174"/>
                <a:gd name="T20" fmla="*/ 2147483647 w 114"/>
                <a:gd name="T21" fmla="*/ 2147483647 h 174"/>
                <a:gd name="T22" fmla="*/ 2147483647 w 114"/>
                <a:gd name="T23" fmla="*/ 2147483647 h 174"/>
                <a:gd name="T24" fmla="*/ 2147483647 w 114"/>
                <a:gd name="T25" fmla="*/ 2147483647 h 174"/>
                <a:gd name="T26" fmla="*/ 2147483647 w 114"/>
                <a:gd name="T27" fmla="*/ 2147483647 h 174"/>
                <a:gd name="T28" fmla="*/ 2147483647 w 114"/>
                <a:gd name="T29" fmla="*/ 2147483647 h 174"/>
                <a:gd name="T30" fmla="*/ 2147483647 w 114"/>
                <a:gd name="T31" fmla="*/ 2147483647 h 174"/>
                <a:gd name="T32" fmla="*/ 2147483647 w 114"/>
                <a:gd name="T33" fmla="*/ 2147483647 h 174"/>
                <a:gd name="T34" fmla="*/ 2147483647 w 114"/>
                <a:gd name="T35" fmla="*/ 2147483647 h 174"/>
                <a:gd name="T36" fmla="*/ 2147483647 w 114"/>
                <a:gd name="T37" fmla="*/ 2147483647 h 174"/>
                <a:gd name="T38" fmla="*/ 2147483647 w 114"/>
                <a:gd name="T39" fmla="*/ 2147483647 h 174"/>
                <a:gd name="T40" fmla="*/ 2147483647 w 114"/>
                <a:gd name="T41" fmla="*/ 2147483647 h 174"/>
                <a:gd name="T42" fmla="*/ 2147483647 w 114"/>
                <a:gd name="T43" fmla="*/ 2147483647 h 174"/>
                <a:gd name="T44" fmla="*/ 2147483647 w 114"/>
                <a:gd name="T45" fmla="*/ 2147483647 h 174"/>
                <a:gd name="T46" fmla="*/ 2147483647 w 114"/>
                <a:gd name="T47" fmla="*/ 2147483647 h 174"/>
                <a:gd name="T48" fmla="*/ 2147483647 w 114"/>
                <a:gd name="T49" fmla="*/ 2147483647 h 174"/>
                <a:gd name="T50" fmla="*/ 2147483647 w 114"/>
                <a:gd name="T51" fmla="*/ 2147483647 h 174"/>
                <a:gd name="T52" fmla="*/ 2147483647 w 114"/>
                <a:gd name="T53" fmla="*/ 2147483647 h 174"/>
                <a:gd name="T54" fmla="*/ 2147483647 w 114"/>
                <a:gd name="T55" fmla="*/ 2147483647 h 174"/>
                <a:gd name="T56" fmla="*/ 2147483647 w 114"/>
                <a:gd name="T57" fmla="*/ 2147483647 h 174"/>
                <a:gd name="T58" fmla="*/ 0 w 114"/>
                <a:gd name="T59" fmla="*/ 2147483647 h 1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74"/>
                <a:gd name="T92" fmla="*/ 114 w 114"/>
                <a:gd name="T93" fmla="*/ 174 h 1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74">
                  <a:moveTo>
                    <a:pt x="0" y="42"/>
                  </a:moveTo>
                  <a:lnTo>
                    <a:pt x="3" y="15"/>
                  </a:lnTo>
                  <a:lnTo>
                    <a:pt x="16" y="3"/>
                  </a:lnTo>
                  <a:lnTo>
                    <a:pt x="42" y="0"/>
                  </a:lnTo>
                  <a:lnTo>
                    <a:pt x="29" y="21"/>
                  </a:lnTo>
                  <a:lnTo>
                    <a:pt x="60" y="23"/>
                  </a:lnTo>
                  <a:lnTo>
                    <a:pt x="39" y="55"/>
                  </a:lnTo>
                  <a:lnTo>
                    <a:pt x="66" y="63"/>
                  </a:lnTo>
                  <a:lnTo>
                    <a:pt x="89" y="99"/>
                  </a:lnTo>
                  <a:lnTo>
                    <a:pt x="84" y="99"/>
                  </a:lnTo>
                  <a:lnTo>
                    <a:pt x="92" y="110"/>
                  </a:lnTo>
                  <a:lnTo>
                    <a:pt x="86" y="120"/>
                  </a:lnTo>
                  <a:lnTo>
                    <a:pt x="113" y="123"/>
                  </a:lnTo>
                  <a:lnTo>
                    <a:pt x="97" y="144"/>
                  </a:lnTo>
                  <a:lnTo>
                    <a:pt x="110" y="150"/>
                  </a:lnTo>
                  <a:lnTo>
                    <a:pt x="5" y="173"/>
                  </a:lnTo>
                  <a:lnTo>
                    <a:pt x="50" y="141"/>
                  </a:lnTo>
                  <a:lnTo>
                    <a:pt x="39" y="147"/>
                  </a:lnTo>
                  <a:lnTo>
                    <a:pt x="10" y="136"/>
                  </a:lnTo>
                  <a:lnTo>
                    <a:pt x="32" y="126"/>
                  </a:lnTo>
                  <a:lnTo>
                    <a:pt x="18" y="120"/>
                  </a:lnTo>
                  <a:lnTo>
                    <a:pt x="45" y="108"/>
                  </a:lnTo>
                  <a:lnTo>
                    <a:pt x="47" y="91"/>
                  </a:lnTo>
                  <a:lnTo>
                    <a:pt x="34" y="86"/>
                  </a:lnTo>
                  <a:lnTo>
                    <a:pt x="42" y="76"/>
                  </a:lnTo>
                  <a:lnTo>
                    <a:pt x="13" y="81"/>
                  </a:lnTo>
                  <a:lnTo>
                    <a:pt x="13" y="55"/>
                  </a:lnTo>
                  <a:lnTo>
                    <a:pt x="3" y="68"/>
                  </a:lnTo>
                  <a:lnTo>
                    <a:pt x="10" y="44"/>
                  </a:lnTo>
                  <a:lnTo>
                    <a:pt x="0" y="42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6" name="Freeform 428"/>
            <p:cNvSpPr>
              <a:spLocks/>
            </p:cNvSpPr>
            <p:nvPr/>
          </p:nvSpPr>
          <p:spPr bwMode="auto">
            <a:xfrm>
              <a:off x="179512" y="2346874"/>
              <a:ext cx="690562" cy="604837"/>
            </a:xfrm>
            <a:custGeom>
              <a:avLst/>
              <a:gdLst>
                <a:gd name="T0" fmla="*/ 2147483647 w 435"/>
                <a:gd name="T1" fmla="*/ 2147483647 h 381"/>
                <a:gd name="T2" fmla="*/ 2147483647 w 435"/>
                <a:gd name="T3" fmla="*/ 2147483647 h 381"/>
                <a:gd name="T4" fmla="*/ 2147483647 w 435"/>
                <a:gd name="T5" fmla="*/ 2147483647 h 381"/>
                <a:gd name="T6" fmla="*/ 2147483647 w 435"/>
                <a:gd name="T7" fmla="*/ 2147483647 h 381"/>
                <a:gd name="T8" fmla="*/ 2147483647 w 435"/>
                <a:gd name="T9" fmla="*/ 2147483647 h 381"/>
                <a:gd name="T10" fmla="*/ 2147483647 w 435"/>
                <a:gd name="T11" fmla="*/ 2147483647 h 381"/>
                <a:gd name="T12" fmla="*/ 2147483647 w 435"/>
                <a:gd name="T13" fmla="*/ 2147483647 h 381"/>
                <a:gd name="T14" fmla="*/ 2147483647 w 435"/>
                <a:gd name="T15" fmla="*/ 2147483647 h 381"/>
                <a:gd name="T16" fmla="*/ 2147483647 w 435"/>
                <a:gd name="T17" fmla="*/ 2147483647 h 381"/>
                <a:gd name="T18" fmla="*/ 2147483647 w 435"/>
                <a:gd name="T19" fmla="*/ 2147483647 h 381"/>
                <a:gd name="T20" fmla="*/ 2147483647 w 435"/>
                <a:gd name="T21" fmla="*/ 2147483647 h 381"/>
                <a:gd name="T22" fmla="*/ 2147483647 w 435"/>
                <a:gd name="T23" fmla="*/ 2147483647 h 381"/>
                <a:gd name="T24" fmla="*/ 2147483647 w 435"/>
                <a:gd name="T25" fmla="*/ 2147483647 h 381"/>
                <a:gd name="T26" fmla="*/ 2147483647 w 435"/>
                <a:gd name="T27" fmla="*/ 2147483647 h 381"/>
                <a:gd name="T28" fmla="*/ 2147483647 w 435"/>
                <a:gd name="T29" fmla="*/ 2147483647 h 381"/>
                <a:gd name="T30" fmla="*/ 2147483647 w 435"/>
                <a:gd name="T31" fmla="*/ 2147483647 h 381"/>
                <a:gd name="T32" fmla="*/ 2147483647 w 435"/>
                <a:gd name="T33" fmla="*/ 2147483647 h 381"/>
                <a:gd name="T34" fmla="*/ 2147483647 w 435"/>
                <a:gd name="T35" fmla="*/ 2147483647 h 381"/>
                <a:gd name="T36" fmla="*/ 2147483647 w 435"/>
                <a:gd name="T37" fmla="*/ 2147483647 h 381"/>
                <a:gd name="T38" fmla="*/ 2147483647 w 435"/>
                <a:gd name="T39" fmla="*/ 2147483647 h 381"/>
                <a:gd name="T40" fmla="*/ 2147483647 w 435"/>
                <a:gd name="T41" fmla="*/ 2147483647 h 381"/>
                <a:gd name="T42" fmla="*/ 2147483647 w 435"/>
                <a:gd name="T43" fmla="*/ 2147483647 h 381"/>
                <a:gd name="T44" fmla="*/ 2147483647 w 435"/>
                <a:gd name="T45" fmla="*/ 2147483647 h 381"/>
                <a:gd name="T46" fmla="*/ 2147483647 w 435"/>
                <a:gd name="T47" fmla="*/ 2147483647 h 381"/>
                <a:gd name="T48" fmla="*/ 2147483647 w 435"/>
                <a:gd name="T49" fmla="*/ 2147483647 h 381"/>
                <a:gd name="T50" fmla="*/ 2147483647 w 435"/>
                <a:gd name="T51" fmla="*/ 2147483647 h 381"/>
                <a:gd name="T52" fmla="*/ 2147483647 w 435"/>
                <a:gd name="T53" fmla="*/ 2147483647 h 381"/>
                <a:gd name="T54" fmla="*/ 2147483647 w 435"/>
                <a:gd name="T55" fmla="*/ 2147483647 h 381"/>
                <a:gd name="T56" fmla="*/ 2147483647 w 435"/>
                <a:gd name="T57" fmla="*/ 2147483647 h 381"/>
                <a:gd name="T58" fmla="*/ 2147483647 w 435"/>
                <a:gd name="T59" fmla="*/ 2147483647 h 381"/>
                <a:gd name="T60" fmla="*/ 2147483647 w 435"/>
                <a:gd name="T61" fmla="*/ 2147483647 h 381"/>
                <a:gd name="T62" fmla="*/ 2147483647 w 435"/>
                <a:gd name="T63" fmla="*/ 2147483647 h 381"/>
                <a:gd name="T64" fmla="*/ 2147483647 w 435"/>
                <a:gd name="T65" fmla="*/ 2147483647 h 381"/>
                <a:gd name="T66" fmla="*/ 2147483647 w 435"/>
                <a:gd name="T67" fmla="*/ 2147483647 h 381"/>
                <a:gd name="T68" fmla="*/ 2147483647 w 435"/>
                <a:gd name="T69" fmla="*/ 2147483647 h 381"/>
                <a:gd name="T70" fmla="*/ 2147483647 w 435"/>
                <a:gd name="T71" fmla="*/ 2147483647 h 381"/>
                <a:gd name="T72" fmla="*/ 2147483647 w 435"/>
                <a:gd name="T73" fmla="*/ 0 h 381"/>
                <a:gd name="T74" fmla="*/ 2147483647 w 435"/>
                <a:gd name="T75" fmla="*/ 2147483647 h 381"/>
                <a:gd name="T76" fmla="*/ 2147483647 w 435"/>
                <a:gd name="T77" fmla="*/ 2147483647 h 381"/>
                <a:gd name="T78" fmla="*/ 2147483647 w 435"/>
                <a:gd name="T79" fmla="*/ 2147483647 h 381"/>
                <a:gd name="T80" fmla="*/ 2147483647 w 435"/>
                <a:gd name="T81" fmla="*/ 2147483647 h 381"/>
                <a:gd name="T82" fmla="*/ 2147483647 w 435"/>
                <a:gd name="T83" fmla="*/ 2147483647 h 381"/>
                <a:gd name="T84" fmla="*/ 2147483647 w 435"/>
                <a:gd name="T85" fmla="*/ 2147483647 h 381"/>
                <a:gd name="T86" fmla="*/ 2147483647 w 435"/>
                <a:gd name="T87" fmla="*/ 2147483647 h 381"/>
                <a:gd name="T88" fmla="*/ 2147483647 w 435"/>
                <a:gd name="T89" fmla="*/ 2147483647 h 381"/>
                <a:gd name="T90" fmla="*/ 2147483647 w 435"/>
                <a:gd name="T91" fmla="*/ 2147483647 h 381"/>
                <a:gd name="T92" fmla="*/ 2147483647 w 435"/>
                <a:gd name="T93" fmla="*/ 2147483647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5"/>
                <a:gd name="T142" fmla="*/ 0 h 381"/>
                <a:gd name="T143" fmla="*/ 435 w 435"/>
                <a:gd name="T144" fmla="*/ 381 h 3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5" h="381">
                  <a:moveTo>
                    <a:pt x="0" y="145"/>
                  </a:moveTo>
                  <a:lnTo>
                    <a:pt x="28" y="153"/>
                  </a:lnTo>
                  <a:lnTo>
                    <a:pt x="20" y="156"/>
                  </a:lnTo>
                  <a:lnTo>
                    <a:pt x="31" y="167"/>
                  </a:lnTo>
                  <a:lnTo>
                    <a:pt x="75" y="167"/>
                  </a:lnTo>
                  <a:lnTo>
                    <a:pt x="80" y="175"/>
                  </a:lnTo>
                  <a:lnTo>
                    <a:pt x="109" y="165"/>
                  </a:lnTo>
                  <a:lnTo>
                    <a:pt x="98" y="170"/>
                  </a:lnTo>
                  <a:lnTo>
                    <a:pt x="103" y="194"/>
                  </a:lnTo>
                  <a:lnTo>
                    <a:pt x="43" y="215"/>
                  </a:lnTo>
                  <a:lnTo>
                    <a:pt x="28" y="237"/>
                  </a:lnTo>
                  <a:lnTo>
                    <a:pt x="41" y="235"/>
                  </a:lnTo>
                  <a:lnTo>
                    <a:pt x="34" y="240"/>
                  </a:lnTo>
                  <a:lnTo>
                    <a:pt x="41" y="248"/>
                  </a:lnTo>
                  <a:lnTo>
                    <a:pt x="64" y="253"/>
                  </a:lnTo>
                  <a:lnTo>
                    <a:pt x="51" y="266"/>
                  </a:lnTo>
                  <a:lnTo>
                    <a:pt x="64" y="277"/>
                  </a:lnTo>
                  <a:lnTo>
                    <a:pt x="75" y="279"/>
                  </a:lnTo>
                  <a:lnTo>
                    <a:pt x="98" y="253"/>
                  </a:lnTo>
                  <a:lnTo>
                    <a:pt x="83" y="266"/>
                  </a:lnTo>
                  <a:lnTo>
                    <a:pt x="95" y="289"/>
                  </a:lnTo>
                  <a:lnTo>
                    <a:pt x="88" y="302"/>
                  </a:lnTo>
                  <a:lnTo>
                    <a:pt x="113" y="286"/>
                  </a:lnTo>
                  <a:lnTo>
                    <a:pt x="134" y="305"/>
                  </a:lnTo>
                  <a:lnTo>
                    <a:pt x="139" y="291"/>
                  </a:lnTo>
                  <a:lnTo>
                    <a:pt x="147" y="302"/>
                  </a:lnTo>
                  <a:lnTo>
                    <a:pt x="165" y="289"/>
                  </a:lnTo>
                  <a:lnTo>
                    <a:pt x="136" y="341"/>
                  </a:lnTo>
                  <a:lnTo>
                    <a:pt x="116" y="348"/>
                  </a:lnTo>
                  <a:lnTo>
                    <a:pt x="113" y="358"/>
                  </a:lnTo>
                  <a:lnTo>
                    <a:pt x="88" y="358"/>
                  </a:lnTo>
                  <a:lnTo>
                    <a:pt x="69" y="380"/>
                  </a:lnTo>
                  <a:lnTo>
                    <a:pt x="95" y="361"/>
                  </a:lnTo>
                  <a:lnTo>
                    <a:pt x="121" y="364"/>
                  </a:lnTo>
                  <a:lnTo>
                    <a:pt x="136" y="353"/>
                  </a:lnTo>
                  <a:lnTo>
                    <a:pt x="129" y="346"/>
                  </a:lnTo>
                  <a:lnTo>
                    <a:pt x="147" y="346"/>
                  </a:lnTo>
                  <a:lnTo>
                    <a:pt x="201" y="310"/>
                  </a:lnTo>
                  <a:lnTo>
                    <a:pt x="214" y="294"/>
                  </a:lnTo>
                  <a:lnTo>
                    <a:pt x="201" y="284"/>
                  </a:lnTo>
                  <a:lnTo>
                    <a:pt x="253" y="242"/>
                  </a:lnTo>
                  <a:lnTo>
                    <a:pt x="258" y="222"/>
                  </a:lnTo>
                  <a:lnTo>
                    <a:pt x="255" y="242"/>
                  </a:lnTo>
                  <a:lnTo>
                    <a:pt x="271" y="237"/>
                  </a:lnTo>
                  <a:lnTo>
                    <a:pt x="263" y="248"/>
                  </a:lnTo>
                  <a:lnTo>
                    <a:pt x="276" y="250"/>
                  </a:lnTo>
                  <a:lnTo>
                    <a:pt x="243" y="253"/>
                  </a:lnTo>
                  <a:lnTo>
                    <a:pt x="235" y="277"/>
                  </a:lnTo>
                  <a:lnTo>
                    <a:pt x="251" y="277"/>
                  </a:lnTo>
                  <a:lnTo>
                    <a:pt x="238" y="289"/>
                  </a:lnTo>
                  <a:lnTo>
                    <a:pt x="281" y="271"/>
                  </a:lnTo>
                  <a:lnTo>
                    <a:pt x="292" y="261"/>
                  </a:lnTo>
                  <a:lnTo>
                    <a:pt x="281" y="253"/>
                  </a:lnTo>
                  <a:lnTo>
                    <a:pt x="295" y="242"/>
                  </a:lnTo>
                  <a:lnTo>
                    <a:pt x="292" y="250"/>
                  </a:lnTo>
                  <a:lnTo>
                    <a:pt x="315" y="245"/>
                  </a:lnTo>
                  <a:lnTo>
                    <a:pt x="310" y="256"/>
                  </a:lnTo>
                  <a:lnTo>
                    <a:pt x="349" y="271"/>
                  </a:lnTo>
                  <a:lnTo>
                    <a:pt x="405" y="277"/>
                  </a:lnTo>
                  <a:lnTo>
                    <a:pt x="416" y="271"/>
                  </a:lnTo>
                  <a:lnTo>
                    <a:pt x="421" y="274"/>
                  </a:lnTo>
                  <a:lnTo>
                    <a:pt x="413" y="282"/>
                  </a:lnTo>
                  <a:lnTo>
                    <a:pt x="426" y="289"/>
                  </a:lnTo>
                  <a:lnTo>
                    <a:pt x="434" y="284"/>
                  </a:lnTo>
                  <a:lnTo>
                    <a:pt x="421" y="266"/>
                  </a:lnTo>
                  <a:lnTo>
                    <a:pt x="393" y="266"/>
                  </a:lnTo>
                  <a:lnTo>
                    <a:pt x="393" y="44"/>
                  </a:lnTo>
                  <a:lnTo>
                    <a:pt x="238" y="24"/>
                  </a:lnTo>
                  <a:lnTo>
                    <a:pt x="233" y="13"/>
                  </a:lnTo>
                  <a:lnTo>
                    <a:pt x="191" y="8"/>
                  </a:lnTo>
                  <a:lnTo>
                    <a:pt x="186" y="16"/>
                  </a:lnTo>
                  <a:lnTo>
                    <a:pt x="173" y="13"/>
                  </a:lnTo>
                  <a:lnTo>
                    <a:pt x="183" y="5"/>
                  </a:lnTo>
                  <a:lnTo>
                    <a:pt x="165" y="0"/>
                  </a:lnTo>
                  <a:lnTo>
                    <a:pt x="150" y="13"/>
                  </a:lnTo>
                  <a:lnTo>
                    <a:pt x="121" y="16"/>
                  </a:lnTo>
                  <a:lnTo>
                    <a:pt x="118" y="32"/>
                  </a:lnTo>
                  <a:lnTo>
                    <a:pt x="116" y="21"/>
                  </a:lnTo>
                  <a:lnTo>
                    <a:pt x="90" y="29"/>
                  </a:lnTo>
                  <a:lnTo>
                    <a:pt x="95" y="39"/>
                  </a:lnTo>
                  <a:lnTo>
                    <a:pt x="83" y="36"/>
                  </a:lnTo>
                  <a:lnTo>
                    <a:pt x="67" y="57"/>
                  </a:lnTo>
                  <a:lnTo>
                    <a:pt x="28" y="62"/>
                  </a:lnTo>
                  <a:lnTo>
                    <a:pt x="31" y="75"/>
                  </a:lnTo>
                  <a:lnTo>
                    <a:pt x="20" y="78"/>
                  </a:lnTo>
                  <a:lnTo>
                    <a:pt x="67" y="109"/>
                  </a:lnTo>
                  <a:lnTo>
                    <a:pt x="126" y="124"/>
                  </a:lnTo>
                  <a:lnTo>
                    <a:pt x="88" y="119"/>
                  </a:lnTo>
                  <a:lnTo>
                    <a:pt x="90" y="126"/>
                  </a:lnTo>
                  <a:lnTo>
                    <a:pt x="106" y="129"/>
                  </a:lnTo>
                  <a:lnTo>
                    <a:pt x="90" y="134"/>
                  </a:lnTo>
                  <a:lnTo>
                    <a:pt x="67" y="132"/>
                  </a:lnTo>
                  <a:lnTo>
                    <a:pt x="67" y="121"/>
                  </a:lnTo>
                  <a:lnTo>
                    <a:pt x="48" y="121"/>
                  </a:lnTo>
                  <a:lnTo>
                    <a:pt x="0" y="14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7" name="Freeform 429"/>
            <p:cNvSpPr>
              <a:spLocks/>
            </p:cNvSpPr>
            <p:nvPr/>
          </p:nvSpPr>
          <p:spPr bwMode="auto">
            <a:xfrm>
              <a:off x="179512" y="2346874"/>
              <a:ext cx="700087" cy="614362"/>
            </a:xfrm>
            <a:custGeom>
              <a:avLst/>
              <a:gdLst>
                <a:gd name="T0" fmla="*/ 2147483647 w 441"/>
                <a:gd name="T1" fmla="*/ 2147483647 h 387"/>
                <a:gd name="T2" fmla="*/ 2147483647 w 441"/>
                <a:gd name="T3" fmla="*/ 2147483647 h 387"/>
                <a:gd name="T4" fmla="*/ 2147483647 w 441"/>
                <a:gd name="T5" fmla="*/ 2147483647 h 387"/>
                <a:gd name="T6" fmla="*/ 2147483647 w 441"/>
                <a:gd name="T7" fmla="*/ 2147483647 h 387"/>
                <a:gd name="T8" fmla="*/ 2147483647 w 441"/>
                <a:gd name="T9" fmla="*/ 2147483647 h 387"/>
                <a:gd name="T10" fmla="*/ 2147483647 w 441"/>
                <a:gd name="T11" fmla="*/ 2147483647 h 387"/>
                <a:gd name="T12" fmla="*/ 2147483647 w 441"/>
                <a:gd name="T13" fmla="*/ 2147483647 h 387"/>
                <a:gd name="T14" fmla="*/ 2147483647 w 441"/>
                <a:gd name="T15" fmla="*/ 2147483647 h 387"/>
                <a:gd name="T16" fmla="*/ 2147483647 w 441"/>
                <a:gd name="T17" fmla="*/ 2147483647 h 387"/>
                <a:gd name="T18" fmla="*/ 2147483647 w 441"/>
                <a:gd name="T19" fmla="*/ 2147483647 h 387"/>
                <a:gd name="T20" fmla="*/ 2147483647 w 441"/>
                <a:gd name="T21" fmla="*/ 2147483647 h 387"/>
                <a:gd name="T22" fmla="*/ 2147483647 w 441"/>
                <a:gd name="T23" fmla="*/ 2147483647 h 387"/>
                <a:gd name="T24" fmla="*/ 2147483647 w 441"/>
                <a:gd name="T25" fmla="*/ 2147483647 h 387"/>
                <a:gd name="T26" fmla="*/ 2147483647 w 441"/>
                <a:gd name="T27" fmla="*/ 2147483647 h 387"/>
                <a:gd name="T28" fmla="*/ 2147483647 w 441"/>
                <a:gd name="T29" fmla="*/ 2147483647 h 387"/>
                <a:gd name="T30" fmla="*/ 2147483647 w 441"/>
                <a:gd name="T31" fmla="*/ 2147483647 h 387"/>
                <a:gd name="T32" fmla="*/ 2147483647 w 441"/>
                <a:gd name="T33" fmla="*/ 2147483647 h 387"/>
                <a:gd name="T34" fmla="*/ 2147483647 w 441"/>
                <a:gd name="T35" fmla="*/ 2147483647 h 387"/>
                <a:gd name="T36" fmla="*/ 2147483647 w 441"/>
                <a:gd name="T37" fmla="*/ 2147483647 h 387"/>
                <a:gd name="T38" fmla="*/ 2147483647 w 441"/>
                <a:gd name="T39" fmla="*/ 2147483647 h 387"/>
                <a:gd name="T40" fmla="*/ 2147483647 w 441"/>
                <a:gd name="T41" fmla="*/ 2147483647 h 387"/>
                <a:gd name="T42" fmla="*/ 2147483647 w 441"/>
                <a:gd name="T43" fmla="*/ 2147483647 h 387"/>
                <a:gd name="T44" fmla="*/ 2147483647 w 441"/>
                <a:gd name="T45" fmla="*/ 2147483647 h 387"/>
                <a:gd name="T46" fmla="*/ 2147483647 w 441"/>
                <a:gd name="T47" fmla="*/ 2147483647 h 387"/>
                <a:gd name="T48" fmla="*/ 2147483647 w 441"/>
                <a:gd name="T49" fmla="*/ 2147483647 h 387"/>
                <a:gd name="T50" fmla="*/ 2147483647 w 441"/>
                <a:gd name="T51" fmla="*/ 2147483647 h 387"/>
                <a:gd name="T52" fmla="*/ 2147483647 w 441"/>
                <a:gd name="T53" fmla="*/ 2147483647 h 387"/>
                <a:gd name="T54" fmla="*/ 2147483647 w 441"/>
                <a:gd name="T55" fmla="*/ 2147483647 h 387"/>
                <a:gd name="T56" fmla="*/ 2147483647 w 441"/>
                <a:gd name="T57" fmla="*/ 2147483647 h 387"/>
                <a:gd name="T58" fmla="*/ 2147483647 w 441"/>
                <a:gd name="T59" fmla="*/ 2147483647 h 387"/>
                <a:gd name="T60" fmla="*/ 2147483647 w 441"/>
                <a:gd name="T61" fmla="*/ 2147483647 h 387"/>
                <a:gd name="T62" fmla="*/ 2147483647 w 441"/>
                <a:gd name="T63" fmla="*/ 2147483647 h 387"/>
                <a:gd name="T64" fmla="*/ 2147483647 w 441"/>
                <a:gd name="T65" fmla="*/ 2147483647 h 387"/>
                <a:gd name="T66" fmla="*/ 2147483647 w 441"/>
                <a:gd name="T67" fmla="*/ 2147483647 h 387"/>
                <a:gd name="T68" fmla="*/ 2147483647 w 441"/>
                <a:gd name="T69" fmla="*/ 2147483647 h 387"/>
                <a:gd name="T70" fmla="*/ 2147483647 w 441"/>
                <a:gd name="T71" fmla="*/ 2147483647 h 387"/>
                <a:gd name="T72" fmla="*/ 2147483647 w 441"/>
                <a:gd name="T73" fmla="*/ 0 h 387"/>
                <a:gd name="T74" fmla="*/ 2147483647 w 441"/>
                <a:gd name="T75" fmla="*/ 2147483647 h 387"/>
                <a:gd name="T76" fmla="*/ 2147483647 w 441"/>
                <a:gd name="T77" fmla="*/ 2147483647 h 387"/>
                <a:gd name="T78" fmla="*/ 2147483647 w 441"/>
                <a:gd name="T79" fmla="*/ 2147483647 h 387"/>
                <a:gd name="T80" fmla="*/ 2147483647 w 441"/>
                <a:gd name="T81" fmla="*/ 2147483647 h 387"/>
                <a:gd name="T82" fmla="*/ 2147483647 w 441"/>
                <a:gd name="T83" fmla="*/ 2147483647 h 387"/>
                <a:gd name="T84" fmla="*/ 2147483647 w 441"/>
                <a:gd name="T85" fmla="*/ 2147483647 h 387"/>
                <a:gd name="T86" fmla="*/ 2147483647 w 441"/>
                <a:gd name="T87" fmla="*/ 2147483647 h 387"/>
                <a:gd name="T88" fmla="*/ 2147483647 w 441"/>
                <a:gd name="T89" fmla="*/ 2147483647 h 387"/>
                <a:gd name="T90" fmla="*/ 2147483647 w 441"/>
                <a:gd name="T91" fmla="*/ 2147483647 h 387"/>
                <a:gd name="T92" fmla="*/ 2147483647 w 441"/>
                <a:gd name="T93" fmla="*/ 2147483647 h 3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1"/>
                <a:gd name="T142" fmla="*/ 0 h 387"/>
                <a:gd name="T143" fmla="*/ 441 w 441"/>
                <a:gd name="T144" fmla="*/ 387 h 3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1" h="387">
                  <a:moveTo>
                    <a:pt x="0" y="147"/>
                  </a:moveTo>
                  <a:lnTo>
                    <a:pt x="28" y="155"/>
                  </a:lnTo>
                  <a:lnTo>
                    <a:pt x="20" y="158"/>
                  </a:lnTo>
                  <a:lnTo>
                    <a:pt x="31" y="170"/>
                  </a:lnTo>
                  <a:lnTo>
                    <a:pt x="76" y="170"/>
                  </a:lnTo>
                  <a:lnTo>
                    <a:pt x="81" y="178"/>
                  </a:lnTo>
                  <a:lnTo>
                    <a:pt x="110" y="168"/>
                  </a:lnTo>
                  <a:lnTo>
                    <a:pt x="99" y="173"/>
                  </a:lnTo>
                  <a:lnTo>
                    <a:pt x="104" y="197"/>
                  </a:lnTo>
                  <a:lnTo>
                    <a:pt x="44" y="218"/>
                  </a:lnTo>
                  <a:lnTo>
                    <a:pt x="28" y="241"/>
                  </a:lnTo>
                  <a:lnTo>
                    <a:pt x="42" y="239"/>
                  </a:lnTo>
                  <a:lnTo>
                    <a:pt x="34" y="244"/>
                  </a:lnTo>
                  <a:lnTo>
                    <a:pt x="42" y="252"/>
                  </a:lnTo>
                  <a:lnTo>
                    <a:pt x="65" y="257"/>
                  </a:lnTo>
                  <a:lnTo>
                    <a:pt x="52" y="270"/>
                  </a:lnTo>
                  <a:lnTo>
                    <a:pt x="65" y="281"/>
                  </a:lnTo>
                  <a:lnTo>
                    <a:pt x="76" y="283"/>
                  </a:lnTo>
                  <a:lnTo>
                    <a:pt x="99" y="257"/>
                  </a:lnTo>
                  <a:lnTo>
                    <a:pt x="84" y="270"/>
                  </a:lnTo>
                  <a:lnTo>
                    <a:pt x="96" y="294"/>
                  </a:lnTo>
                  <a:lnTo>
                    <a:pt x="89" y="307"/>
                  </a:lnTo>
                  <a:lnTo>
                    <a:pt x="115" y="291"/>
                  </a:lnTo>
                  <a:lnTo>
                    <a:pt x="136" y="310"/>
                  </a:lnTo>
                  <a:lnTo>
                    <a:pt x="141" y="296"/>
                  </a:lnTo>
                  <a:lnTo>
                    <a:pt x="149" y="307"/>
                  </a:lnTo>
                  <a:lnTo>
                    <a:pt x="167" y="294"/>
                  </a:lnTo>
                  <a:lnTo>
                    <a:pt x="138" y="346"/>
                  </a:lnTo>
                  <a:lnTo>
                    <a:pt x="118" y="354"/>
                  </a:lnTo>
                  <a:lnTo>
                    <a:pt x="115" y="364"/>
                  </a:lnTo>
                  <a:lnTo>
                    <a:pt x="89" y="364"/>
                  </a:lnTo>
                  <a:lnTo>
                    <a:pt x="70" y="386"/>
                  </a:lnTo>
                  <a:lnTo>
                    <a:pt x="96" y="367"/>
                  </a:lnTo>
                  <a:lnTo>
                    <a:pt x="123" y="370"/>
                  </a:lnTo>
                  <a:lnTo>
                    <a:pt x="138" y="359"/>
                  </a:lnTo>
                  <a:lnTo>
                    <a:pt x="131" y="351"/>
                  </a:lnTo>
                  <a:lnTo>
                    <a:pt x="149" y="351"/>
                  </a:lnTo>
                  <a:lnTo>
                    <a:pt x="204" y="315"/>
                  </a:lnTo>
                  <a:lnTo>
                    <a:pt x="217" y="299"/>
                  </a:lnTo>
                  <a:lnTo>
                    <a:pt x="204" y="288"/>
                  </a:lnTo>
                  <a:lnTo>
                    <a:pt x="257" y="246"/>
                  </a:lnTo>
                  <a:lnTo>
                    <a:pt x="262" y="226"/>
                  </a:lnTo>
                  <a:lnTo>
                    <a:pt x="259" y="246"/>
                  </a:lnTo>
                  <a:lnTo>
                    <a:pt x="275" y="241"/>
                  </a:lnTo>
                  <a:lnTo>
                    <a:pt x="267" y="252"/>
                  </a:lnTo>
                  <a:lnTo>
                    <a:pt x="280" y="254"/>
                  </a:lnTo>
                  <a:lnTo>
                    <a:pt x="246" y="257"/>
                  </a:lnTo>
                  <a:lnTo>
                    <a:pt x="238" y="281"/>
                  </a:lnTo>
                  <a:lnTo>
                    <a:pt x="254" y="281"/>
                  </a:lnTo>
                  <a:lnTo>
                    <a:pt x="241" y="294"/>
                  </a:lnTo>
                  <a:lnTo>
                    <a:pt x="285" y="275"/>
                  </a:lnTo>
                  <a:lnTo>
                    <a:pt x="296" y="265"/>
                  </a:lnTo>
                  <a:lnTo>
                    <a:pt x="285" y="257"/>
                  </a:lnTo>
                  <a:lnTo>
                    <a:pt x="299" y="246"/>
                  </a:lnTo>
                  <a:lnTo>
                    <a:pt x="296" y="254"/>
                  </a:lnTo>
                  <a:lnTo>
                    <a:pt x="319" y="249"/>
                  </a:lnTo>
                  <a:lnTo>
                    <a:pt x="314" y="260"/>
                  </a:lnTo>
                  <a:lnTo>
                    <a:pt x="354" y="275"/>
                  </a:lnTo>
                  <a:lnTo>
                    <a:pt x="411" y="281"/>
                  </a:lnTo>
                  <a:lnTo>
                    <a:pt x="422" y="275"/>
                  </a:lnTo>
                  <a:lnTo>
                    <a:pt x="427" y="278"/>
                  </a:lnTo>
                  <a:lnTo>
                    <a:pt x="419" y="286"/>
                  </a:lnTo>
                  <a:lnTo>
                    <a:pt x="432" y="294"/>
                  </a:lnTo>
                  <a:lnTo>
                    <a:pt x="440" y="288"/>
                  </a:lnTo>
                  <a:lnTo>
                    <a:pt x="427" y="270"/>
                  </a:lnTo>
                  <a:lnTo>
                    <a:pt x="398" y="270"/>
                  </a:lnTo>
                  <a:lnTo>
                    <a:pt x="398" y="45"/>
                  </a:lnTo>
                  <a:lnTo>
                    <a:pt x="241" y="24"/>
                  </a:lnTo>
                  <a:lnTo>
                    <a:pt x="236" y="13"/>
                  </a:lnTo>
                  <a:lnTo>
                    <a:pt x="194" y="8"/>
                  </a:lnTo>
                  <a:lnTo>
                    <a:pt x="189" y="16"/>
                  </a:lnTo>
                  <a:lnTo>
                    <a:pt x="175" y="13"/>
                  </a:lnTo>
                  <a:lnTo>
                    <a:pt x="186" y="5"/>
                  </a:lnTo>
                  <a:lnTo>
                    <a:pt x="167" y="0"/>
                  </a:lnTo>
                  <a:lnTo>
                    <a:pt x="152" y="13"/>
                  </a:lnTo>
                  <a:lnTo>
                    <a:pt x="123" y="16"/>
                  </a:lnTo>
                  <a:lnTo>
                    <a:pt x="120" y="32"/>
                  </a:lnTo>
                  <a:lnTo>
                    <a:pt x="118" y="21"/>
                  </a:lnTo>
                  <a:lnTo>
                    <a:pt x="91" y="29"/>
                  </a:lnTo>
                  <a:lnTo>
                    <a:pt x="96" y="40"/>
                  </a:lnTo>
                  <a:lnTo>
                    <a:pt x="84" y="37"/>
                  </a:lnTo>
                  <a:lnTo>
                    <a:pt x="68" y="58"/>
                  </a:lnTo>
                  <a:lnTo>
                    <a:pt x="28" y="63"/>
                  </a:lnTo>
                  <a:lnTo>
                    <a:pt x="31" y="76"/>
                  </a:lnTo>
                  <a:lnTo>
                    <a:pt x="20" y="79"/>
                  </a:lnTo>
                  <a:lnTo>
                    <a:pt x="68" y="111"/>
                  </a:lnTo>
                  <a:lnTo>
                    <a:pt x="128" y="126"/>
                  </a:lnTo>
                  <a:lnTo>
                    <a:pt x="89" y="121"/>
                  </a:lnTo>
                  <a:lnTo>
                    <a:pt x="91" y="128"/>
                  </a:lnTo>
                  <a:lnTo>
                    <a:pt x="107" y="131"/>
                  </a:lnTo>
                  <a:lnTo>
                    <a:pt x="91" y="136"/>
                  </a:lnTo>
                  <a:lnTo>
                    <a:pt x="68" y="134"/>
                  </a:lnTo>
                  <a:lnTo>
                    <a:pt x="68" y="123"/>
                  </a:lnTo>
                  <a:lnTo>
                    <a:pt x="49" y="123"/>
                  </a:lnTo>
                  <a:lnTo>
                    <a:pt x="0" y="14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8" name="Freeform 430"/>
            <p:cNvSpPr>
              <a:spLocks/>
            </p:cNvSpPr>
            <p:nvPr/>
          </p:nvSpPr>
          <p:spPr bwMode="auto">
            <a:xfrm>
              <a:off x="490662" y="2858049"/>
              <a:ext cx="50800" cy="30162"/>
            </a:xfrm>
            <a:custGeom>
              <a:avLst/>
              <a:gdLst>
                <a:gd name="T0" fmla="*/ 0 w 32"/>
                <a:gd name="T1" fmla="*/ 2147483647 h 19"/>
                <a:gd name="T2" fmla="*/ 2147483647 w 32"/>
                <a:gd name="T3" fmla="*/ 2147483647 h 19"/>
                <a:gd name="T4" fmla="*/ 2147483647 w 32"/>
                <a:gd name="T5" fmla="*/ 2147483647 h 19"/>
                <a:gd name="T6" fmla="*/ 2147483647 w 32"/>
                <a:gd name="T7" fmla="*/ 0 h 19"/>
                <a:gd name="T8" fmla="*/ 2147483647 w 32"/>
                <a:gd name="T9" fmla="*/ 2147483647 h 19"/>
                <a:gd name="T10" fmla="*/ 0 w 32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19"/>
                <a:gd name="T20" fmla="*/ 32 w 32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19">
                  <a:moveTo>
                    <a:pt x="0" y="8"/>
                  </a:moveTo>
                  <a:lnTo>
                    <a:pt x="9" y="18"/>
                  </a:lnTo>
                  <a:lnTo>
                    <a:pt x="31" y="5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799" name="Freeform 431"/>
            <p:cNvSpPr>
              <a:spLocks/>
            </p:cNvSpPr>
            <p:nvPr/>
          </p:nvSpPr>
          <p:spPr bwMode="auto">
            <a:xfrm>
              <a:off x="490662" y="2858049"/>
              <a:ext cx="60325" cy="39687"/>
            </a:xfrm>
            <a:custGeom>
              <a:avLst/>
              <a:gdLst>
                <a:gd name="T0" fmla="*/ 0 w 38"/>
                <a:gd name="T1" fmla="*/ 2147483647 h 25"/>
                <a:gd name="T2" fmla="*/ 2147483647 w 38"/>
                <a:gd name="T3" fmla="*/ 2147483647 h 25"/>
                <a:gd name="T4" fmla="*/ 2147483647 w 38"/>
                <a:gd name="T5" fmla="*/ 2147483647 h 25"/>
                <a:gd name="T6" fmla="*/ 2147483647 w 38"/>
                <a:gd name="T7" fmla="*/ 0 h 25"/>
                <a:gd name="T8" fmla="*/ 2147483647 w 38"/>
                <a:gd name="T9" fmla="*/ 2147483647 h 25"/>
                <a:gd name="T10" fmla="*/ 0 w 38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5"/>
                <a:gd name="T20" fmla="*/ 38 w 3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5">
                  <a:moveTo>
                    <a:pt x="0" y="11"/>
                  </a:moveTo>
                  <a:lnTo>
                    <a:pt x="11" y="24"/>
                  </a:lnTo>
                  <a:lnTo>
                    <a:pt x="37" y="6"/>
                  </a:lnTo>
                  <a:lnTo>
                    <a:pt x="11" y="0"/>
                  </a:lnTo>
                  <a:lnTo>
                    <a:pt x="13" y="8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0" name="Freeform 432"/>
            <p:cNvSpPr>
              <a:spLocks/>
            </p:cNvSpPr>
            <p:nvPr/>
          </p:nvSpPr>
          <p:spPr bwMode="auto">
            <a:xfrm>
              <a:off x="878012" y="2792961"/>
              <a:ext cx="184150" cy="161925"/>
            </a:xfrm>
            <a:custGeom>
              <a:avLst/>
              <a:gdLst>
                <a:gd name="T0" fmla="*/ 0 w 116"/>
                <a:gd name="T1" fmla="*/ 2147483647 h 102"/>
                <a:gd name="T2" fmla="*/ 2147483647 w 116"/>
                <a:gd name="T3" fmla="*/ 2147483647 h 102"/>
                <a:gd name="T4" fmla="*/ 2147483647 w 116"/>
                <a:gd name="T5" fmla="*/ 2147483647 h 102"/>
                <a:gd name="T6" fmla="*/ 2147483647 w 116"/>
                <a:gd name="T7" fmla="*/ 2147483647 h 102"/>
                <a:gd name="T8" fmla="*/ 2147483647 w 116"/>
                <a:gd name="T9" fmla="*/ 2147483647 h 102"/>
                <a:gd name="T10" fmla="*/ 2147483647 w 116"/>
                <a:gd name="T11" fmla="*/ 2147483647 h 102"/>
                <a:gd name="T12" fmla="*/ 2147483647 w 116"/>
                <a:gd name="T13" fmla="*/ 2147483647 h 102"/>
                <a:gd name="T14" fmla="*/ 2147483647 w 116"/>
                <a:gd name="T15" fmla="*/ 2147483647 h 102"/>
                <a:gd name="T16" fmla="*/ 2147483647 w 116"/>
                <a:gd name="T17" fmla="*/ 2147483647 h 102"/>
                <a:gd name="T18" fmla="*/ 2147483647 w 116"/>
                <a:gd name="T19" fmla="*/ 2147483647 h 102"/>
                <a:gd name="T20" fmla="*/ 2147483647 w 116"/>
                <a:gd name="T21" fmla="*/ 2147483647 h 102"/>
                <a:gd name="T22" fmla="*/ 2147483647 w 116"/>
                <a:gd name="T23" fmla="*/ 2147483647 h 102"/>
                <a:gd name="T24" fmla="*/ 2147483647 w 116"/>
                <a:gd name="T25" fmla="*/ 2147483647 h 102"/>
                <a:gd name="T26" fmla="*/ 2147483647 w 116"/>
                <a:gd name="T27" fmla="*/ 2147483647 h 102"/>
                <a:gd name="T28" fmla="*/ 2147483647 w 116"/>
                <a:gd name="T29" fmla="*/ 2147483647 h 102"/>
                <a:gd name="T30" fmla="*/ 2147483647 w 116"/>
                <a:gd name="T31" fmla="*/ 2147483647 h 102"/>
                <a:gd name="T32" fmla="*/ 2147483647 w 116"/>
                <a:gd name="T33" fmla="*/ 2147483647 h 102"/>
                <a:gd name="T34" fmla="*/ 2147483647 w 116"/>
                <a:gd name="T35" fmla="*/ 2147483647 h 102"/>
                <a:gd name="T36" fmla="*/ 2147483647 w 116"/>
                <a:gd name="T37" fmla="*/ 0 h 102"/>
                <a:gd name="T38" fmla="*/ 2147483647 w 116"/>
                <a:gd name="T39" fmla="*/ 2147483647 h 102"/>
                <a:gd name="T40" fmla="*/ 0 w 116"/>
                <a:gd name="T41" fmla="*/ 2147483647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6"/>
                <a:gd name="T64" fmla="*/ 0 h 102"/>
                <a:gd name="T65" fmla="*/ 116 w 116"/>
                <a:gd name="T66" fmla="*/ 102 h 1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6" h="102">
                  <a:moveTo>
                    <a:pt x="0" y="7"/>
                  </a:moveTo>
                  <a:lnTo>
                    <a:pt x="10" y="25"/>
                  </a:lnTo>
                  <a:lnTo>
                    <a:pt x="23" y="32"/>
                  </a:lnTo>
                  <a:lnTo>
                    <a:pt x="28" y="27"/>
                  </a:lnTo>
                  <a:lnTo>
                    <a:pt x="18" y="17"/>
                  </a:lnTo>
                  <a:lnTo>
                    <a:pt x="28" y="17"/>
                  </a:lnTo>
                  <a:lnTo>
                    <a:pt x="40" y="32"/>
                  </a:lnTo>
                  <a:lnTo>
                    <a:pt x="37" y="7"/>
                  </a:lnTo>
                  <a:lnTo>
                    <a:pt x="48" y="29"/>
                  </a:lnTo>
                  <a:lnTo>
                    <a:pt x="69" y="37"/>
                  </a:lnTo>
                  <a:lnTo>
                    <a:pt x="65" y="52"/>
                  </a:lnTo>
                  <a:lnTo>
                    <a:pt x="92" y="72"/>
                  </a:lnTo>
                  <a:lnTo>
                    <a:pt x="87" y="84"/>
                  </a:lnTo>
                  <a:lnTo>
                    <a:pt x="100" y="74"/>
                  </a:lnTo>
                  <a:lnTo>
                    <a:pt x="102" y="101"/>
                  </a:lnTo>
                  <a:lnTo>
                    <a:pt x="112" y="96"/>
                  </a:lnTo>
                  <a:lnTo>
                    <a:pt x="115" y="76"/>
                  </a:lnTo>
                  <a:lnTo>
                    <a:pt x="90" y="64"/>
                  </a:lnTo>
                  <a:lnTo>
                    <a:pt x="37" y="0"/>
                  </a:lnTo>
                  <a:lnTo>
                    <a:pt x="10" y="17"/>
                  </a:lnTo>
                  <a:lnTo>
                    <a:pt x="0" y="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1" name="Freeform 433"/>
            <p:cNvSpPr>
              <a:spLocks/>
            </p:cNvSpPr>
            <p:nvPr/>
          </p:nvSpPr>
          <p:spPr bwMode="auto">
            <a:xfrm>
              <a:off x="878012" y="2792961"/>
              <a:ext cx="193675" cy="171450"/>
            </a:xfrm>
            <a:custGeom>
              <a:avLst/>
              <a:gdLst>
                <a:gd name="T0" fmla="*/ 0 w 122"/>
                <a:gd name="T1" fmla="*/ 2147483647 h 108"/>
                <a:gd name="T2" fmla="*/ 2147483647 w 122"/>
                <a:gd name="T3" fmla="*/ 2147483647 h 108"/>
                <a:gd name="T4" fmla="*/ 2147483647 w 122"/>
                <a:gd name="T5" fmla="*/ 2147483647 h 108"/>
                <a:gd name="T6" fmla="*/ 2147483647 w 122"/>
                <a:gd name="T7" fmla="*/ 2147483647 h 108"/>
                <a:gd name="T8" fmla="*/ 2147483647 w 122"/>
                <a:gd name="T9" fmla="*/ 2147483647 h 108"/>
                <a:gd name="T10" fmla="*/ 2147483647 w 122"/>
                <a:gd name="T11" fmla="*/ 2147483647 h 108"/>
                <a:gd name="T12" fmla="*/ 2147483647 w 122"/>
                <a:gd name="T13" fmla="*/ 2147483647 h 108"/>
                <a:gd name="T14" fmla="*/ 2147483647 w 122"/>
                <a:gd name="T15" fmla="*/ 2147483647 h 108"/>
                <a:gd name="T16" fmla="*/ 2147483647 w 122"/>
                <a:gd name="T17" fmla="*/ 2147483647 h 108"/>
                <a:gd name="T18" fmla="*/ 2147483647 w 122"/>
                <a:gd name="T19" fmla="*/ 2147483647 h 108"/>
                <a:gd name="T20" fmla="*/ 2147483647 w 122"/>
                <a:gd name="T21" fmla="*/ 2147483647 h 108"/>
                <a:gd name="T22" fmla="*/ 2147483647 w 122"/>
                <a:gd name="T23" fmla="*/ 2147483647 h 108"/>
                <a:gd name="T24" fmla="*/ 2147483647 w 122"/>
                <a:gd name="T25" fmla="*/ 2147483647 h 108"/>
                <a:gd name="T26" fmla="*/ 2147483647 w 122"/>
                <a:gd name="T27" fmla="*/ 2147483647 h 108"/>
                <a:gd name="T28" fmla="*/ 2147483647 w 122"/>
                <a:gd name="T29" fmla="*/ 2147483647 h 108"/>
                <a:gd name="T30" fmla="*/ 2147483647 w 122"/>
                <a:gd name="T31" fmla="*/ 2147483647 h 108"/>
                <a:gd name="T32" fmla="*/ 2147483647 w 122"/>
                <a:gd name="T33" fmla="*/ 2147483647 h 108"/>
                <a:gd name="T34" fmla="*/ 2147483647 w 122"/>
                <a:gd name="T35" fmla="*/ 2147483647 h 108"/>
                <a:gd name="T36" fmla="*/ 2147483647 w 122"/>
                <a:gd name="T37" fmla="*/ 0 h 108"/>
                <a:gd name="T38" fmla="*/ 2147483647 w 122"/>
                <a:gd name="T39" fmla="*/ 2147483647 h 108"/>
                <a:gd name="T40" fmla="*/ 0 w 122"/>
                <a:gd name="T41" fmla="*/ 2147483647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8"/>
                <a:gd name="T65" fmla="*/ 122 w 122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8">
                  <a:moveTo>
                    <a:pt x="0" y="7"/>
                  </a:moveTo>
                  <a:lnTo>
                    <a:pt x="11" y="26"/>
                  </a:lnTo>
                  <a:lnTo>
                    <a:pt x="24" y="34"/>
                  </a:lnTo>
                  <a:lnTo>
                    <a:pt x="29" y="29"/>
                  </a:lnTo>
                  <a:lnTo>
                    <a:pt x="19" y="18"/>
                  </a:lnTo>
                  <a:lnTo>
                    <a:pt x="29" y="18"/>
                  </a:lnTo>
                  <a:lnTo>
                    <a:pt x="42" y="34"/>
                  </a:lnTo>
                  <a:lnTo>
                    <a:pt x="39" y="7"/>
                  </a:lnTo>
                  <a:lnTo>
                    <a:pt x="50" y="31"/>
                  </a:lnTo>
                  <a:lnTo>
                    <a:pt x="73" y="39"/>
                  </a:lnTo>
                  <a:lnTo>
                    <a:pt x="68" y="55"/>
                  </a:lnTo>
                  <a:lnTo>
                    <a:pt x="97" y="76"/>
                  </a:lnTo>
                  <a:lnTo>
                    <a:pt x="92" y="89"/>
                  </a:lnTo>
                  <a:lnTo>
                    <a:pt x="105" y="78"/>
                  </a:lnTo>
                  <a:lnTo>
                    <a:pt x="107" y="107"/>
                  </a:lnTo>
                  <a:lnTo>
                    <a:pt x="118" y="102"/>
                  </a:lnTo>
                  <a:lnTo>
                    <a:pt x="121" y="81"/>
                  </a:lnTo>
                  <a:lnTo>
                    <a:pt x="95" y="68"/>
                  </a:lnTo>
                  <a:lnTo>
                    <a:pt x="39" y="0"/>
                  </a:lnTo>
                  <a:lnTo>
                    <a:pt x="11" y="18"/>
                  </a:lnTo>
                  <a:lnTo>
                    <a:pt x="0" y="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2" name="Freeform 434"/>
            <p:cNvSpPr>
              <a:spLocks/>
            </p:cNvSpPr>
            <p:nvPr/>
          </p:nvSpPr>
          <p:spPr bwMode="auto">
            <a:xfrm>
              <a:off x="919287" y="2846936"/>
              <a:ext cx="30162" cy="26988"/>
            </a:xfrm>
            <a:custGeom>
              <a:avLst/>
              <a:gdLst>
                <a:gd name="T0" fmla="*/ 0 w 19"/>
                <a:gd name="T1" fmla="*/ 0 h 17"/>
                <a:gd name="T2" fmla="*/ 2147483647 w 19"/>
                <a:gd name="T3" fmla="*/ 2147483647 h 17"/>
                <a:gd name="T4" fmla="*/ 2147483647 w 19"/>
                <a:gd name="T5" fmla="*/ 2147483647 h 17"/>
                <a:gd name="T6" fmla="*/ 2147483647 w 19"/>
                <a:gd name="T7" fmla="*/ 2147483647 h 17"/>
                <a:gd name="T8" fmla="*/ 2147483647 w 19"/>
                <a:gd name="T9" fmla="*/ 2147483647 h 17"/>
                <a:gd name="T10" fmla="*/ 2147483647 w 19"/>
                <a:gd name="T11" fmla="*/ 2147483647 h 17"/>
                <a:gd name="T12" fmla="*/ 0 w 1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7"/>
                <a:gd name="T23" fmla="*/ 19 w 1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7">
                  <a:moveTo>
                    <a:pt x="0" y="0"/>
                  </a:moveTo>
                  <a:lnTo>
                    <a:pt x="6" y="16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8" y="7"/>
                  </a:ln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3" name="Freeform 435"/>
            <p:cNvSpPr>
              <a:spLocks/>
            </p:cNvSpPr>
            <p:nvPr/>
          </p:nvSpPr>
          <p:spPr bwMode="auto">
            <a:xfrm>
              <a:off x="919287" y="2846936"/>
              <a:ext cx="39687" cy="26988"/>
            </a:xfrm>
            <a:custGeom>
              <a:avLst/>
              <a:gdLst>
                <a:gd name="T0" fmla="*/ 0 w 25"/>
                <a:gd name="T1" fmla="*/ 0 h 17"/>
                <a:gd name="T2" fmla="*/ 2147483647 w 25"/>
                <a:gd name="T3" fmla="*/ 2147483647 h 17"/>
                <a:gd name="T4" fmla="*/ 2147483647 w 25"/>
                <a:gd name="T5" fmla="*/ 2147483647 h 17"/>
                <a:gd name="T6" fmla="*/ 2147483647 w 25"/>
                <a:gd name="T7" fmla="*/ 2147483647 h 17"/>
                <a:gd name="T8" fmla="*/ 2147483647 w 25"/>
                <a:gd name="T9" fmla="*/ 2147483647 h 17"/>
                <a:gd name="T10" fmla="*/ 2147483647 w 25"/>
                <a:gd name="T11" fmla="*/ 2147483647 h 17"/>
                <a:gd name="T12" fmla="*/ 0 w 2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0" y="0"/>
                  </a:moveTo>
                  <a:lnTo>
                    <a:pt x="8" y="16"/>
                  </a:lnTo>
                  <a:lnTo>
                    <a:pt x="11" y="7"/>
                  </a:lnTo>
                  <a:lnTo>
                    <a:pt x="24" y="16"/>
                  </a:lnTo>
                  <a:lnTo>
                    <a:pt x="11" y="7"/>
                  </a:lnTo>
                  <a:lnTo>
                    <a:pt x="19" y="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4" name="Freeform 436"/>
            <p:cNvSpPr>
              <a:spLocks/>
            </p:cNvSpPr>
            <p:nvPr/>
          </p:nvSpPr>
          <p:spPr bwMode="auto">
            <a:xfrm>
              <a:off x="939924" y="2867574"/>
              <a:ext cx="26988" cy="38100"/>
            </a:xfrm>
            <a:custGeom>
              <a:avLst/>
              <a:gdLst>
                <a:gd name="T0" fmla="*/ 0 w 17"/>
                <a:gd name="T1" fmla="*/ 0 h 24"/>
                <a:gd name="T2" fmla="*/ 2147483647 w 17"/>
                <a:gd name="T3" fmla="*/ 2147483647 h 24"/>
                <a:gd name="T4" fmla="*/ 2147483647 w 17"/>
                <a:gd name="T5" fmla="*/ 2147483647 h 24"/>
                <a:gd name="T6" fmla="*/ 0 w 1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0"/>
                  </a:moveTo>
                  <a:lnTo>
                    <a:pt x="16" y="4"/>
                  </a:lnTo>
                  <a:lnTo>
                    <a:pt x="16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5" name="Freeform 437"/>
            <p:cNvSpPr>
              <a:spLocks/>
            </p:cNvSpPr>
            <p:nvPr/>
          </p:nvSpPr>
          <p:spPr bwMode="auto">
            <a:xfrm>
              <a:off x="939924" y="2867574"/>
              <a:ext cx="26988" cy="47625"/>
            </a:xfrm>
            <a:custGeom>
              <a:avLst/>
              <a:gdLst>
                <a:gd name="T0" fmla="*/ 0 w 17"/>
                <a:gd name="T1" fmla="*/ 0 h 30"/>
                <a:gd name="T2" fmla="*/ 2147483647 w 17"/>
                <a:gd name="T3" fmla="*/ 2147483647 h 30"/>
                <a:gd name="T4" fmla="*/ 2147483647 w 17"/>
                <a:gd name="T5" fmla="*/ 2147483647 h 30"/>
                <a:gd name="T6" fmla="*/ 0 w 17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0" y="0"/>
                  </a:moveTo>
                  <a:lnTo>
                    <a:pt x="16" y="5"/>
                  </a:lnTo>
                  <a:lnTo>
                    <a:pt x="16" y="29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6" name="Freeform 438"/>
            <p:cNvSpPr>
              <a:spLocks/>
            </p:cNvSpPr>
            <p:nvPr/>
          </p:nvSpPr>
          <p:spPr bwMode="auto">
            <a:xfrm>
              <a:off x="962149" y="2846936"/>
              <a:ext cx="26988" cy="26988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2" y="16"/>
                  </a:lnTo>
                  <a:lnTo>
                    <a:pt x="11" y="16"/>
                  </a:lnTo>
                  <a:lnTo>
                    <a:pt x="6" y="1"/>
                  </a:lnTo>
                  <a:lnTo>
                    <a:pt x="16" y="1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7" name="Freeform 439"/>
            <p:cNvSpPr>
              <a:spLocks/>
            </p:cNvSpPr>
            <p:nvPr/>
          </p:nvSpPr>
          <p:spPr bwMode="auto">
            <a:xfrm>
              <a:off x="962149" y="2846936"/>
              <a:ext cx="26988" cy="30163"/>
            </a:xfrm>
            <a:custGeom>
              <a:avLst/>
              <a:gdLst>
                <a:gd name="T0" fmla="*/ 0 w 17"/>
                <a:gd name="T1" fmla="*/ 0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0 h 19"/>
                <a:gd name="T12" fmla="*/ 0 w 1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9"/>
                <a:gd name="T23" fmla="*/ 17 w 1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9">
                  <a:moveTo>
                    <a:pt x="0" y="0"/>
                  </a:moveTo>
                  <a:lnTo>
                    <a:pt x="2" y="18"/>
                  </a:lnTo>
                  <a:lnTo>
                    <a:pt x="12" y="18"/>
                  </a:lnTo>
                  <a:lnTo>
                    <a:pt x="6" y="2"/>
                  </a:lnTo>
                  <a:lnTo>
                    <a:pt x="16" y="13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8" name="Freeform 440"/>
            <p:cNvSpPr>
              <a:spLocks/>
            </p:cNvSpPr>
            <p:nvPr/>
          </p:nvSpPr>
          <p:spPr bwMode="auto">
            <a:xfrm>
              <a:off x="978024" y="2885036"/>
              <a:ext cx="26988" cy="26988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09" name="Freeform 441"/>
            <p:cNvSpPr>
              <a:spLocks/>
            </p:cNvSpPr>
            <p:nvPr/>
          </p:nvSpPr>
          <p:spPr bwMode="auto">
            <a:xfrm>
              <a:off x="978024" y="2885036"/>
              <a:ext cx="26988" cy="26988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0" name="Freeform 442"/>
            <p:cNvSpPr>
              <a:spLocks/>
            </p:cNvSpPr>
            <p:nvPr/>
          </p:nvSpPr>
          <p:spPr bwMode="auto">
            <a:xfrm>
              <a:off x="982787" y="2908849"/>
              <a:ext cx="26987" cy="38100"/>
            </a:xfrm>
            <a:custGeom>
              <a:avLst/>
              <a:gdLst>
                <a:gd name="T0" fmla="*/ 0 w 17"/>
                <a:gd name="T1" fmla="*/ 0 h 24"/>
                <a:gd name="T2" fmla="*/ 2147483647 w 17"/>
                <a:gd name="T3" fmla="*/ 2147483647 h 24"/>
                <a:gd name="T4" fmla="*/ 2147483647 w 17"/>
                <a:gd name="T5" fmla="*/ 2147483647 h 24"/>
                <a:gd name="T6" fmla="*/ 0 w 1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0"/>
                  </a:moveTo>
                  <a:lnTo>
                    <a:pt x="13" y="8"/>
                  </a:lnTo>
                  <a:lnTo>
                    <a:pt x="16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1" name="Freeform 443"/>
            <p:cNvSpPr>
              <a:spLocks/>
            </p:cNvSpPr>
            <p:nvPr/>
          </p:nvSpPr>
          <p:spPr bwMode="auto">
            <a:xfrm>
              <a:off x="982787" y="2908849"/>
              <a:ext cx="30162" cy="47625"/>
            </a:xfrm>
            <a:custGeom>
              <a:avLst/>
              <a:gdLst>
                <a:gd name="T0" fmla="*/ 0 w 19"/>
                <a:gd name="T1" fmla="*/ 0 h 30"/>
                <a:gd name="T2" fmla="*/ 2147483647 w 19"/>
                <a:gd name="T3" fmla="*/ 2147483647 h 30"/>
                <a:gd name="T4" fmla="*/ 2147483647 w 19"/>
                <a:gd name="T5" fmla="*/ 2147483647 h 30"/>
                <a:gd name="T6" fmla="*/ 0 w 19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0"/>
                  </a:moveTo>
                  <a:lnTo>
                    <a:pt x="15" y="10"/>
                  </a:lnTo>
                  <a:lnTo>
                    <a:pt x="18" y="29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2" name="Freeform 444"/>
            <p:cNvSpPr>
              <a:spLocks/>
            </p:cNvSpPr>
            <p:nvPr/>
          </p:nvSpPr>
          <p:spPr bwMode="auto">
            <a:xfrm>
              <a:off x="1036762" y="2921549"/>
              <a:ext cx="26987" cy="26987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8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3" name="Freeform 445"/>
            <p:cNvSpPr>
              <a:spLocks/>
            </p:cNvSpPr>
            <p:nvPr/>
          </p:nvSpPr>
          <p:spPr bwMode="auto">
            <a:xfrm>
              <a:off x="1036762" y="2921549"/>
              <a:ext cx="26987" cy="26987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8"/>
                  </a:moveTo>
                  <a:lnTo>
                    <a:pt x="4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4" name="Freeform 446"/>
            <p:cNvSpPr>
              <a:spLocks/>
            </p:cNvSpPr>
            <p:nvPr/>
          </p:nvSpPr>
          <p:spPr bwMode="auto">
            <a:xfrm>
              <a:off x="1195512" y="3126336"/>
              <a:ext cx="1335087" cy="649288"/>
            </a:xfrm>
            <a:custGeom>
              <a:avLst/>
              <a:gdLst>
                <a:gd name="T0" fmla="*/ 2147483647 w 841"/>
                <a:gd name="T1" fmla="*/ 2147483647 h 409"/>
                <a:gd name="T2" fmla="*/ 2147483647 w 841"/>
                <a:gd name="T3" fmla="*/ 2147483647 h 409"/>
                <a:gd name="T4" fmla="*/ 2147483647 w 841"/>
                <a:gd name="T5" fmla="*/ 2147483647 h 409"/>
                <a:gd name="T6" fmla="*/ 2147483647 w 841"/>
                <a:gd name="T7" fmla="*/ 2147483647 h 409"/>
                <a:gd name="T8" fmla="*/ 2147483647 w 841"/>
                <a:gd name="T9" fmla="*/ 2147483647 h 409"/>
                <a:gd name="T10" fmla="*/ 2147483647 w 841"/>
                <a:gd name="T11" fmla="*/ 2147483647 h 409"/>
                <a:gd name="T12" fmla="*/ 2147483647 w 841"/>
                <a:gd name="T13" fmla="*/ 2147483647 h 409"/>
                <a:gd name="T14" fmla="*/ 2147483647 w 841"/>
                <a:gd name="T15" fmla="*/ 2147483647 h 409"/>
                <a:gd name="T16" fmla="*/ 2147483647 w 841"/>
                <a:gd name="T17" fmla="*/ 2147483647 h 409"/>
                <a:gd name="T18" fmla="*/ 2147483647 w 841"/>
                <a:gd name="T19" fmla="*/ 2147483647 h 409"/>
                <a:gd name="T20" fmla="*/ 2147483647 w 841"/>
                <a:gd name="T21" fmla="*/ 2147483647 h 409"/>
                <a:gd name="T22" fmla="*/ 2147483647 w 841"/>
                <a:gd name="T23" fmla="*/ 2147483647 h 409"/>
                <a:gd name="T24" fmla="*/ 2147483647 w 841"/>
                <a:gd name="T25" fmla="*/ 2147483647 h 409"/>
                <a:gd name="T26" fmla="*/ 2147483647 w 841"/>
                <a:gd name="T27" fmla="*/ 2147483647 h 409"/>
                <a:gd name="T28" fmla="*/ 2147483647 w 841"/>
                <a:gd name="T29" fmla="*/ 2147483647 h 409"/>
                <a:gd name="T30" fmla="*/ 2147483647 w 841"/>
                <a:gd name="T31" fmla="*/ 2147483647 h 409"/>
                <a:gd name="T32" fmla="*/ 2147483647 w 841"/>
                <a:gd name="T33" fmla="*/ 2147483647 h 409"/>
                <a:gd name="T34" fmla="*/ 2147483647 w 841"/>
                <a:gd name="T35" fmla="*/ 2147483647 h 409"/>
                <a:gd name="T36" fmla="*/ 2147483647 w 841"/>
                <a:gd name="T37" fmla="*/ 2147483647 h 409"/>
                <a:gd name="T38" fmla="*/ 2147483647 w 841"/>
                <a:gd name="T39" fmla="*/ 2147483647 h 409"/>
                <a:gd name="T40" fmla="*/ 2147483647 w 841"/>
                <a:gd name="T41" fmla="*/ 2147483647 h 409"/>
                <a:gd name="T42" fmla="*/ 2147483647 w 841"/>
                <a:gd name="T43" fmla="*/ 2147483647 h 409"/>
                <a:gd name="T44" fmla="*/ 2147483647 w 841"/>
                <a:gd name="T45" fmla="*/ 2147483647 h 409"/>
                <a:gd name="T46" fmla="*/ 2147483647 w 841"/>
                <a:gd name="T47" fmla="*/ 2147483647 h 409"/>
                <a:gd name="T48" fmla="*/ 2147483647 w 841"/>
                <a:gd name="T49" fmla="*/ 2147483647 h 409"/>
                <a:gd name="T50" fmla="*/ 2147483647 w 841"/>
                <a:gd name="T51" fmla="*/ 2147483647 h 409"/>
                <a:gd name="T52" fmla="*/ 2147483647 w 841"/>
                <a:gd name="T53" fmla="*/ 2147483647 h 409"/>
                <a:gd name="T54" fmla="*/ 2147483647 w 841"/>
                <a:gd name="T55" fmla="*/ 2147483647 h 409"/>
                <a:gd name="T56" fmla="*/ 2147483647 w 841"/>
                <a:gd name="T57" fmla="*/ 2147483647 h 409"/>
                <a:gd name="T58" fmla="*/ 2147483647 w 841"/>
                <a:gd name="T59" fmla="*/ 2147483647 h 409"/>
                <a:gd name="T60" fmla="*/ 2147483647 w 841"/>
                <a:gd name="T61" fmla="*/ 2147483647 h 409"/>
                <a:gd name="T62" fmla="*/ 2147483647 w 841"/>
                <a:gd name="T63" fmla="*/ 2147483647 h 409"/>
                <a:gd name="T64" fmla="*/ 2147483647 w 841"/>
                <a:gd name="T65" fmla="*/ 2147483647 h 409"/>
                <a:gd name="T66" fmla="*/ 2147483647 w 841"/>
                <a:gd name="T67" fmla="*/ 2147483647 h 409"/>
                <a:gd name="T68" fmla="*/ 2147483647 w 841"/>
                <a:gd name="T69" fmla="*/ 2147483647 h 409"/>
                <a:gd name="T70" fmla="*/ 2147483647 w 841"/>
                <a:gd name="T71" fmla="*/ 2147483647 h 409"/>
                <a:gd name="T72" fmla="*/ 2147483647 w 841"/>
                <a:gd name="T73" fmla="*/ 2147483647 h 409"/>
                <a:gd name="T74" fmla="*/ 2147483647 w 841"/>
                <a:gd name="T75" fmla="*/ 2147483647 h 409"/>
                <a:gd name="T76" fmla="*/ 2147483647 w 841"/>
                <a:gd name="T77" fmla="*/ 2147483647 h 409"/>
                <a:gd name="T78" fmla="*/ 2147483647 w 841"/>
                <a:gd name="T79" fmla="*/ 2147483647 h 409"/>
                <a:gd name="T80" fmla="*/ 2147483647 w 841"/>
                <a:gd name="T81" fmla="*/ 2147483647 h 409"/>
                <a:gd name="T82" fmla="*/ 2147483647 w 841"/>
                <a:gd name="T83" fmla="*/ 2147483647 h 409"/>
                <a:gd name="T84" fmla="*/ 2147483647 w 841"/>
                <a:gd name="T85" fmla="*/ 2147483647 h 409"/>
                <a:gd name="T86" fmla="*/ 2147483647 w 841"/>
                <a:gd name="T87" fmla="*/ 2147483647 h 409"/>
                <a:gd name="T88" fmla="*/ 2147483647 w 841"/>
                <a:gd name="T89" fmla="*/ 2147483647 h 409"/>
                <a:gd name="T90" fmla="*/ 2147483647 w 841"/>
                <a:gd name="T91" fmla="*/ 2147483647 h 409"/>
                <a:gd name="T92" fmla="*/ 2147483647 w 841"/>
                <a:gd name="T93" fmla="*/ 2147483647 h 4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1"/>
                <a:gd name="T142" fmla="*/ 0 h 409"/>
                <a:gd name="T143" fmla="*/ 841 w 841"/>
                <a:gd name="T144" fmla="*/ 409 h 4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1" h="409">
                  <a:moveTo>
                    <a:pt x="0" y="25"/>
                  </a:moveTo>
                  <a:lnTo>
                    <a:pt x="10" y="58"/>
                  </a:lnTo>
                  <a:lnTo>
                    <a:pt x="20" y="61"/>
                  </a:lnTo>
                  <a:lnTo>
                    <a:pt x="13" y="61"/>
                  </a:lnTo>
                  <a:lnTo>
                    <a:pt x="7" y="165"/>
                  </a:lnTo>
                  <a:lnTo>
                    <a:pt x="25" y="203"/>
                  </a:lnTo>
                  <a:lnTo>
                    <a:pt x="39" y="203"/>
                  </a:lnTo>
                  <a:lnTo>
                    <a:pt x="34" y="216"/>
                  </a:lnTo>
                  <a:lnTo>
                    <a:pt x="62" y="260"/>
                  </a:lnTo>
                  <a:lnTo>
                    <a:pt x="90" y="268"/>
                  </a:lnTo>
                  <a:lnTo>
                    <a:pt x="111" y="294"/>
                  </a:lnTo>
                  <a:lnTo>
                    <a:pt x="143" y="291"/>
                  </a:lnTo>
                  <a:lnTo>
                    <a:pt x="198" y="312"/>
                  </a:lnTo>
                  <a:lnTo>
                    <a:pt x="265" y="305"/>
                  </a:lnTo>
                  <a:lnTo>
                    <a:pt x="307" y="348"/>
                  </a:lnTo>
                  <a:lnTo>
                    <a:pt x="339" y="335"/>
                  </a:lnTo>
                  <a:lnTo>
                    <a:pt x="374" y="389"/>
                  </a:lnTo>
                  <a:lnTo>
                    <a:pt x="403" y="399"/>
                  </a:lnTo>
                  <a:lnTo>
                    <a:pt x="400" y="369"/>
                  </a:lnTo>
                  <a:lnTo>
                    <a:pt x="429" y="351"/>
                  </a:lnTo>
                  <a:lnTo>
                    <a:pt x="434" y="338"/>
                  </a:lnTo>
                  <a:lnTo>
                    <a:pt x="479" y="335"/>
                  </a:lnTo>
                  <a:lnTo>
                    <a:pt x="515" y="348"/>
                  </a:lnTo>
                  <a:lnTo>
                    <a:pt x="515" y="333"/>
                  </a:lnTo>
                  <a:lnTo>
                    <a:pt x="499" y="327"/>
                  </a:lnTo>
                  <a:lnTo>
                    <a:pt x="531" y="327"/>
                  </a:lnTo>
                  <a:lnTo>
                    <a:pt x="533" y="319"/>
                  </a:lnTo>
                  <a:lnTo>
                    <a:pt x="536" y="330"/>
                  </a:lnTo>
                  <a:lnTo>
                    <a:pt x="596" y="333"/>
                  </a:lnTo>
                  <a:lnTo>
                    <a:pt x="612" y="346"/>
                  </a:lnTo>
                  <a:lnTo>
                    <a:pt x="614" y="374"/>
                  </a:lnTo>
                  <a:lnTo>
                    <a:pt x="634" y="408"/>
                  </a:lnTo>
                  <a:lnTo>
                    <a:pt x="645" y="408"/>
                  </a:lnTo>
                  <a:lnTo>
                    <a:pt x="648" y="382"/>
                  </a:lnTo>
                  <a:lnTo>
                    <a:pt x="630" y="319"/>
                  </a:lnTo>
                  <a:lnTo>
                    <a:pt x="642" y="294"/>
                  </a:lnTo>
                  <a:lnTo>
                    <a:pt x="716" y="242"/>
                  </a:lnTo>
                  <a:lnTo>
                    <a:pt x="700" y="239"/>
                  </a:lnTo>
                  <a:lnTo>
                    <a:pt x="716" y="235"/>
                  </a:lnTo>
                  <a:lnTo>
                    <a:pt x="702" y="219"/>
                  </a:lnTo>
                  <a:lnTo>
                    <a:pt x="708" y="206"/>
                  </a:lnTo>
                  <a:lnTo>
                    <a:pt x="692" y="193"/>
                  </a:lnTo>
                  <a:lnTo>
                    <a:pt x="708" y="201"/>
                  </a:lnTo>
                  <a:lnTo>
                    <a:pt x="702" y="183"/>
                  </a:lnTo>
                  <a:lnTo>
                    <a:pt x="713" y="177"/>
                  </a:lnTo>
                  <a:lnTo>
                    <a:pt x="716" y="216"/>
                  </a:lnTo>
                  <a:lnTo>
                    <a:pt x="726" y="193"/>
                  </a:lnTo>
                  <a:lnTo>
                    <a:pt x="718" y="177"/>
                  </a:lnTo>
                  <a:lnTo>
                    <a:pt x="726" y="185"/>
                  </a:lnTo>
                  <a:lnTo>
                    <a:pt x="739" y="155"/>
                  </a:lnTo>
                  <a:lnTo>
                    <a:pt x="799" y="139"/>
                  </a:lnTo>
                  <a:lnTo>
                    <a:pt x="786" y="131"/>
                  </a:lnTo>
                  <a:lnTo>
                    <a:pt x="796" y="105"/>
                  </a:lnTo>
                  <a:lnTo>
                    <a:pt x="840" y="90"/>
                  </a:lnTo>
                  <a:lnTo>
                    <a:pt x="840" y="77"/>
                  </a:lnTo>
                  <a:lnTo>
                    <a:pt x="830" y="69"/>
                  </a:lnTo>
                  <a:lnTo>
                    <a:pt x="830" y="46"/>
                  </a:lnTo>
                  <a:lnTo>
                    <a:pt x="806" y="38"/>
                  </a:lnTo>
                  <a:lnTo>
                    <a:pt x="791" y="75"/>
                  </a:lnTo>
                  <a:lnTo>
                    <a:pt x="716" y="93"/>
                  </a:lnTo>
                  <a:lnTo>
                    <a:pt x="710" y="108"/>
                  </a:lnTo>
                  <a:lnTo>
                    <a:pt x="663" y="113"/>
                  </a:lnTo>
                  <a:lnTo>
                    <a:pt x="668" y="118"/>
                  </a:lnTo>
                  <a:lnTo>
                    <a:pt x="625" y="144"/>
                  </a:lnTo>
                  <a:lnTo>
                    <a:pt x="607" y="141"/>
                  </a:lnTo>
                  <a:lnTo>
                    <a:pt x="607" y="136"/>
                  </a:lnTo>
                  <a:lnTo>
                    <a:pt x="609" y="128"/>
                  </a:lnTo>
                  <a:lnTo>
                    <a:pt x="614" y="126"/>
                  </a:lnTo>
                  <a:lnTo>
                    <a:pt x="617" y="116"/>
                  </a:lnTo>
                  <a:lnTo>
                    <a:pt x="609" y="98"/>
                  </a:lnTo>
                  <a:lnTo>
                    <a:pt x="596" y="105"/>
                  </a:lnTo>
                  <a:lnTo>
                    <a:pt x="601" y="77"/>
                  </a:lnTo>
                  <a:lnTo>
                    <a:pt x="578" y="69"/>
                  </a:lnTo>
                  <a:lnTo>
                    <a:pt x="562" y="90"/>
                  </a:lnTo>
                  <a:lnTo>
                    <a:pt x="554" y="136"/>
                  </a:lnTo>
                  <a:lnTo>
                    <a:pt x="541" y="139"/>
                  </a:lnTo>
                  <a:lnTo>
                    <a:pt x="536" y="113"/>
                  </a:lnTo>
                  <a:lnTo>
                    <a:pt x="546" y="77"/>
                  </a:lnTo>
                  <a:lnTo>
                    <a:pt x="536" y="88"/>
                  </a:lnTo>
                  <a:lnTo>
                    <a:pt x="557" y="66"/>
                  </a:lnTo>
                  <a:lnTo>
                    <a:pt x="593" y="64"/>
                  </a:lnTo>
                  <a:lnTo>
                    <a:pt x="585" y="56"/>
                  </a:lnTo>
                  <a:lnTo>
                    <a:pt x="528" y="51"/>
                  </a:lnTo>
                  <a:lnTo>
                    <a:pt x="536" y="35"/>
                  </a:lnTo>
                  <a:lnTo>
                    <a:pt x="502" y="53"/>
                  </a:lnTo>
                  <a:lnTo>
                    <a:pt x="479" y="53"/>
                  </a:lnTo>
                  <a:lnTo>
                    <a:pt x="507" y="28"/>
                  </a:lnTo>
                  <a:lnTo>
                    <a:pt x="439" y="15"/>
                  </a:lnTo>
                  <a:lnTo>
                    <a:pt x="429" y="0"/>
                  </a:lnTo>
                  <a:lnTo>
                    <a:pt x="429" y="10"/>
                  </a:lnTo>
                  <a:lnTo>
                    <a:pt x="28" y="10"/>
                  </a:lnTo>
                  <a:lnTo>
                    <a:pt x="34" y="25"/>
                  </a:lnTo>
                  <a:lnTo>
                    <a:pt x="25" y="38"/>
                  </a:lnTo>
                  <a:lnTo>
                    <a:pt x="28" y="25"/>
                  </a:lnTo>
                  <a:lnTo>
                    <a:pt x="0" y="2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5" name="Freeform 447"/>
            <p:cNvSpPr>
              <a:spLocks/>
            </p:cNvSpPr>
            <p:nvPr/>
          </p:nvSpPr>
          <p:spPr bwMode="auto">
            <a:xfrm>
              <a:off x="1195512" y="3126336"/>
              <a:ext cx="1344612" cy="658813"/>
            </a:xfrm>
            <a:custGeom>
              <a:avLst/>
              <a:gdLst>
                <a:gd name="T0" fmla="*/ 2147483647 w 847"/>
                <a:gd name="T1" fmla="*/ 2147483647 h 415"/>
                <a:gd name="T2" fmla="*/ 2147483647 w 847"/>
                <a:gd name="T3" fmla="*/ 2147483647 h 415"/>
                <a:gd name="T4" fmla="*/ 2147483647 w 847"/>
                <a:gd name="T5" fmla="*/ 2147483647 h 415"/>
                <a:gd name="T6" fmla="*/ 2147483647 w 847"/>
                <a:gd name="T7" fmla="*/ 2147483647 h 415"/>
                <a:gd name="T8" fmla="*/ 2147483647 w 847"/>
                <a:gd name="T9" fmla="*/ 2147483647 h 415"/>
                <a:gd name="T10" fmla="*/ 2147483647 w 847"/>
                <a:gd name="T11" fmla="*/ 2147483647 h 415"/>
                <a:gd name="T12" fmla="*/ 2147483647 w 847"/>
                <a:gd name="T13" fmla="*/ 2147483647 h 415"/>
                <a:gd name="T14" fmla="*/ 2147483647 w 847"/>
                <a:gd name="T15" fmla="*/ 2147483647 h 415"/>
                <a:gd name="T16" fmla="*/ 2147483647 w 847"/>
                <a:gd name="T17" fmla="*/ 2147483647 h 415"/>
                <a:gd name="T18" fmla="*/ 2147483647 w 847"/>
                <a:gd name="T19" fmla="*/ 2147483647 h 415"/>
                <a:gd name="T20" fmla="*/ 2147483647 w 847"/>
                <a:gd name="T21" fmla="*/ 2147483647 h 415"/>
                <a:gd name="T22" fmla="*/ 2147483647 w 847"/>
                <a:gd name="T23" fmla="*/ 2147483647 h 415"/>
                <a:gd name="T24" fmla="*/ 2147483647 w 847"/>
                <a:gd name="T25" fmla="*/ 2147483647 h 415"/>
                <a:gd name="T26" fmla="*/ 2147483647 w 847"/>
                <a:gd name="T27" fmla="*/ 2147483647 h 415"/>
                <a:gd name="T28" fmla="*/ 2147483647 w 847"/>
                <a:gd name="T29" fmla="*/ 2147483647 h 415"/>
                <a:gd name="T30" fmla="*/ 2147483647 w 847"/>
                <a:gd name="T31" fmla="*/ 2147483647 h 415"/>
                <a:gd name="T32" fmla="*/ 2147483647 w 847"/>
                <a:gd name="T33" fmla="*/ 2147483647 h 415"/>
                <a:gd name="T34" fmla="*/ 2147483647 w 847"/>
                <a:gd name="T35" fmla="*/ 2147483647 h 415"/>
                <a:gd name="T36" fmla="*/ 2147483647 w 847"/>
                <a:gd name="T37" fmla="*/ 2147483647 h 415"/>
                <a:gd name="T38" fmla="*/ 2147483647 w 847"/>
                <a:gd name="T39" fmla="*/ 2147483647 h 415"/>
                <a:gd name="T40" fmla="*/ 2147483647 w 847"/>
                <a:gd name="T41" fmla="*/ 2147483647 h 415"/>
                <a:gd name="T42" fmla="*/ 2147483647 w 847"/>
                <a:gd name="T43" fmla="*/ 2147483647 h 415"/>
                <a:gd name="T44" fmla="*/ 2147483647 w 847"/>
                <a:gd name="T45" fmla="*/ 2147483647 h 415"/>
                <a:gd name="T46" fmla="*/ 2147483647 w 847"/>
                <a:gd name="T47" fmla="*/ 2147483647 h 415"/>
                <a:gd name="T48" fmla="*/ 2147483647 w 847"/>
                <a:gd name="T49" fmla="*/ 2147483647 h 415"/>
                <a:gd name="T50" fmla="*/ 2147483647 w 847"/>
                <a:gd name="T51" fmla="*/ 2147483647 h 415"/>
                <a:gd name="T52" fmla="*/ 2147483647 w 847"/>
                <a:gd name="T53" fmla="*/ 2147483647 h 415"/>
                <a:gd name="T54" fmla="*/ 2147483647 w 847"/>
                <a:gd name="T55" fmla="*/ 2147483647 h 415"/>
                <a:gd name="T56" fmla="*/ 2147483647 w 847"/>
                <a:gd name="T57" fmla="*/ 2147483647 h 415"/>
                <a:gd name="T58" fmla="*/ 2147483647 w 847"/>
                <a:gd name="T59" fmla="*/ 2147483647 h 415"/>
                <a:gd name="T60" fmla="*/ 2147483647 w 847"/>
                <a:gd name="T61" fmla="*/ 2147483647 h 415"/>
                <a:gd name="T62" fmla="*/ 2147483647 w 847"/>
                <a:gd name="T63" fmla="*/ 2147483647 h 415"/>
                <a:gd name="T64" fmla="*/ 2147483647 w 847"/>
                <a:gd name="T65" fmla="*/ 2147483647 h 415"/>
                <a:gd name="T66" fmla="*/ 2147483647 w 847"/>
                <a:gd name="T67" fmla="*/ 2147483647 h 415"/>
                <a:gd name="T68" fmla="*/ 2147483647 w 847"/>
                <a:gd name="T69" fmla="*/ 2147483647 h 415"/>
                <a:gd name="T70" fmla="*/ 2147483647 w 847"/>
                <a:gd name="T71" fmla="*/ 2147483647 h 415"/>
                <a:gd name="T72" fmla="*/ 2147483647 w 847"/>
                <a:gd name="T73" fmla="*/ 2147483647 h 415"/>
                <a:gd name="T74" fmla="*/ 2147483647 w 847"/>
                <a:gd name="T75" fmla="*/ 2147483647 h 415"/>
                <a:gd name="T76" fmla="*/ 2147483647 w 847"/>
                <a:gd name="T77" fmla="*/ 2147483647 h 415"/>
                <a:gd name="T78" fmla="*/ 2147483647 w 847"/>
                <a:gd name="T79" fmla="*/ 2147483647 h 415"/>
                <a:gd name="T80" fmla="*/ 2147483647 w 847"/>
                <a:gd name="T81" fmla="*/ 2147483647 h 415"/>
                <a:gd name="T82" fmla="*/ 2147483647 w 847"/>
                <a:gd name="T83" fmla="*/ 2147483647 h 415"/>
                <a:gd name="T84" fmla="*/ 2147483647 w 847"/>
                <a:gd name="T85" fmla="*/ 2147483647 h 415"/>
                <a:gd name="T86" fmla="*/ 2147483647 w 847"/>
                <a:gd name="T87" fmla="*/ 2147483647 h 415"/>
                <a:gd name="T88" fmla="*/ 2147483647 w 847"/>
                <a:gd name="T89" fmla="*/ 2147483647 h 415"/>
                <a:gd name="T90" fmla="*/ 2147483647 w 847"/>
                <a:gd name="T91" fmla="*/ 2147483647 h 415"/>
                <a:gd name="T92" fmla="*/ 2147483647 w 847"/>
                <a:gd name="T93" fmla="*/ 2147483647 h 4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7"/>
                <a:gd name="T142" fmla="*/ 0 h 415"/>
                <a:gd name="T143" fmla="*/ 847 w 847"/>
                <a:gd name="T144" fmla="*/ 415 h 4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7" h="415">
                  <a:moveTo>
                    <a:pt x="0" y="25"/>
                  </a:moveTo>
                  <a:lnTo>
                    <a:pt x="10" y="59"/>
                  </a:lnTo>
                  <a:lnTo>
                    <a:pt x="20" y="62"/>
                  </a:lnTo>
                  <a:lnTo>
                    <a:pt x="13" y="62"/>
                  </a:lnTo>
                  <a:lnTo>
                    <a:pt x="7" y="167"/>
                  </a:lnTo>
                  <a:lnTo>
                    <a:pt x="25" y="206"/>
                  </a:lnTo>
                  <a:lnTo>
                    <a:pt x="39" y="206"/>
                  </a:lnTo>
                  <a:lnTo>
                    <a:pt x="34" y="219"/>
                  </a:lnTo>
                  <a:lnTo>
                    <a:pt x="62" y="264"/>
                  </a:lnTo>
                  <a:lnTo>
                    <a:pt x="91" y="272"/>
                  </a:lnTo>
                  <a:lnTo>
                    <a:pt x="112" y="298"/>
                  </a:lnTo>
                  <a:lnTo>
                    <a:pt x="144" y="295"/>
                  </a:lnTo>
                  <a:lnTo>
                    <a:pt x="199" y="317"/>
                  </a:lnTo>
                  <a:lnTo>
                    <a:pt x="267" y="309"/>
                  </a:lnTo>
                  <a:lnTo>
                    <a:pt x="309" y="353"/>
                  </a:lnTo>
                  <a:lnTo>
                    <a:pt x="341" y="340"/>
                  </a:lnTo>
                  <a:lnTo>
                    <a:pt x="377" y="395"/>
                  </a:lnTo>
                  <a:lnTo>
                    <a:pt x="406" y="405"/>
                  </a:lnTo>
                  <a:lnTo>
                    <a:pt x="403" y="374"/>
                  </a:lnTo>
                  <a:lnTo>
                    <a:pt x="432" y="356"/>
                  </a:lnTo>
                  <a:lnTo>
                    <a:pt x="437" y="343"/>
                  </a:lnTo>
                  <a:lnTo>
                    <a:pt x="482" y="340"/>
                  </a:lnTo>
                  <a:lnTo>
                    <a:pt x="519" y="353"/>
                  </a:lnTo>
                  <a:lnTo>
                    <a:pt x="519" y="338"/>
                  </a:lnTo>
                  <a:lnTo>
                    <a:pt x="503" y="332"/>
                  </a:lnTo>
                  <a:lnTo>
                    <a:pt x="535" y="332"/>
                  </a:lnTo>
                  <a:lnTo>
                    <a:pt x="537" y="324"/>
                  </a:lnTo>
                  <a:lnTo>
                    <a:pt x="540" y="335"/>
                  </a:lnTo>
                  <a:lnTo>
                    <a:pt x="600" y="338"/>
                  </a:lnTo>
                  <a:lnTo>
                    <a:pt x="616" y="351"/>
                  </a:lnTo>
                  <a:lnTo>
                    <a:pt x="618" y="380"/>
                  </a:lnTo>
                  <a:lnTo>
                    <a:pt x="639" y="414"/>
                  </a:lnTo>
                  <a:lnTo>
                    <a:pt x="650" y="414"/>
                  </a:lnTo>
                  <a:lnTo>
                    <a:pt x="653" y="388"/>
                  </a:lnTo>
                  <a:lnTo>
                    <a:pt x="634" y="324"/>
                  </a:lnTo>
                  <a:lnTo>
                    <a:pt x="647" y="298"/>
                  </a:lnTo>
                  <a:lnTo>
                    <a:pt x="721" y="246"/>
                  </a:lnTo>
                  <a:lnTo>
                    <a:pt x="705" y="243"/>
                  </a:lnTo>
                  <a:lnTo>
                    <a:pt x="721" y="238"/>
                  </a:lnTo>
                  <a:lnTo>
                    <a:pt x="707" y="222"/>
                  </a:lnTo>
                  <a:lnTo>
                    <a:pt x="713" y="209"/>
                  </a:lnTo>
                  <a:lnTo>
                    <a:pt x="697" y="196"/>
                  </a:lnTo>
                  <a:lnTo>
                    <a:pt x="713" y="204"/>
                  </a:lnTo>
                  <a:lnTo>
                    <a:pt x="707" y="186"/>
                  </a:lnTo>
                  <a:lnTo>
                    <a:pt x="718" y="180"/>
                  </a:lnTo>
                  <a:lnTo>
                    <a:pt x="721" y="219"/>
                  </a:lnTo>
                  <a:lnTo>
                    <a:pt x="731" y="196"/>
                  </a:lnTo>
                  <a:lnTo>
                    <a:pt x="723" y="180"/>
                  </a:lnTo>
                  <a:lnTo>
                    <a:pt x="731" y="188"/>
                  </a:lnTo>
                  <a:lnTo>
                    <a:pt x="744" y="157"/>
                  </a:lnTo>
                  <a:lnTo>
                    <a:pt x="805" y="141"/>
                  </a:lnTo>
                  <a:lnTo>
                    <a:pt x="792" y="133"/>
                  </a:lnTo>
                  <a:lnTo>
                    <a:pt x="802" y="107"/>
                  </a:lnTo>
                  <a:lnTo>
                    <a:pt x="846" y="91"/>
                  </a:lnTo>
                  <a:lnTo>
                    <a:pt x="846" y="78"/>
                  </a:lnTo>
                  <a:lnTo>
                    <a:pt x="836" y="70"/>
                  </a:lnTo>
                  <a:lnTo>
                    <a:pt x="836" y="47"/>
                  </a:lnTo>
                  <a:lnTo>
                    <a:pt x="812" y="39"/>
                  </a:lnTo>
                  <a:lnTo>
                    <a:pt x="797" y="76"/>
                  </a:lnTo>
                  <a:lnTo>
                    <a:pt x="721" y="94"/>
                  </a:lnTo>
                  <a:lnTo>
                    <a:pt x="715" y="110"/>
                  </a:lnTo>
                  <a:lnTo>
                    <a:pt x="668" y="115"/>
                  </a:lnTo>
                  <a:lnTo>
                    <a:pt x="673" y="120"/>
                  </a:lnTo>
                  <a:lnTo>
                    <a:pt x="629" y="146"/>
                  </a:lnTo>
                  <a:lnTo>
                    <a:pt x="611" y="143"/>
                  </a:lnTo>
                  <a:lnTo>
                    <a:pt x="611" y="138"/>
                  </a:lnTo>
                  <a:lnTo>
                    <a:pt x="613" y="130"/>
                  </a:lnTo>
                  <a:lnTo>
                    <a:pt x="618" y="128"/>
                  </a:lnTo>
                  <a:lnTo>
                    <a:pt x="621" y="118"/>
                  </a:lnTo>
                  <a:lnTo>
                    <a:pt x="613" y="99"/>
                  </a:lnTo>
                  <a:lnTo>
                    <a:pt x="600" y="107"/>
                  </a:lnTo>
                  <a:lnTo>
                    <a:pt x="605" y="78"/>
                  </a:lnTo>
                  <a:lnTo>
                    <a:pt x="582" y="70"/>
                  </a:lnTo>
                  <a:lnTo>
                    <a:pt x="566" y="91"/>
                  </a:lnTo>
                  <a:lnTo>
                    <a:pt x="558" y="138"/>
                  </a:lnTo>
                  <a:lnTo>
                    <a:pt x="545" y="141"/>
                  </a:lnTo>
                  <a:lnTo>
                    <a:pt x="540" y="115"/>
                  </a:lnTo>
                  <a:lnTo>
                    <a:pt x="550" y="78"/>
                  </a:lnTo>
                  <a:lnTo>
                    <a:pt x="540" y="89"/>
                  </a:lnTo>
                  <a:lnTo>
                    <a:pt x="561" y="67"/>
                  </a:lnTo>
                  <a:lnTo>
                    <a:pt x="597" y="65"/>
                  </a:lnTo>
                  <a:lnTo>
                    <a:pt x="589" y="57"/>
                  </a:lnTo>
                  <a:lnTo>
                    <a:pt x="532" y="52"/>
                  </a:lnTo>
                  <a:lnTo>
                    <a:pt x="540" y="36"/>
                  </a:lnTo>
                  <a:lnTo>
                    <a:pt x="506" y="54"/>
                  </a:lnTo>
                  <a:lnTo>
                    <a:pt x="482" y="54"/>
                  </a:lnTo>
                  <a:lnTo>
                    <a:pt x="511" y="28"/>
                  </a:lnTo>
                  <a:lnTo>
                    <a:pt x="442" y="15"/>
                  </a:lnTo>
                  <a:lnTo>
                    <a:pt x="432" y="0"/>
                  </a:lnTo>
                  <a:lnTo>
                    <a:pt x="432" y="10"/>
                  </a:lnTo>
                  <a:lnTo>
                    <a:pt x="28" y="10"/>
                  </a:lnTo>
                  <a:lnTo>
                    <a:pt x="34" y="25"/>
                  </a:lnTo>
                  <a:lnTo>
                    <a:pt x="25" y="39"/>
                  </a:lnTo>
                  <a:lnTo>
                    <a:pt x="28" y="25"/>
                  </a:lnTo>
                  <a:lnTo>
                    <a:pt x="0" y="2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6" name="Freeform 448"/>
            <p:cNvSpPr>
              <a:spLocks/>
            </p:cNvSpPr>
            <p:nvPr/>
          </p:nvSpPr>
          <p:spPr bwMode="auto">
            <a:xfrm>
              <a:off x="8496424" y="2654849"/>
              <a:ext cx="58738" cy="26987"/>
            </a:xfrm>
            <a:custGeom>
              <a:avLst/>
              <a:gdLst>
                <a:gd name="T0" fmla="*/ 0 w 37"/>
                <a:gd name="T1" fmla="*/ 2147483647 h 17"/>
                <a:gd name="T2" fmla="*/ 2147483647 w 37"/>
                <a:gd name="T3" fmla="*/ 0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0 w 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4"/>
                  </a:moveTo>
                  <a:lnTo>
                    <a:pt x="21" y="0"/>
                  </a:lnTo>
                  <a:lnTo>
                    <a:pt x="36" y="6"/>
                  </a:lnTo>
                  <a:lnTo>
                    <a:pt x="29" y="16"/>
                  </a:lnTo>
                  <a:lnTo>
                    <a:pt x="0" y="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7" name="Freeform 449"/>
            <p:cNvSpPr>
              <a:spLocks/>
            </p:cNvSpPr>
            <p:nvPr/>
          </p:nvSpPr>
          <p:spPr bwMode="auto">
            <a:xfrm>
              <a:off x="8496424" y="2654849"/>
              <a:ext cx="68263" cy="26987"/>
            </a:xfrm>
            <a:custGeom>
              <a:avLst/>
              <a:gdLst>
                <a:gd name="T0" fmla="*/ 0 w 43"/>
                <a:gd name="T1" fmla="*/ 2147483647 h 17"/>
                <a:gd name="T2" fmla="*/ 2147483647 w 43"/>
                <a:gd name="T3" fmla="*/ 0 h 17"/>
                <a:gd name="T4" fmla="*/ 2147483647 w 43"/>
                <a:gd name="T5" fmla="*/ 2147483647 h 17"/>
                <a:gd name="T6" fmla="*/ 2147483647 w 43"/>
                <a:gd name="T7" fmla="*/ 2147483647 h 17"/>
                <a:gd name="T8" fmla="*/ 0 w 43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0" y="3"/>
                  </a:moveTo>
                  <a:lnTo>
                    <a:pt x="24" y="0"/>
                  </a:lnTo>
                  <a:lnTo>
                    <a:pt x="42" y="6"/>
                  </a:lnTo>
                  <a:lnTo>
                    <a:pt x="34" y="16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8" name="Freeform 450"/>
            <p:cNvSpPr>
              <a:spLocks/>
            </p:cNvSpPr>
            <p:nvPr/>
          </p:nvSpPr>
          <p:spPr bwMode="auto">
            <a:xfrm>
              <a:off x="3983162" y="4032799"/>
              <a:ext cx="168275" cy="120650"/>
            </a:xfrm>
            <a:custGeom>
              <a:avLst/>
              <a:gdLst>
                <a:gd name="T0" fmla="*/ 0 w 106"/>
                <a:gd name="T1" fmla="*/ 2147483647 h 76"/>
                <a:gd name="T2" fmla="*/ 2147483647 w 106"/>
                <a:gd name="T3" fmla="*/ 2147483647 h 76"/>
                <a:gd name="T4" fmla="*/ 2147483647 w 106"/>
                <a:gd name="T5" fmla="*/ 2147483647 h 76"/>
                <a:gd name="T6" fmla="*/ 2147483647 w 106"/>
                <a:gd name="T7" fmla="*/ 2147483647 h 76"/>
                <a:gd name="T8" fmla="*/ 2147483647 w 106"/>
                <a:gd name="T9" fmla="*/ 2147483647 h 76"/>
                <a:gd name="T10" fmla="*/ 2147483647 w 106"/>
                <a:gd name="T11" fmla="*/ 2147483647 h 76"/>
                <a:gd name="T12" fmla="*/ 2147483647 w 106"/>
                <a:gd name="T13" fmla="*/ 2147483647 h 76"/>
                <a:gd name="T14" fmla="*/ 2147483647 w 106"/>
                <a:gd name="T15" fmla="*/ 2147483647 h 76"/>
                <a:gd name="T16" fmla="*/ 2147483647 w 106"/>
                <a:gd name="T17" fmla="*/ 0 h 76"/>
                <a:gd name="T18" fmla="*/ 2147483647 w 106"/>
                <a:gd name="T19" fmla="*/ 2147483647 h 76"/>
                <a:gd name="T20" fmla="*/ 0 w 106"/>
                <a:gd name="T21" fmla="*/ 2147483647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76"/>
                <a:gd name="T35" fmla="*/ 106 w 106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76">
                  <a:moveTo>
                    <a:pt x="0" y="66"/>
                  </a:moveTo>
                  <a:lnTo>
                    <a:pt x="6" y="73"/>
                  </a:lnTo>
                  <a:lnTo>
                    <a:pt x="35" y="75"/>
                  </a:lnTo>
                  <a:lnTo>
                    <a:pt x="33" y="54"/>
                  </a:lnTo>
                  <a:lnTo>
                    <a:pt x="70" y="51"/>
                  </a:lnTo>
                  <a:lnTo>
                    <a:pt x="85" y="54"/>
                  </a:lnTo>
                  <a:lnTo>
                    <a:pt x="105" y="42"/>
                  </a:lnTo>
                  <a:lnTo>
                    <a:pt x="78" y="12"/>
                  </a:lnTo>
                  <a:lnTo>
                    <a:pt x="75" y="0"/>
                  </a:lnTo>
                  <a:lnTo>
                    <a:pt x="21" y="26"/>
                  </a:lnTo>
                  <a:lnTo>
                    <a:pt x="0" y="66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19" name="Freeform 451"/>
            <p:cNvSpPr>
              <a:spLocks/>
            </p:cNvSpPr>
            <p:nvPr/>
          </p:nvSpPr>
          <p:spPr bwMode="auto">
            <a:xfrm>
              <a:off x="3983162" y="4032799"/>
              <a:ext cx="177800" cy="130175"/>
            </a:xfrm>
            <a:custGeom>
              <a:avLst/>
              <a:gdLst>
                <a:gd name="T0" fmla="*/ 0 w 112"/>
                <a:gd name="T1" fmla="*/ 2147483647 h 82"/>
                <a:gd name="T2" fmla="*/ 2147483647 w 112"/>
                <a:gd name="T3" fmla="*/ 2147483647 h 82"/>
                <a:gd name="T4" fmla="*/ 2147483647 w 112"/>
                <a:gd name="T5" fmla="*/ 2147483647 h 82"/>
                <a:gd name="T6" fmla="*/ 2147483647 w 112"/>
                <a:gd name="T7" fmla="*/ 2147483647 h 82"/>
                <a:gd name="T8" fmla="*/ 2147483647 w 112"/>
                <a:gd name="T9" fmla="*/ 2147483647 h 82"/>
                <a:gd name="T10" fmla="*/ 2147483647 w 112"/>
                <a:gd name="T11" fmla="*/ 2147483647 h 82"/>
                <a:gd name="T12" fmla="*/ 2147483647 w 112"/>
                <a:gd name="T13" fmla="*/ 2147483647 h 82"/>
                <a:gd name="T14" fmla="*/ 2147483647 w 112"/>
                <a:gd name="T15" fmla="*/ 2147483647 h 82"/>
                <a:gd name="T16" fmla="*/ 2147483647 w 112"/>
                <a:gd name="T17" fmla="*/ 0 h 82"/>
                <a:gd name="T18" fmla="*/ 2147483647 w 112"/>
                <a:gd name="T19" fmla="*/ 2147483647 h 82"/>
                <a:gd name="T20" fmla="*/ 0 w 112"/>
                <a:gd name="T21" fmla="*/ 2147483647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82"/>
                <a:gd name="T35" fmla="*/ 112 w 112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82">
                  <a:moveTo>
                    <a:pt x="0" y="71"/>
                  </a:moveTo>
                  <a:lnTo>
                    <a:pt x="6" y="79"/>
                  </a:lnTo>
                  <a:lnTo>
                    <a:pt x="37" y="81"/>
                  </a:lnTo>
                  <a:lnTo>
                    <a:pt x="35" y="58"/>
                  </a:lnTo>
                  <a:lnTo>
                    <a:pt x="74" y="55"/>
                  </a:lnTo>
                  <a:lnTo>
                    <a:pt x="90" y="58"/>
                  </a:lnTo>
                  <a:lnTo>
                    <a:pt x="111" y="45"/>
                  </a:lnTo>
                  <a:lnTo>
                    <a:pt x="82" y="13"/>
                  </a:lnTo>
                  <a:lnTo>
                    <a:pt x="79" y="0"/>
                  </a:lnTo>
                  <a:lnTo>
                    <a:pt x="22" y="28"/>
                  </a:lnTo>
                  <a:lnTo>
                    <a:pt x="0" y="71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0" name="Freeform 452"/>
            <p:cNvSpPr>
              <a:spLocks/>
            </p:cNvSpPr>
            <p:nvPr/>
          </p:nvSpPr>
          <p:spPr bwMode="auto">
            <a:xfrm>
              <a:off x="2738562" y="5105949"/>
              <a:ext cx="117475" cy="120650"/>
            </a:xfrm>
            <a:custGeom>
              <a:avLst/>
              <a:gdLst>
                <a:gd name="T0" fmla="*/ 0 w 74"/>
                <a:gd name="T1" fmla="*/ 2147483647 h 76"/>
                <a:gd name="T2" fmla="*/ 2147483647 w 74"/>
                <a:gd name="T3" fmla="*/ 2147483647 h 76"/>
                <a:gd name="T4" fmla="*/ 2147483647 w 74"/>
                <a:gd name="T5" fmla="*/ 0 h 76"/>
                <a:gd name="T6" fmla="*/ 2147483647 w 74"/>
                <a:gd name="T7" fmla="*/ 2147483647 h 76"/>
                <a:gd name="T8" fmla="*/ 2147483647 w 74"/>
                <a:gd name="T9" fmla="*/ 2147483647 h 76"/>
                <a:gd name="T10" fmla="*/ 2147483647 w 74"/>
                <a:gd name="T11" fmla="*/ 2147483647 h 76"/>
                <a:gd name="T12" fmla="*/ 2147483647 w 74"/>
                <a:gd name="T13" fmla="*/ 2147483647 h 76"/>
                <a:gd name="T14" fmla="*/ 0 w 74"/>
                <a:gd name="T15" fmla="*/ 2147483647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76"/>
                <a:gd name="T26" fmla="*/ 74 w 74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76">
                  <a:moveTo>
                    <a:pt x="0" y="61"/>
                  </a:moveTo>
                  <a:lnTo>
                    <a:pt x="10" y="3"/>
                  </a:lnTo>
                  <a:lnTo>
                    <a:pt x="22" y="0"/>
                  </a:lnTo>
                  <a:lnTo>
                    <a:pt x="63" y="30"/>
                  </a:lnTo>
                  <a:lnTo>
                    <a:pt x="73" y="42"/>
                  </a:lnTo>
                  <a:lnTo>
                    <a:pt x="68" y="58"/>
                  </a:lnTo>
                  <a:lnTo>
                    <a:pt x="52" y="75"/>
                  </a:lnTo>
                  <a:lnTo>
                    <a:pt x="0" y="6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1" name="Freeform 453"/>
            <p:cNvSpPr>
              <a:spLocks/>
            </p:cNvSpPr>
            <p:nvPr/>
          </p:nvSpPr>
          <p:spPr bwMode="auto">
            <a:xfrm>
              <a:off x="2738562" y="5105949"/>
              <a:ext cx="127000" cy="130175"/>
            </a:xfrm>
            <a:custGeom>
              <a:avLst/>
              <a:gdLst>
                <a:gd name="T0" fmla="*/ 0 w 80"/>
                <a:gd name="T1" fmla="*/ 2147483647 h 82"/>
                <a:gd name="T2" fmla="*/ 2147483647 w 80"/>
                <a:gd name="T3" fmla="*/ 2147483647 h 82"/>
                <a:gd name="T4" fmla="*/ 2147483647 w 80"/>
                <a:gd name="T5" fmla="*/ 0 h 82"/>
                <a:gd name="T6" fmla="*/ 2147483647 w 80"/>
                <a:gd name="T7" fmla="*/ 2147483647 h 82"/>
                <a:gd name="T8" fmla="*/ 2147483647 w 80"/>
                <a:gd name="T9" fmla="*/ 2147483647 h 82"/>
                <a:gd name="T10" fmla="*/ 2147483647 w 80"/>
                <a:gd name="T11" fmla="*/ 2147483647 h 82"/>
                <a:gd name="T12" fmla="*/ 2147483647 w 80"/>
                <a:gd name="T13" fmla="*/ 2147483647 h 82"/>
                <a:gd name="T14" fmla="*/ 0 w 80"/>
                <a:gd name="T15" fmla="*/ 2147483647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82"/>
                <a:gd name="T26" fmla="*/ 80 w 80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82">
                  <a:moveTo>
                    <a:pt x="0" y="66"/>
                  </a:moveTo>
                  <a:lnTo>
                    <a:pt x="11" y="3"/>
                  </a:lnTo>
                  <a:lnTo>
                    <a:pt x="24" y="0"/>
                  </a:lnTo>
                  <a:lnTo>
                    <a:pt x="68" y="32"/>
                  </a:lnTo>
                  <a:lnTo>
                    <a:pt x="79" y="45"/>
                  </a:lnTo>
                  <a:lnTo>
                    <a:pt x="74" y="63"/>
                  </a:lnTo>
                  <a:lnTo>
                    <a:pt x="56" y="81"/>
                  </a:lnTo>
                  <a:lnTo>
                    <a:pt x="0" y="6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2" name="Freeform 454"/>
            <p:cNvSpPr>
              <a:spLocks/>
            </p:cNvSpPr>
            <p:nvPr/>
          </p:nvSpPr>
          <p:spPr bwMode="auto">
            <a:xfrm>
              <a:off x="2394074" y="4099474"/>
              <a:ext cx="307975" cy="258762"/>
            </a:xfrm>
            <a:custGeom>
              <a:avLst/>
              <a:gdLst>
                <a:gd name="T0" fmla="*/ 0 w 194"/>
                <a:gd name="T1" fmla="*/ 2147483647 h 163"/>
                <a:gd name="T2" fmla="*/ 2147483647 w 194"/>
                <a:gd name="T3" fmla="*/ 2147483647 h 163"/>
                <a:gd name="T4" fmla="*/ 2147483647 w 194"/>
                <a:gd name="T5" fmla="*/ 2147483647 h 163"/>
                <a:gd name="T6" fmla="*/ 2147483647 w 194"/>
                <a:gd name="T7" fmla="*/ 2147483647 h 163"/>
                <a:gd name="T8" fmla="*/ 2147483647 w 194"/>
                <a:gd name="T9" fmla="*/ 2147483647 h 163"/>
                <a:gd name="T10" fmla="*/ 2147483647 w 194"/>
                <a:gd name="T11" fmla="*/ 2147483647 h 163"/>
                <a:gd name="T12" fmla="*/ 2147483647 w 194"/>
                <a:gd name="T13" fmla="*/ 2147483647 h 163"/>
                <a:gd name="T14" fmla="*/ 2147483647 w 194"/>
                <a:gd name="T15" fmla="*/ 2147483647 h 163"/>
                <a:gd name="T16" fmla="*/ 2147483647 w 194"/>
                <a:gd name="T17" fmla="*/ 2147483647 h 163"/>
                <a:gd name="T18" fmla="*/ 2147483647 w 194"/>
                <a:gd name="T19" fmla="*/ 2147483647 h 163"/>
                <a:gd name="T20" fmla="*/ 2147483647 w 194"/>
                <a:gd name="T21" fmla="*/ 2147483647 h 163"/>
                <a:gd name="T22" fmla="*/ 2147483647 w 194"/>
                <a:gd name="T23" fmla="*/ 2147483647 h 163"/>
                <a:gd name="T24" fmla="*/ 2147483647 w 194"/>
                <a:gd name="T25" fmla="*/ 2147483647 h 163"/>
                <a:gd name="T26" fmla="*/ 2147483647 w 194"/>
                <a:gd name="T27" fmla="*/ 2147483647 h 163"/>
                <a:gd name="T28" fmla="*/ 2147483647 w 194"/>
                <a:gd name="T29" fmla="*/ 2147483647 h 163"/>
                <a:gd name="T30" fmla="*/ 2147483647 w 194"/>
                <a:gd name="T31" fmla="*/ 2147483647 h 163"/>
                <a:gd name="T32" fmla="*/ 2147483647 w 194"/>
                <a:gd name="T33" fmla="*/ 2147483647 h 163"/>
                <a:gd name="T34" fmla="*/ 2147483647 w 194"/>
                <a:gd name="T35" fmla="*/ 2147483647 h 163"/>
                <a:gd name="T36" fmla="*/ 2147483647 w 194"/>
                <a:gd name="T37" fmla="*/ 2147483647 h 163"/>
                <a:gd name="T38" fmla="*/ 2147483647 w 194"/>
                <a:gd name="T39" fmla="*/ 2147483647 h 163"/>
                <a:gd name="T40" fmla="*/ 2147483647 w 194"/>
                <a:gd name="T41" fmla="*/ 2147483647 h 163"/>
                <a:gd name="T42" fmla="*/ 2147483647 w 194"/>
                <a:gd name="T43" fmla="*/ 2147483647 h 163"/>
                <a:gd name="T44" fmla="*/ 2147483647 w 194"/>
                <a:gd name="T45" fmla="*/ 0 h 163"/>
                <a:gd name="T46" fmla="*/ 2147483647 w 194"/>
                <a:gd name="T47" fmla="*/ 2147483647 h 163"/>
                <a:gd name="T48" fmla="*/ 2147483647 w 194"/>
                <a:gd name="T49" fmla="*/ 2147483647 h 163"/>
                <a:gd name="T50" fmla="*/ 2147483647 w 194"/>
                <a:gd name="T51" fmla="*/ 2147483647 h 163"/>
                <a:gd name="T52" fmla="*/ 2147483647 w 194"/>
                <a:gd name="T53" fmla="*/ 2147483647 h 163"/>
                <a:gd name="T54" fmla="*/ 2147483647 w 194"/>
                <a:gd name="T55" fmla="*/ 2147483647 h 163"/>
                <a:gd name="T56" fmla="*/ 2147483647 w 194"/>
                <a:gd name="T57" fmla="*/ 2147483647 h 163"/>
                <a:gd name="T58" fmla="*/ 0 w 194"/>
                <a:gd name="T59" fmla="*/ 2147483647 h 1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4"/>
                <a:gd name="T91" fmla="*/ 0 h 163"/>
                <a:gd name="T92" fmla="*/ 194 w 194"/>
                <a:gd name="T93" fmla="*/ 163 h 1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4" h="163">
                  <a:moveTo>
                    <a:pt x="0" y="43"/>
                  </a:moveTo>
                  <a:lnTo>
                    <a:pt x="17" y="73"/>
                  </a:lnTo>
                  <a:lnTo>
                    <a:pt x="46" y="76"/>
                  </a:lnTo>
                  <a:lnTo>
                    <a:pt x="55" y="86"/>
                  </a:lnTo>
                  <a:lnTo>
                    <a:pt x="83" y="86"/>
                  </a:lnTo>
                  <a:lnTo>
                    <a:pt x="79" y="136"/>
                  </a:lnTo>
                  <a:lnTo>
                    <a:pt x="91" y="154"/>
                  </a:lnTo>
                  <a:lnTo>
                    <a:pt x="107" y="162"/>
                  </a:lnTo>
                  <a:lnTo>
                    <a:pt x="140" y="144"/>
                  </a:lnTo>
                  <a:lnTo>
                    <a:pt x="129" y="142"/>
                  </a:lnTo>
                  <a:lnTo>
                    <a:pt x="122" y="114"/>
                  </a:lnTo>
                  <a:lnTo>
                    <a:pt x="145" y="119"/>
                  </a:lnTo>
                  <a:lnTo>
                    <a:pt x="180" y="101"/>
                  </a:lnTo>
                  <a:lnTo>
                    <a:pt x="170" y="86"/>
                  </a:lnTo>
                  <a:lnTo>
                    <a:pt x="183" y="73"/>
                  </a:lnTo>
                  <a:lnTo>
                    <a:pt x="177" y="66"/>
                  </a:lnTo>
                  <a:lnTo>
                    <a:pt x="193" y="55"/>
                  </a:lnTo>
                  <a:lnTo>
                    <a:pt x="176" y="53"/>
                  </a:lnTo>
                  <a:lnTo>
                    <a:pt x="176" y="41"/>
                  </a:lnTo>
                  <a:lnTo>
                    <a:pt x="150" y="28"/>
                  </a:lnTo>
                  <a:lnTo>
                    <a:pt x="160" y="22"/>
                  </a:lnTo>
                  <a:lnTo>
                    <a:pt x="77" y="25"/>
                  </a:lnTo>
                  <a:lnTo>
                    <a:pt x="48" y="0"/>
                  </a:lnTo>
                  <a:lnTo>
                    <a:pt x="50" y="10"/>
                  </a:lnTo>
                  <a:lnTo>
                    <a:pt x="25" y="17"/>
                  </a:lnTo>
                  <a:lnTo>
                    <a:pt x="30" y="41"/>
                  </a:lnTo>
                  <a:lnTo>
                    <a:pt x="25" y="45"/>
                  </a:lnTo>
                  <a:lnTo>
                    <a:pt x="17" y="30"/>
                  </a:lnTo>
                  <a:lnTo>
                    <a:pt x="27" y="5"/>
                  </a:lnTo>
                  <a:lnTo>
                    <a:pt x="0" y="4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3" name="Freeform 455"/>
            <p:cNvSpPr>
              <a:spLocks/>
            </p:cNvSpPr>
            <p:nvPr/>
          </p:nvSpPr>
          <p:spPr bwMode="auto">
            <a:xfrm>
              <a:off x="2394074" y="4099474"/>
              <a:ext cx="317500" cy="268287"/>
            </a:xfrm>
            <a:custGeom>
              <a:avLst/>
              <a:gdLst>
                <a:gd name="T0" fmla="*/ 0 w 200"/>
                <a:gd name="T1" fmla="*/ 2147483647 h 169"/>
                <a:gd name="T2" fmla="*/ 2147483647 w 200"/>
                <a:gd name="T3" fmla="*/ 2147483647 h 169"/>
                <a:gd name="T4" fmla="*/ 2147483647 w 200"/>
                <a:gd name="T5" fmla="*/ 2147483647 h 169"/>
                <a:gd name="T6" fmla="*/ 2147483647 w 200"/>
                <a:gd name="T7" fmla="*/ 2147483647 h 169"/>
                <a:gd name="T8" fmla="*/ 2147483647 w 200"/>
                <a:gd name="T9" fmla="*/ 2147483647 h 169"/>
                <a:gd name="T10" fmla="*/ 2147483647 w 200"/>
                <a:gd name="T11" fmla="*/ 2147483647 h 169"/>
                <a:gd name="T12" fmla="*/ 2147483647 w 200"/>
                <a:gd name="T13" fmla="*/ 2147483647 h 169"/>
                <a:gd name="T14" fmla="*/ 2147483647 w 200"/>
                <a:gd name="T15" fmla="*/ 2147483647 h 169"/>
                <a:gd name="T16" fmla="*/ 2147483647 w 200"/>
                <a:gd name="T17" fmla="*/ 2147483647 h 169"/>
                <a:gd name="T18" fmla="*/ 2147483647 w 200"/>
                <a:gd name="T19" fmla="*/ 2147483647 h 169"/>
                <a:gd name="T20" fmla="*/ 2147483647 w 200"/>
                <a:gd name="T21" fmla="*/ 2147483647 h 169"/>
                <a:gd name="T22" fmla="*/ 2147483647 w 200"/>
                <a:gd name="T23" fmla="*/ 2147483647 h 169"/>
                <a:gd name="T24" fmla="*/ 2147483647 w 200"/>
                <a:gd name="T25" fmla="*/ 2147483647 h 169"/>
                <a:gd name="T26" fmla="*/ 2147483647 w 200"/>
                <a:gd name="T27" fmla="*/ 2147483647 h 169"/>
                <a:gd name="T28" fmla="*/ 2147483647 w 200"/>
                <a:gd name="T29" fmla="*/ 2147483647 h 169"/>
                <a:gd name="T30" fmla="*/ 2147483647 w 200"/>
                <a:gd name="T31" fmla="*/ 2147483647 h 169"/>
                <a:gd name="T32" fmla="*/ 2147483647 w 200"/>
                <a:gd name="T33" fmla="*/ 2147483647 h 169"/>
                <a:gd name="T34" fmla="*/ 2147483647 w 200"/>
                <a:gd name="T35" fmla="*/ 2147483647 h 169"/>
                <a:gd name="T36" fmla="*/ 2147483647 w 200"/>
                <a:gd name="T37" fmla="*/ 2147483647 h 169"/>
                <a:gd name="T38" fmla="*/ 2147483647 w 200"/>
                <a:gd name="T39" fmla="*/ 2147483647 h 169"/>
                <a:gd name="T40" fmla="*/ 2147483647 w 200"/>
                <a:gd name="T41" fmla="*/ 2147483647 h 169"/>
                <a:gd name="T42" fmla="*/ 2147483647 w 200"/>
                <a:gd name="T43" fmla="*/ 2147483647 h 169"/>
                <a:gd name="T44" fmla="*/ 2147483647 w 200"/>
                <a:gd name="T45" fmla="*/ 0 h 169"/>
                <a:gd name="T46" fmla="*/ 2147483647 w 200"/>
                <a:gd name="T47" fmla="*/ 2147483647 h 169"/>
                <a:gd name="T48" fmla="*/ 2147483647 w 200"/>
                <a:gd name="T49" fmla="*/ 2147483647 h 169"/>
                <a:gd name="T50" fmla="*/ 2147483647 w 200"/>
                <a:gd name="T51" fmla="*/ 2147483647 h 169"/>
                <a:gd name="T52" fmla="*/ 2147483647 w 200"/>
                <a:gd name="T53" fmla="*/ 2147483647 h 169"/>
                <a:gd name="T54" fmla="*/ 2147483647 w 200"/>
                <a:gd name="T55" fmla="*/ 2147483647 h 169"/>
                <a:gd name="T56" fmla="*/ 2147483647 w 200"/>
                <a:gd name="T57" fmla="*/ 2147483647 h 169"/>
                <a:gd name="T58" fmla="*/ 0 w 200"/>
                <a:gd name="T59" fmla="*/ 2147483647 h 1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"/>
                <a:gd name="T91" fmla="*/ 0 h 169"/>
                <a:gd name="T92" fmla="*/ 200 w 200"/>
                <a:gd name="T93" fmla="*/ 169 h 1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" h="169">
                  <a:moveTo>
                    <a:pt x="0" y="45"/>
                  </a:moveTo>
                  <a:lnTo>
                    <a:pt x="18" y="76"/>
                  </a:lnTo>
                  <a:lnTo>
                    <a:pt x="47" y="79"/>
                  </a:lnTo>
                  <a:lnTo>
                    <a:pt x="57" y="89"/>
                  </a:lnTo>
                  <a:lnTo>
                    <a:pt x="86" y="89"/>
                  </a:lnTo>
                  <a:lnTo>
                    <a:pt x="81" y="141"/>
                  </a:lnTo>
                  <a:lnTo>
                    <a:pt x="94" y="160"/>
                  </a:lnTo>
                  <a:lnTo>
                    <a:pt x="110" y="168"/>
                  </a:lnTo>
                  <a:lnTo>
                    <a:pt x="144" y="149"/>
                  </a:lnTo>
                  <a:lnTo>
                    <a:pt x="133" y="147"/>
                  </a:lnTo>
                  <a:lnTo>
                    <a:pt x="126" y="118"/>
                  </a:lnTo>
                  <a:lnTo>
                    <a:pt x="149" y="123"/>
                  </a:lnTo>
                  <a:lnTo>
                    <a:pt x="186" y="105"/>
                  </a:lnTo>
                  <a:lnTo>
                    <a:pt x="175" y="89"/>
                  </a:lnTo>
                  <a:lnTo>
                    <a:pt x="189" y="76"/>
                  </a:lnTo>
                  <a:lnTo>
                    <a:pt x="183" y="68"/>
                  </a:lnTo>
                  <a:lnTo>
                    <a:pt x="199" y="57"/>
                  </a:lnTo>
                  <a:lnTo>
                    <a:pt x="181" y="55"/>
                  </a:lnTo>
                  <a:lnTo>
                    <a:pt x="181" y="42"/>
                  </a:lnTo>
                  <a:lnTo>
                    <a:pt x="155" y="29"/>
                  </a:lnTo>
                  <a:lnTo>
                    <a:pt x="165" y="23"/>
                  </a:lnTo>
                  <a:lnTo>
                    <a:pt x="79" y="26"/>
                  </a:lnTo>
                  <a:lnTo>
                    <a:pt x="50" y="0"/>
                  </a:lnTo>
                  <a:lnTo>
                    <a:pt x="52" y="10"/>
                  </a:lnTo>
                  <a:lnTo>
                    <a:pt x="26" y="18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18" y="31"/>
                  </a:lnTo>
                  <a:lnTo>
                    <a:pt x="28" y="5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4" name="Freeform 456"/>
            <p:cNvSpPr>
              <a:spLocks/>
            </p:cNvSpPr>
            <p:nvPr/>
          </p:nvSpPr>
          <p:spPr bwMode="auto">
            <a:xfrm>
              <a:off x="6486649" y="3835949"/>
              <a:ext cx="158750" cy="338137"/>
            </a:xfrm>
            <a:custGeom>
              <a:avLst/>
              <a:gdLst>
                <a:gd name="T0" fmla="*/ 0 w 100"/>
                <a:gd name="T1" fmla="*/ 2147483647 h 213"/>
                <a:gd name="T2" fmla="*/ 2147483647 w 100"/>
                <a:gd name="T3" fmla="*/ 2147483647 h 213"/>
                <a:gd name="T4" fmla="*/ 2147483647 w 100"/>
                <a:gd name="T5" fmla="*/ 2147483647 h 213"/>
                <a:gd name="T6" fmla="*/ 2147483647 w 100"/>
                <a:gd name="T7" fmla="*/ 2147483647 h 213"/>
                <a:gd name="T8" fmla="*/ 2147483647 w 100"/>
                <a:gd name="T9" fmla="*/ 2147483647 h 213"/>
                <a:gd name="T10" fmla="*/ 2147483647 w 100"/>
                <a:gd name="T11" fmla="*/ 2147483647 h 213"/>
                <a:gd name="T12" fmla="*/ 2147483647 w 100"/>
                <a:gd name="T13" fmla="*/ 2147483647 h 213"/>
                <a:gd name="T14" fmla="*/ 2147483647 w 100"/>
                <a:gd name="T15" fmla="*/ 2147483647 h 213"/>
                <a:gd name="T16" fmla="*/ 2147483647 w 100"/>
                <a:gd name="T17" fmla="*/ 2147483647 h 213"/>
                <a:gd name="T18" fmla="*/ 2147483647 w 100"/>
                <a:gd name="T19" fmla="*/ 2147483647 h 213"/>
                <a:gd name="T20" fmla="*/ 2147483647 w 100"/>
                <a:gd name="T21" fmla="*/ 2147483647 h 213"/>
                <a:gd name="T22" fmla="*/ 2147483647 w 100"/>
                <a:gd name="T23" fmla="*/ 2147483647 h 213"/>
                <a:gd name="T24" fmla="*/ 2147483647 w 100"/>
                <a:gd name="T25" fmla="*/ 2147483647 h 213"/>
                <a:gd name="T26" fmla="*/ 2147483647 w 100"/>
                <a:gd name="T27" fmla="*/ 2147483647 h 213"/>
                <a:gd name="T28" fmla="*/ 2147483647 w 100"/>
                <a:gd name="T29" fmla="*/ 2147483647 h 213"/>
                <a:gd name="T30" fmla="*/ 2147483647 w 100"/>
                <a:gd name="T31" fmla="*/ 2147483647 h 213"/>
                <a:gd name="T32" fmla="*/ 2147483647 w 100"/>
                <a:gd name="T33" fmla="*/ 2147483647 h 213"/>
                <a:gd name="T34" fmla="*/ 2147483647 w 100"/>
                <a:gd name="T35" fmla="*/ 0 h 213"/>
                <a:gd name="T36" fmla="*/ 0 w 100"/>
                <a:gd name="T37" fmla="*/ 2147483647 h 2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213"/>
                <a:gd name="T59" fmla="*/ 100 w 100"/>
                <a:gd name="T60" fmla="*/ 213 h 2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213">
                  <a:moveTo>
                    <a:pt x="0" y="11"/>
                  </a:moveTo>
                  <a:lnTo>
                    <a:pt x="17" y="34"/>
                  </a:lnTo>
                  <a:lnTo>
                    <a:pt x="35" y="42"/>
                  </a:lnTo>
                  <a:lnTo>
                    <a:pt x="27" y="57"/>
                  </a:lnTo>
                  <a:lnTo>
                    <a:pt x="59" y="88"/>
                  </a:lnTo>
                  <a:lnTo>
                    <a:pt x="74" y="125"/>
                  </a:lnTo>
                  <a:lnTo>
                    <a:pt x="74" y="159"/>
                  </a:lnTo>
                  <a:lnTo>
                    <a:pt x="35" y="187"/>
                  </a:lnTo>
                  <a:lnTo>
                    <a:pt x="44" y="212"/>
                  </a:lnTo>
                  <a:lnTo>
                    <a:pt x="57" y="194"/>
                  </a:lnTo>
                  <a:lnTo>
                    <a:pt x="61" y="199"/>
                  </a:lnTo>
                  <a:lnTo>
                    <a:pt x="67" y="190"/>
                  </a:lnTo>
                  <a:lnTo>
                    <a:pt x="99" y="169"/>
                  </a:lnTo>
                  <a:lnTo>
                    <a:pt x="93" y="116"/>
                  </a:lnTo>
                  <a:lnTo>
                    <a:pt x="49" y="64"/>
                  </a:lnTo>
                  <a:lnTo>
                    <a:pt x="54" y="50"/>
                  </a:lnTo>
                  <a:lnTo>
                    <a:pt x="84" y="23"/>
                  </a:lnTo>
                  <a:lnTo>
                    <a:pt x="44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5" name="Freeform 457"/>
            <p:cNvSpPr>
              <a:spLocks/>
            </p:cNvSpPr>
            <p:nvPr/>
          </p:nvSpPr>
          <p:spPr bwMode="auto">
            <a:xfrm>
              <a:off x="6486649" y="3835949"/>
              <a:ext cx="168275" cy="347662"/>
            </a:xfrm>
            <a:custGeom>
              <a:avLst/>
              <a:gdLst>
                <a:gd name="T0" fmla="*/ 0 w 106"/>
                <a:gd name="T1" fmla="*/ 2147483647 h 219"/>
                <a:gd name="T2" fmla="*/ 2147483647 w 106"/>
                <a:gd name="T3" fmla="*/ 2147483647 h 219"/>
                <a:gd name="T4" fmla="*/ 2147483647 w 106"/>
                <a:gd name="T5" fmla="*/ 2147483647 h 219"/>
                <a:gd name="T6" fmla="*/ 2147483647 w 106"/>
                <a:gd name="T7" fmla="*/ 2147483647 h 219"/>
                <a:gd name="T8" fmla="*/ 2147483647 w 106"/>
                <a:gd name="T9" fmla="*/ 2147483647 h 219"/>
                <a:gd name="T10" fmla="*/ 2147483647 w 106"/>
                <a:gd name="T11" fmla="*/ 2147483647 h 219"/>
                <a:gd name="T12" fmla="*/ 2147483647 w 106"/>
                <a:gd name="T13" fmla="*/ 2147483647 h 219"/>
                <a:gd name="T14" fmla="*/ 2147483647 w 106"/>
                <a:gd name="T15" fmla="*/ 2147483647 h 219"/>
                <a:gd name="T16" fmla="*/ 2147483647 w 106"/>
                <a:gd name="T17" fmla="*/ 2147483647 h 219"/>
                <a:gd name="T18" fmla="*/ 2147483647 w 106"/>
                <a:gd name="T19" fmla="*/ 2147483647 h 219"/>
                <a:gd name="T20" fmla="*/ 2147483647 w 106"/>
                <a:gd name="T21" fmla="*/ 2147483647 h 219"/>
                <a:gd name="T22" fmla="*/ 2147483647 w 106"/>
                <a:gd name="T23" fmla="*/ 2147483647 h 219"/>
                <a:gd name="T24" fmla="*/ 2147483647 w 106"/>
                <a:gd name="T25" fmla="*/ 2147483647 h 219"/>
                <a:gd name="T26" fmla="*/ 2147483647 w 106"/>
                <a:gd name="T27" fmla="*/ 2147483647 h 219"/>
                <a:gd name="T28" fmla="*/ 2147483647 w 106"/>
                <a:gd name="T29" fmla="*/ 2147483647 h 219"/>
                <a:gd name="T30" fmla="*/ 2147483647 w 106"/>
                <a:gd name="T31" fmla="*/ 2147483647 h 219"/>
                <a:gd name="T32" fmla="*/ 2147483647 w 106"/>
                <a:gd name="T33" fmla="*/ 2147483647 h 219"/>
                <a:gd name="T34" fmla="*/ 2147483647 w 106"/>
                <a:gd name="T35" fmla="*/ 0 h 219"/>
                <a:gd name="T36" fmla="*/ 0 w 106"/>
                <a:gd name="T37" fmla="*/ 2147483647 h 2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219"/>
                <a:gd name="T59" fmla="*/ 106 w 106"/>
                <a:gd name="T60" fmla="*/ 219 h 2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219">
                  <a:moveTo>
                    <a:pt x="0" y="11"/>
                  </a:moveTo>
                  <a:lnTo>
                    <a:pt x="18" y="35"/>
                  </a:lnTo>
                  <a:lnTo>
                    <a:pt x="37" y="43"/>
                  </a:lnTo>
                  <a:lnTo>
                    <a:pt x="29" y="59"/>
                  </a:lnTo>
                  <a:lnTo>
                    <a:pt x="63" y="90"/>
                  </a:lnTo>
                  <a:lnTo>
                    <a:pt x="78" y="129"/>
                  </a:lnTo>
                  <a:lnTo>
                    <a:pt x="78" y="163"/>
                  </a:lnTo>
                  <a:lnTo>
                    <a:pt x="37" y="192"/>
                  </a:lnTo>
                  <a:lnTo>
                    <a:pt x="47" y="218"/>
                  </a:lnTo>
                  <a:lnTo>
                    <a:pt x="60" y="200"/>
                  </a:lnTo>
                  <a:lnTo>
                    <a:pt x="65" y="205"/>
                  </a:lnTo>
                  <a:lnTo>
                    <a:pt x="71" y="195"/>
                  </a:lnTo>
                  <a:lnTo>
                    <a:pt x="105" y="174"/>
                  </a:lnTo>
                  <a:lnTo>
                    <a:pt x="99" y="119"/>
                  </a:lnTo>
                  <a:lnTo>
                    <a:pt x="52" y="66"/>
                  </a:lnTo>
                  <a:lnTo>
                    <a:pt x="57" y="51"/>
                  </a:lnTo>
                  <a:lnTo>
                    <a:pt x="89" y="24"/>
                  </a:lnTo>
                  <a:lnTo>
                    <a:pt x="47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6" name="Freeform 458"/>
            <p:cNvSpPr>
              <a:spLocks/>
            </p:cNvSpPr>
            <p:nvPr/>
          </p:nvSpPr>
          <p:spPr bwMode="auto">
            <a:xfrm>
              <a:off x="5100762" y="3978824"/>
              <a:ext cx="74612" cy="100012"/>
            </a:xfrm>
            <a:custGeom>
              <a:avLst/>
              <a:gdLst>
                <a:gd name="T0" fmla="*/ 0 w 47"/>
                <a:gd name="T1" fmla="*/ 2147483647 h 63"/>
                <a:gd name="T2" fmla="*/ 2147483647 w 47"/>
                <a:gd name="T3" fmla="*/ 2147483647 h 63"/>
                <a:gd name="T4" fmla="*/ 2147483647 w 47"/>
                <a:gd name="T5" fmla="*/ 2147483647 h 63"/>
                <a:gd name="T6" fmla="*/ 2147483647 w 47"/>
                <a:gd name="T7" fmla="*/ 2147483647 h 63"/>
                <a:gd name="T8" fmla="*/ 2147483647 w 47"/>
                <a:gd name="T9" fmla="*/ 2147483647 h 63"/>
                <a:gd name="T10" fmla="*/ 2147483647 w 47"/>
                <a:gd name="T11" fmla="*/ 2147483647 h 63"/>
                <a:gd name="T12" fmla="*/ 2147483647 w 47"/>
                <a:gd name="T13" fmla="*/ 0 h 63"/>
                <a:gd name="T14" fmla="*/ 0 w 47"/>
                <a:gd name="T15" fmla="*/ 2147483647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63"/>
                <a:gd name="T26" fmla="*/ 47 w 47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63">
                  <a:moveTo>
                    <a:pt x="0" y="9"/>
                  </a:moveTo>
                  <a:lnTo>
                    <a:pt x="9" y="62"/>
                  </a:lnTo>
                  <a:lnTo>
                    <a:pt x="42" y="43"/>
                  </a:lnTo>
                  <a:lnTo>
                    <a:pt x="37" y="34"/>
                  </a:lnTo>
                  <a:lnTo>
                    <a:pt x="46" y="24"/>
                  </a:lnTo>
                  <a:lnTo>
                    <a:pt x="46" y="7"/>
                  </a:lnTo>
                  <a:lnTo>
                    <a:pt x="25" y="0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7" name="Freeform 459"/>
            <p:cNvSpPr>
              <a:spLocks/>
            </p:cNvSpPr>
            <p:nvPr/>
          </p:nvSpPr>
          <p:spPr bwMode="auto">
            <a:xfrm>
              <a:off x="5100762" y="3978824"/>
              <a:ext cx="84137" cy="109537"/>
            </a:xfrm>
            <a:custGeom>
              <a:avLst/>
              <a:gdLst>
                <a:gd name="T0" fmla="*/ 0 w 53"/>
                <a:gd name="T1" fmla="*/ 2147483647 h 69"/>
                <a:gd name="T2" fmla="*/ 2147483647 w 53"/>
                <a:gd name="T3" fmla="*/ 2147483647 h 69"/>
                <a:gd name="T4" fmla="*/ 2147483647 w 53"/>
                <a:gd name="T5" fmla="*/ 2147483647 h 69"/>
                <a:gd name="T6" fmla="*/ 2147483647 w 53"/>
                <a:gd name="T7" fmla="*/ 2147483647 h 69"/>
                <a:gd name="T8" fmla="*/ 2147483647 w 53"/>
                <a:gd name="T9" fmla="*/ 2147483647 h 69"/>
                <a:gd name="T10" fmla="*/ 2147483647 w 53"/>
                <a:gd name="T11" fmla="*/ 2147483647 h 69"/>
                <a:gd name="T12" fmla="*/ 2147483647 w 53"/>
                <a:gd name="T13" fmla="*/ 0 h 69"/>
                <a:gd name="T14" fmla="*/ 0 w 53"/>
                <a:gd name="T15" fmla="*/ 2147483647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69"/>
                <a:gd name="T26" fmla="*/ 53 w 53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69">
                  <a:moveTo>
                    <a:pt x="0" y="10"/>
                  </a:moveTo>
                  <a:lnTo>
                    <a:pt x="10" y="68"/>
                  </a:lnTo>
                  <a:lnTo>
                    <a:pt x="47" y="47"/>
                  </a:lnTo>
                  <a:lnTo>
                    <a:pt x="42" y="37"/>
                  </a:lnTo>
                  <a:lnTo>
                    <a:pt x="52" y="26"/>
                  </a:lnTo>
                  <a:lnTo>
                    <a:pt x="52" y="8"/>
                  </a:lnTo>
                  <a:lnTo>
                    <a:pt x="28" y="0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8" name="Freeform 460"/>
            <p:cNvSpPr>
              <a:spLocks/>
            </p:cNvSpPr>
            <p:nvPr/>
          </p:nvSpPr>
          <p:spPr bwMode="auto">
            <a:xfrm>
              <a:off x="4421312" y="3204124"/>
              <a:ext cx="212725" cy="163512"/>
            </a:xfrm>
            <a:custGeom>
              <a:avLst/>
              <a:gdLst>
                <a:gd name="T0" fmla="*/ 0 w 134"/>
                <a:gd name="T1" fmla="*/ 2147483647 h 103"/>
                <a:gd name="T2" fmla="*/ 0 w 134"/>
                <a:gd name="T3" fmla="*/ 2147483647 h 103"/>
                <a:gd name="T4" fmla="*/ 2147483647 w 134"/>
                <a:gd name="T5" fmla="*/ 0 h 103"/>
                <a:gd name="T6" fmla="*/ 2147483647 w 134"/>
                <a:gd name="T7" fmla="*/ 2147483647 h 103"/>
                <a:gd name="T8" fmla="*/ 2147483647 w 134"/>
                <a:gd name="T9" fmla="*/ 2147483647 h 103"/>
                <a:gd name="T10" fmla="*/ 2147483647 w 134"/>
                <a:gd name="T11" fmla="*/ 2147483647 h 103"/>
                <a:gd name="T12" fmla="*/ 2147483647 w 134"/>
                <a:gd name="T13" fmla="*/ 2147483647 h 103"/>
                <a:gd name="T14" fmla="*/ 2147483647 w 134"/>
                <a:gd name="T15" fmla="*/ 2147483647 h 103"/>
                <a:gd name="T16" fmla="*/ 2147483647 w 134"/>
                <a:gd name="T17" fmla="*/ 2147483647 h 103"/>
                <a:gd name="T18" fmla="*/ 2147483647 w 134"/>
                <a:gd name="T19" fmla="*/ 2147483647 h 103"/>
                <a:gd name="T20" fmla="*/ 2147483647 w 134"/>
                <a:gd name="T21" fmla="*/ 2147483647 h 103"/>
                <a:gd name="T22" fmla="*/ 2147483647 w 134"/>
                <a:gd name="T23" fmla="*/ 2147483647 h 103"/>
                <a:gd name="T24" fmla="*/ 2147483647 w 134"/>
                <a:gd name="T25" fmla="*/ 2147483647 h 103"/>
                <a:gd name="T26" fmla="*/ 2147483647 w 134"/>
                <a:gd name="T27" fmla="*/ 2147483647 h 103"/>
                <a:gd name="T28" fmla="*/ 0 w 134"/>
                <a:gd name="T29" fmla="*/ 2147483647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"/>
                <a:gd name="T46" fmla="*/ 0 h 103"/>
                <a:gd name="T47" fmla="*/ 134 w 134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" h="103">
                  <a:moveTo>
                    <a:pt x="0" y="23"/>
                  </a:moveTo>
                  <a:lnTo>
                    <a:pt x="0" y="8"/>
                  </a:lnTo>
                  <a:lnTo>
                    <a:pt x="34" y="0"/>
                  </a:lnTo>
                  <a:lnTo>
                    <a:pt x="62" y="17"/>
                  </a:lnTo>
                  <a:lnTo>
                    <a:pt x="96" y="12"/>
                  </a:lnTo>
                  <a:lnTo>
                    <a:pt x="130" y="47"/>
                  </a:lnTo>
                  <a:lnTo>
                    <a:pt x="125" y="79"/>
                  </a:lnTo>
                  <a:lnTo>
                    <a:pt x="133" y="92"/>
                  </a:lnTo>
                  <a:lnTo>
                    <a:pt x="105" y="102"/>
                  </a:lnTo>
                  <a:lnTo>
                    <a:pt x="93" y="75"/>
                  </a:lnTo>
                  <a:lnTo>
                    <a:pt x="80" y="84"/>
                  </a:lnTo>
                  <a:lnTo>
                    <a:pt x="34" y="58"/>
                  </a:lnTo>
                  <a:lnTo>
                    <a:pt x="15" y="27"/>
                  </a:lnTo>
                  <a:lnTo>
                    <a:pt x="2" y="35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29" name="Freeform 461"/>
            <p:cNvSpPr>
              <a:spLocks/>
            </p:cNvSpPr>
            <p:nvPr/>
          </p:nvSpPr>
          <p:spPr bwMode="auto">
            <a:xfrm>
              <a:off x="4421312" y="3204124"/>
              <a:ext cx="222250" cy="173037"/>
            </a:xfrm>
            <a:custGeom>
              <a:avLst/>
              <a:gdLst>
                <a:gd name="T0" fmla="*/ 0 w 140"/>
                <a:gd name="T1" fmla="*/ 2147483647 h 109"/>
                <a:gd name="T2" fmla="*/ 0 w 140"/>
                <a:gd name="T3" fmla="*/ 2147483647 h 109"/>
                <a:gd name="T4" fmla="*/ 2147483647 w 140"/>
                <a:gd name="T5" fmla="*/ 0 h 109"/>
                <a:gd name="T6" fmla="*/ 2147483647 w 140"/>
                <a:gd name="T7" fmla="*/ 2147483647 h 109"/>
                <a:gd name="T8" fmla="*/ 2147483647 w 140"/>
                <a:gd name="T9" fmla="*/ 2147483647 h 109"/>
                <a:gd name="T10" fmla="*/ 2147483647 w 140"/>
                <a:gd name="T11" fmla="*/ 2147483647 h 109"/>
                <a:gd name="T12" fmla="*/ 2147483647 w 140"/>
                <a:gd name="T13" fmla="*/ 2147483647 h 109"/>
                <a:gd name="T14" fmla="*/ 2147483647 w 140"/>
                <a:gd name="T15" fmla="*/ 2147483647 h 109"/>
                <a:gd name="T16" fmla="*/ 2147483647 w 140"/>
                <a:gd name="T17" fmla="*/ 2147483647 h 109"/>
                <a:gd name="T18" fmla="*/ 2147483647 w 140"/>
                <a:gd name="T19" fmla="*/ 2147483647 h 109"/>
                <a:gd name="T20" fmla="*/ 2147483647 w 140"/>
                <a:gd name="T21" fmla="*/ 2147483647 h 109"/>
                <a:gd name="T22" fmla="*/ 2147483647 w 140"/>
                <a:gd name="T23" fmla="*/ 2147483647 h 109"/>
                <a:gd name="T24" fmla="*/ 2147483647 w 140"/>
                <a:gd name="T25" fmla="*/ 2147483647 h 109"/>
                <a:gd name="T26" fmla="*/ 2147483647 w 140"/>
                <a:gd name="T27" fmla="*/ 2147483647 h 109"/>
                <a:gd name="T28" fmla="*/ 0 w 140"/>
                <a:gd name="T29" fmla="*/ 2147483647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09"/>
                <a:gd name="T47" fmla="*/ 140 w 140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09">
                  <a:moveTo>
                    <a:pt x="0" y="24"/>
                  </a:moveTo>
                  <a:lnTo>
                    <a:pt x="0" y="8"/>
                  </a:lnTo>
                  <a:lnTo>
                    <a:pt x="36" y="0"/>
                  </a:lnTo>
                  <a:lnTo>
                    <a:pt x="65" y="18"/>
                  </a:lnTo>
                  <a:lnTo>
                    <a:pt x="100" y="13"/>
                  </a:lnTo>
                  <a:lnTo>
                    <a:pt x="136" y="50"/>
                  </a:lnTo>
                  <a:lnTo>
                    <a:pt x="131" y="84"/>
                  </a:lnTo>
                  <a:lnTo>
                    <a:pt x="139" y="97"/>
                  </a:lnTo>
                  <a:lnTo>
                    <a:pt x="110" y="108"/>
                  </a:lnTo>
                  <a:lnTo>
                    <a:pt x="97" y="79"/>
                  </a:lnTo>
                  <a:lnTo>
                    <a:pt x="84" y="89"/>
                  </a:lnTo>
                  <a:lnTo>
                    <a:pt x="36" y="61"/>
                  </a:lnTo>
                  <a:lnTo>
                    <a:pt x="16" y="29"/>
                  </a:lnTo>
                  <a:lnTo>
                    <a:pt x="2" y="37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0" name="Freeform 462"/>
            <p:cNvSpPr>
              <a:spLocks/>
            </p:cNvSpPr>
            <p:nvPr/>
          </p:nvSpPr>
          <p:spPr bwMode="auto">
            <a:xfrm>
              <a:off x="4616574" y="4577311"/>
              <a:ext cx="266700" cy="217488"/>
            </a:xfrm>
            <a:custGeom>
              <a:avLst/>
              <a:gdLst>
                <a:gd name="T0" fmla="*/ 0 w 168"/>
                <a:gd name="T1" fmla="*/ 2147483647 h 137"/>
                <a:gd name="T2" fmla="*/ 0 w 168"/>
                <a:gd name="T3" fmla="*/ 2147483647 h 137"/>
                <a:gd name="T4" fmla="*/ 2147483647 w 168"/>
                <a:gd name="T5" fmla="*/ 2147483647 h 137"/>
                <a:gd name="T6" fmla="*/ 2147483647 w 168"/>
                <a:gd name="T7" fmla="*/ 2147483647 h 137"/>
                <a:gd name="T8" fmla="*/ 2147483647 w 168"/>
                <a:gd name="T9" fmla="*/ 2147483647 h 137"/>
                <a:gd name="T10" fmla="*/ 2147483647 w 168"/>
                <a:gd name="T11" fmla="*/ 2147483647 h 137"/>
                <a:gd name="T12" fmla="*/ 2147483647 w 168"/>
                <a:gd name="T13" fmla="*/ 2147483647 h 137"/>
                <a:gd name="T14" fmla="*/ 2147483647 w 168"/>
                <a:gd name="T15" fmla="*/ 2147483647 h 137"/>
                <a:gd name="T16" fmla="*/ 2147483647 w 168"/>
                <a:gd name="T17" fmla="*/ 2147483647 h 137"/>
                <a:gd name="T18" fmla="*/ 2147483647 w 168"/>
                <a:gd name="T19" fmla="*/ 2147483647 h 137"/>
                <a:gd name="T20" fmla="*/ 2147483647 w 168"/>
                <a:gd name="T21" fmla="*/ 2147483647 h 137"/>
                <a:gd name="T22" fmla="*/ 2147483647 w 168"/>
                <a:gd name="T23" fmla="*/ 2147483647 h 137"/>
                <a:gd name="T24" fmla="*/ 2147483647 w 168"/>
                <a:gd name="T25" fmla="*/ 2147483647 h 137"/>
                <a:gd name="T26" fmla="*/ 2147483647 w 168"/>
                <a:gd name="T27" fmla="*/ 2147483647 h 137"/>
                <a:gd name="T28" fmla="*/ 2147483647 w 168"/>
                <a:gd name="T29" fmla="*/ 0 h 137"/>
                <a:gd name="T30" fmla="*/ 2147483647 w 168"/>
                <a:gd name="T31" fmla="*/ 2147483647 h 137"/>
                <a:gd name="T32" fmla="*/ 2147483647 w 168"/>
                <a:gd name="T33" fmla="*/ 2147483647 h 137"/>
                <a:gd name="T34" fmla="*/ 2147483647 w 168"/>
                <a:gd name="T35" fmla="*/ 2147483647 h 137"/>
                <a:gd name="T36" fmla="*/ 2147483647 w 168"/>
                <a:gd name="T37" fmla="*/ 2147483647 h 137"/>
                <a:gd name="T38" fmla="*/ 2147483647 w 168"/>
                <a:gd name="T39" fmla="*/ 2147483647 h 137"/>
                <a:gd name="T40" fmla="*/ 2147483647 w 168"/>
                <a:gd name="T41" fmla="*/ 2147483647 h 137"/>
                <a:gd name="T42" fmla="*/ 0 w 168"/>
                <a:gd name="T43" fmla="*/ 2147483647 h 1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8"/>
                <a:gd name="T67" fmla="*/ 0 h 137"/>
                <a:gd name="T68" fmla="*/ 168 w 168"/>
                <a:gd name="T69" fmla="*/ 137 h 1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8" h="137">
                  <a:moveTo>
                    <a:pt x="0" y="65"/>
                  </a:moveTo>
                  <a:lnTo>
                    <a:pt x="0" y="121"/>
                  </a:lnTo>
                  <a:lnTo>
                    <a:pt x="17" y="133"/>
                  </a:lnTo>
                  <a:lnTo>
                    <a:pt x="45" y="136"/>
                  </a:lnTo>
                  <a:lnTo>
                    <a:pt x="71" y="136"/>
                  </a:lnTo>
                  <a:lnTo>
                    <a:pt x="97" y="119"/>
                  </a:lnTo>
                  <a:lnTo>
                    <a:pt x="97" y="111"/>
                  </a:lnTo>
                  <a:lnTo>
                    <a:pt x="117" y="103"/>
                  </a:lnTo>
                  <a:lnTo>
                    <a:pt x="114" y="96"/>
                  </a:lnTo>
                  <a:lnTo>
                    <a:pt x="159" y="83"/>
                  </a:lnTo>
                  <a:lnTo>
                    <a:pt x="153" y="79"/>
                  </a:lnTo>
                  <a:lnTo>
                    <a:pt x="167" y="35"/>
                  </a:lnTo>
                  <a:lnTo>
                    <a:pt x="154" y="15"/>
                  </a:lnTo>
                  <a:lnTo>
                    <a:pt x="131" y="6"/>
                  </a:lnTo>
                  <a:lnTo>
                    <a:pt x="125" y="0"/>
                  </a:lnTo>
                  <a:lnTo>
                    <a:pt x="97" y="13"/>
                  </a:lnTo>
                  <a:lnTo>
                    <a:pt x="94" y="51"/>
                  </a:lnTo>
                  <a:lnTo>
                    <a:pt x="109" y="56"/>
                  </a:lnTo>
                  <a:lnTo>
                    <a:pt x="109" y="73"/>
                  </a:lnTo>
                  <a:lnTo>
                    <a:pt x="31" y="38"/>
                  </a:lnTo>
                  <a:lnTo>
                    <a:pt x="31" y="65"/>
                  </a:lnTo>
                  <a:lnTo>
                    <a:pt x="0" y="6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1" name="Freeform 463"/>
            <p:cNvSpPr>
              <a:spLocks/>
            </p:cNvSpPr>
            <p:nvPr/>
          </p:nvSpPr>
          <p:spPr bwMode="auto">
            <a:xfrm>
              <a:off x="4616574" y="4577311"/>
              <a:ext cx="276225" cy="227013"/>
            </a:xfrm>
            <a:custGeom>
              <a:avLst/>
              <a:gdLst>
                <a:gd name="T0" fmla="*/ 0 w 174"/>
                <a:gd name="T1" fmla="*/ 2147483647 h 143"/>
                <a:gd name="T2" fmla="*/ 0 w 174"/>
                <a:gd name="T3" fmla="*/ 2147483647 h 143"/>
                <a:gd name="T4" fmla="*/ 2147483647 w 174"/>
                <a:gd name="T5" fmla="*/ 2147483647 h 143"/>
                <a:gd name="T6" fmla="*/ 2147483647 w 174"/>
                <a:gd name="T7" fmla="*/ 2147483647 h 143"/>
                <a:gd name="T8" fmla="*/ 2147483647 w 174"/>
                <a:gd name="T9" fmla="*/ 2147483647 h 143"/>
                <a:gd name="T10" fmla="*/ 2147483647 w 174"/>
                <a:gd name="T11" fmla="*/ 2147483647 h 143"/>
                <a:gd name="T12" fmla="*/ 2147483647 w 174"/>
                <a:gd name="T13" fmla="*/ 2147483647 h 143"/>
                <a:gd name="T14" fmla="*/ 2147483647 w 174"/>
                <a:gd name="T15" fmla="*/ 2147483647 h 143"/>
                <a:gd name="T16" fmla="*/ 2147483647 w 174"/>
                <a:gd name="T17" fmla="*/ 2147483647 h 143"/>
                <a:gd name="T18" fmla="*/ 2147483647 w 174"/>
                <a:gd name="T19" fmla="*/ 2147483647 h 143"/>
                <a:gd name="T20" fmla="*/ 2147483647 w 174"/>
                <a:gd name="T21" fmla="*/ 2147483647 h 143"/>
                <a:gd name="T22" fmla="*/ 2147483647 w 174"/>
                <a:gd name="T23" fmla="*/ 2147483647 h 143"/>
                <a:gd name="T24" fmla="*/ 2147483647 w 174"/>
                <a:gd name="T25" fmla="*/ 2147483647 h 143"/>
                <a:gd name="T26" fmla="*/ 2147483647 w 174"/>
                <a:gd name="T27" fmla="*/ 2147483647 h 143"/>
                <a:gd name="T28" fmla="*/ 2147483647 w 174"/>
                <a:gd name="T29" fmla="*/ 0 h 143"/>
                <a:gd name="T30" fmla="*/ 2147483647 w 174"/>
                <a:gd name="T31" fmla="*/ 2147483647 h 143"/>
                <a:gd name="T32" fmla="*/ 2147483647 w 174"/>
                <a:gd name="T33" fmla="*/ 2147483647 h 143"/>
                <a:gd name="T34" fmla="*/ 2147483647 w 174"/>
                <a:gd name="T35" fmla="*/ 2147483647 h 143"/>
                <a:gd name="T36" fmla="*/ 2147483647 w 174"/>
                <a:gd name="T37" fmla="*/ 2147483647 h 143"/>
                <a:gd name="T38" fmla="*/ 2147483647 w 174"/>
                <a:gd name="T39" fmla="*/ 2147483647 h 143"/>
                <a:gd name="T40" fmla="*/ 2147483647 w 174"/>
                <a:gd name="T41" fmla="*/ 2147483647 h 143"/>
                <a:gd name="T42" fmla="*/ 0 w 174"/>
                <a:gd name="T43" fmla="*/ 2147483647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143"/>
                <a:gd name="T68" fmla="*/ 174 w 17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143">
                  <a:moveTo>
                    <a:pt x="0" y="68"/>
                  </a:moveTo>
                  <a:lnTo>
                    <a:pt x="0" y="126"/>
                  </a:lnTo>
                  <a:lnTo>
                    <a:pt x="18" y="139"/>
                  </a:lnTo>
                  <a:lnTo>
                    <a:pt x="47" y="142"/>
                  </a:lnTo>
                  <a:lnTo>
                    <a:pt x="74" y="142"/>
                  </a:lnTo>
                  <a:lnTo>
                    <a:pt x="100" y="124"/>
                  </a:lnTo>
                  <a:lnTo>
                    <a:pt x="100" y="116"/>
                  </a:lnTo>
                  <a:lnTo>
                    <a:pt x="121" y="108"/>
                  </a:lnTo>
                  <a:lnTo>
                    <a:pt x="118" y="100"/>
                  </a:lnTo>
                  <a:lnTo>
                    <a:pt x="165" y="87"/>
                  </a:lnTo>
                  <a:lnTo>
                    <a:pt x="158" y="82"/>
                  </a:lnTo>
                  <a:lnTo>
                    <a:pt x="173" y="37"/>
                  </a:lnTo>
                  <a:lnTo>
                    <a:pt x="160" y="16"/>
                  </a:lnTo>
                  <a:lnTo>
                    <a:pt x="136" y="6"/>
                  </a:lnTo>
                  <a:lnTo>
                    <a:pt x="129" y="0"/>
                  </a:lnTo>
                  <a:lnTo>
                    <a:pt x="100" y="14"/>
                  </a:lnTo>
                  <a:lnTo>
                    <a:pt x="97" y="53"/>
                  </a:lnTo>
                  <a:lnTo>
                    <a:pt x="113" y="58"/>
                  </a:lnTo>
                  <a:lnTo>
                    <a:pt x="113" y="76"/>
                  </a:lnTo>
                  <a:lnTo>
                    <a:pt x="32" y="40"/>
                  </a:lnTo>
                  <a:lnTo>
                    <a:pt x="32" y="68"/>
                  </a:lnTo>
                  <a:lnTo>
                    <a:pt x="0" y="6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2" name="Freeform 464"/>
            <p:cNvSpPr>
              <a:spLocks/>
            </p:cNvSpPr>
            <p:nvPr/>
          </p:nvSpPr>
          <p:spPr bwMode="auto">
            <a:xfrm>
              <a:off x="4487987" y="4910686"/>
              <a:ext cx="371475" cy="304800"/>
            </a:xfrm>
            <a:custGeom>
              <a:avLst/>
              <a:gdLst>
                <a:gd name="T0" fmla="*/ 0 w 234"/>
                <a:gd name="T1" fmla="*/ 2147483647 h 192"/>
                <a:gd name="T2" fmla="*/ 2147483647 w 234"/>
                <a:gd name="T3" fmla="*/ 2147483647 h 192"/>
                <a:gd name="T4" fmla="*/ 2147483647 w 234"/>
                <a:gd name="T5" fmla="*/ 2147483647 h 192"/>
                <a:gd name="T6" fmla="*/ 2147483647 w 234"/>
                <a:gd name="T7" fmla="*/ 2147483647 h 192"/>
                <a:gd name="T8" fmla="*/ 2147483647 w 234"/>
                <a:gd name="T9" fmla="*/ 2147483647 h 192"/>
                <a:gd name="T10" fmla="*/ 2147483647 w 234"/>
                <a:gd name="T11" fmla="*/ 2147483647 h 192"/>
                <a:gd name="T12" fmla="*/ 2147483647 w 234"/>
                <a:gd name="T13" fmla="*/ 2147483647 h 192"/>
                <a:gd name="T14" fmla="*/ 2147483647 w 234"/>
                <a:gd name="T15" fmla="*/ 2147483647 h 192"/>
                <a:gd name="T16" fmla="*/ 2147483647 w 234"/>
                <a:gd name="T17" fmla="*/ 2147483647 h 192"/>
                <a:gd name="T18" fmla="*/ 2147483647 w 234"/>
                <a:gd name="T19" fmla="*/ 2147483647 h 192"/>
                <a:gd name="T20" fmla="*/ 2147483647 w 234"/>
                <a:gd name="T21" fmla="*/ 2147483647 h 192"/>
                <a:gd name="T22" fmla="*/ 2147483647 w 234"/>
                <a:gd name="T23" fmla="*/ 0 h 192"/>
                <a:gd name="T24" fmla="*/ 2147483647 w 234"/>
                <a:gd name="T25" fmla="*/ 2147483647 h 192"/>
                <a:gd name="T26" fmla="*/ 2147483647 w 234"/>
                <a:gd name="T27" fmla="*/ 2147483647 h 192"/>
                <a:gd name="T28" fmla="*/ 2147483647 w 234"/>
                <a:gd name="T29" fmla="*/ 2147483647 h 192"/>
                <a:gd name="T30" fmla="*/ 2147483647 w 234"/>
                <a:gd name="T31" fmla="*/ 2147483647 h 192"/>
                <a:gd name="T32" fmla="*/ 2147483647 w 234"/>
                <a:gd name="T33" fmla="*/ 2147483647 h 192"/>
                <a:gd name="T34" fmla="*/ 2147483647 w 234"/>
                <a:gd name="T35" fmla="*/ 2147483647 h 192"/>
                <a:gd name="T36" fmla="*/ 2147483647 w 234"/>
                <a:gd name="T37" fmla="*/ 2147483647 h 192"/>
                <a:gd name="T38" fmla="*/ 2147483647 w 234"/>
                <a:gd name="T39" fmla="*/ 2147483647 h 192"/>
                <a:gd name="T40" fmla="*/ 2147483647 w 234"/>
                <a:gd name="T41" fmla="*/ 2147483647 h 192"/>
                <a:gd name="T42" fmla="*/ 2147483647 w 234"/>
                <a:gd name="T43" fmla="*/ 2147483647 h 192"/>
                <a:gd name="T44" fmla="*/ 2147483647 w 234"/>
                <a:gd name="T45" fmla="*/ 2147483647 h 192"/>
                <a:gd name="T46" fmla="*/ 2147483647 w 234"/>
                <a:gd name="T47" fmla="*/ 2147483647 h 192"/>
                <a:gd name="T48" fmla="*/ 2147483647 w 234"/>
                <a:gd name="T49" fmla="*/ 2147483647 h 192"/>
                <a:gd name="T50" fmla="*/ 0 w 234"/>
                <a:gd name="T51" fmla="*/ 2147483647 h 1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4"/>
                <a:gd name="T79" fmla="*/ 0 h 192"/>
                <a:gd name="T80" fmla="*/ 234 w 234"/>
                <a:gd name="T81" fmla="*/ 192 h 1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4" h="192">
                  <a:moveTo>
                    <a:pt x="0" y="100"/>
                  </a:moveTo>
                  <a:lnTo>
                    <a:pt x="11" y="91"/>
                  </a:lnTo>
                  <a:lnTo>
                    <a:pt x="18" y="105"/>
                  </a:lnTo>
                  <a:lnTo>
                    <a:pt x="36" y="105"/>
                  </a:lnTo>
                  <a:lnTo>
                    <a:pt x="51" y="97"/>
                  </a:lnTo>
                  <a:lnTo>
                    <a:pt x="51" y="38"/>
                  </a:lnTo>
                  <a:lnTo>
                    <a:pt x="61" y="50"/>
                  </a:lnTo>
                  <a:lnTo>
                    <a:pt x="61" y="69"/>
                  </a:lnTo>
                  <a:lnTo>
                    <a:pt x="82" y="69"/>
                  </a:lnTo>
                  <a:lnTo>
                    <a:pt x="99" y="48"/>
                  </a:lnTo>
                  <a:lnTo>
                    <a:pt x="131" y="48"/>
                  </a:lnTo>
                  <a:lnTo>
                    <a:pt x="184" y="0"/>
                  </a:lnTo>
                  <a:lnTo>
                    <a:pt x="217" y="5"/>
                  </a:lnTo>
                  <a:lnTo>
                    <a:pt x="222" y="53"/>
                  </a:lnTo>
                  <a:lnTo>
                    <a:pt x="207" y="66"/>
                  </a:lnTo>
                  <a:lnTo>
                    <a:pt x="217" y="77"/>
                  </a:lnTo>
                  <a:lnTo>
                    <a:pt x="222" y="69"/>
                  </a:lnTo>
                  <a:lnTo>
                    <a:pt x="233" y="69"/>
                  </a:lnTo>
                  <a:lnTo>
                    <a:pt x="227" y="97"/>
                  </a:lnTo>
                  <a:lnTo>
                    <a:pt x="194" y="140"/>
                  </a:lnTo>
                  <a:lnTo>
                    <a:pt x="153" y="175"/>
                  </a:lnTo>
                  <a:lnTo>
                    <a:pt x="120" y="185"/>
                  </a:lnTo>
                  <a:lnTo>
                    <a:pt x="27" y="191"/>
                  </a:lnTo>
                  <a:lnTo>
                    <a:pt x="20" y="165"/>
                  </a:lnTo>
                  <a:lnTo>
                    <a:pt x="25" y="150"/>
                  </a:lnTo>
                  <a:lnTo>
                    <a:pt x="0" y="10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3" name="Freeform 465"/>
            <p:cNvSpPr>
              <a:spLocks/>
            </p:cNvSpPr>
            <p:nvPr/>
          </p:nvSpPr>
          <p:spPr bwMode="auto">
            <a:xfrm>
              <a:off x="4487987" y="4910686"/>
              <a:ext cx="381000" cy="314325"/>
            </a:xfrm>
            <a:custGeom>
              <a:avLst/>
              <a:gdLst>
                <a:gd name="T0" fmla="*/ 0 w 240"/>
                <a:gd name="T1" fmla="*/ 2147483647 h 198"/>
                <a:gd name="T2" fmla="*/ 2147483647 w 240"/>
                <a:gd name="T3" fmla="*/ 2147483647 h 198"/>
                <a:gd name="T4" fmla="*/ 2147483647 w 240"/>
                <a:gd name="T5" fmla="*/ 2147483647 h 198"/>
                <a:gd name="T6" fmla="*/ 2147483647 w 240"/>
                <a:gd name="T7" fmla="*/ 2147483647 h 198"/>
                <a:gd name="T8" fmla="*/ 2147483647 w 240"/>
                <a:gd name="T9" fmla="*/ 2147483647 h 198"/>
                <a:gd name="T10" fmla="*/ 2147483647 w 240"/>
                <a:gd name="T11" fmla="*/ 2147483647 h 198"/>
                <a:gd name="T12" fmla="*/ 2147483647 w 240"/>
                <a:gd name="T13" fmla="*/ 2147483647 h 198"/>
                <a:gd name="T14" fmla="*/ 2147483647 w 240"/>
                <a:gd name="T15" fmla="*/ 2147483647 h 198"/>
                <a:gd name="T16" fmla="*/ 2147483647 w 240"/>
                <a:gd name="T17" fmla="*/ 2147483647 h 198"/>
                <a:gd name="T18" fmla="*/ 2147483647 w 240"/>
                <a:gd name="T19" fmla="*/ 2147483647 h 198"/>
                <a:gd name="T20" fmla="*/ 2147483647 w 240"/>
                <a:gd name="T21" fmla="*/ 2147483647 h 198"/>
                <a:gd name="T22" fmla="*/ 2147483647 w 240"/>
                <a:gd name="T23" fmla="*/ 0 h 198"/>
                <a:gd name="T24" fmla="*/ 2147483647 w 240"/>
                <a:gd name="T25" fmla="*/ 2147483647 h 198"/>
                <a:gd name="T26" fmla="*/ 2147483647 w 240"/>
                <a:gd name="T27" fmla="*/ 2147483647 h 198"/>
                <a:gd name="T28" fmla="*/ 2147483647 w 240"/>
                <a:gd name="T29" fmla="*/ 2147483647 h 198"/>
                <a:gd name="T30" fmla="*/ 2147483647 w 240"/>
                <a:gd name="T31" fmla="*/ 2147483647 h 198"/>
                <a:gd name="T32" fmla="*/ 2147483647 w 240"/>
                <a:gd name="T33" fmla="*/ 2147483647 h 198"/>
                <a:gd name="T34" fmla="*/ 2147483647 w 240"/>
                <a:gd name="T35" fmla="*/ 2147483647 h 198"/>
                <a:gd name="T36" fmla="*/ 2147483647 w 240"/>
                <a:gd name="T37" fmla="*/ 2147483647 h 198"/>
                <a:gd name="T38" fmla="*/ 2147483647 w 240"/>
                <a:gd name="T39" fmla="*/ 2147483647 h 198"/>
                <a:gd name="T40" fmla="*/ 2147483647 w 240"/>
                <a:gd name="T41" fmla="*/ 2147483647 h 198"/>
                <a:gd name="T42" fmla="*/ 2147483647 w 240"/>
                <a:gd name="T43" fmla="*/ 2147483647 h 198"/>
                <a:gd name="T44" fmla="*/ 2147483647 w 240"/>
                <a:gd name="T45" fmla="*/ 2147483647 h 198"/>
                <a:gd name="T46" fmla="*/ 2147483647 w 240"/>
                <a:gd name="T47" fmla="*/ 2147483647 h 198"/>
                <a:gd name="T48" fmla="*/ 2147483647 w 240"/>
                <a:gd name="T49" fmla="*/ 2147483647 h 198"/>
                <a:gd name="T50" fmla="*/ 0 w 240"/>
                <a:gd name="T51" fmla="*/ 2147483647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198"/>
                <a:gd name="T80" fmla="*/ 240 w 240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198">
                  <a:moveTo>
                    <a:pt x="0" y="103"/>
                  </a:moveTo>
                  <a:lnTo>
                    <a:pt x="11" y="94"/>
                  </a:lnTo>
                  <a:lnTo>
                    <a:pt x="18" y="108"/>
                  </a:lnTo>
                  <a:lnTo>
                    <a:pt x="37" y="108"/>
                  </a:lnTo>
                  <a:lnTo>
                    <a:pt x="52" y="100"/>
                  </a:lnTo>
                  <a:lnTo>
                    <a:pt x="52" y="39"/>
                  </a:lnTo>
                  <a:lnTo>
                    <a:pt x="63" y="52"/>
                  </a:lnTo>
                  <a:lnTo>
                    <a:pt x="63" y="71"/>
                  </a:lnTo>
                  <a:lnTo>
                    <a:pt x="84" y="71"/>
                  </a:lnTo>
                  <a:lnTo>
                    <a:pt x="102" y="50"/>
                  </a:lnTo>
                  <a:lnTo>
                    <a:pt x="134" y="50"/>
                  </a:lnTo>
                  <a:lnTo>
                    <a:pt x="189" y="0"/>
                  </a:lnTo>
                  <a:lnTo>
                    <a:pt x="223" y="5"/>
                  </a:lnTo>
                  <a:lnTo>
                    <a:pt x="228" y="55"/>
                  </a:lnTo>
                  <a:lnTo>
                    <a:pt x="212" y="68"/>
                  </a:lnTo>
                  <a:lnTo>
                    <a:pt x="223" y="79"/>
                  </a:lnTo>
                  <a:lnTo>
                    <a:pt x="228" y="71"/>
                  </a:lnTo>
                  <a:lnTo>
                    <a:pt x="239" y="71"/>
                  </a:lnTo>
                  <a:lnTo>
                    <a:pt x="233" y="100"/>
                  </a:lnTo>
                  <a:lnTo>
                    <a:pt x="199" y="144"/>
                  </a:lnTo>
                  <a:lnTo>
                    <a:pt x="157" y="181"/>
                  </a:lnTo>
                  <a:lnTo>
                    <a:pt x="123" y="191"/>
                  </a:lnTo>
                  <a:lnTo>
                    <a:pt x="28" y="197"/>
                  </a:lnTo>
                  <a:lnTo>
                    <a:pt x="21" y="170"/>
                  </a:lnTo>
                  <a:lnTo>
                    <a:pt x="26" y="155"/>
                  </a:lnTo>
                  <a:lnTo>
                    <a:pt x="0" y="10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4" name="Freeform 466"/>
            <p:cNvSpPr>
              <a:spLocks/>
            </p:cNvSpPr>
            <p:nvPr/>
          </p:nvSpPr>
          <p:spPr bwMode="auto">
            <a:xfrm>
              <a:off x="4737224" y="5077374"/>
              <a:ext cx="46038" cy="46037"/>
            </a:xfrm>
            <a:custGeom>
              <a:avLst/>
              <a:gdLst>
                <a:gd name="T0" fmla="*/ 0 w 29"/>
                <a:gd name="T1" fmla="*/ 2147483647 h 29"/>
                <a:gd name="T2" fmla="*/ 2147483647 w 29"/>
                <a:gd name="T3" fmla="*/ 2147483647 h 29"/>
                <a:gd name="T4" fmla="*/ 2147483647 w 29"/>
                <a:gd name="T5" fmla="*/ 2147483647 h 29"/>
                <a:gd name="T6" fmla="*/ 2147483647 w 29"/>
                <a:gd name="T7" fmla="*/ 0 h 29"/>
                <a:gd name="T8" fmla="*/ 0 w 29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12"/>
                  </a:moveTo>
                  <a:lnTo>
                    <a:pt x="11" y="28"/>
                  </a:lnTo>
                  <a:lnTo>
                    <a:pt x="28" y="12"/>
                  </a:lnTo>
                  <a:lnTo>
                    <a:pt x="20" y="0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5" name="Freeform 467"/>
            <p:cNvSpPr>
              <a:spLocks/>
            </p:cNvSpPr>
            <p:nvPr/>
          </p:nvSpPr>
          <p:spPr bwMode="auto">
            <a:xfrm>
              <a:off x="4737224" y="5077374"/>
              <a:ext cx="55563" cy="55562"/>
            </a:xfrm>
            <a:custGeom>
              <a:avLst/>
              <a:gdLst>
                <a:gd name="T0" fmla="*/ 0 w 35"/>
                <a:gd name="T1" fmla="*/ 2147483647 h 35"/>
                <a:gd name="T2" fmla="*/ 2147483647 w 35"/>
                <a:gd name="T3" fmla="*/ 2147483647 h 35"/>
                <a:gd name="T4" fmla="*/ 2147483647 w 35"/>
                <a:gd name="T5" fmla="*/ 2147483647 h 35"/>
                <a:gd name="T6" fmla="*/ 2147483647 w 35"/>
                <a:gd name="T7" fmla="*/ 0 h 35"/>
                <a:gd name="T8" fmla="*/ 0 w 35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0" y="15"/>
                  </a:moveTo>
                  <a:lnTo>
                    <a:pt x="13" y="34"/>
                  </a:lnTo>
                  <a:lnTo>
                    <a:pt x="34" y="15"/>
                  </a:lnTo>
                  <a:lnTo>
                    <a:pt x="24" y="0"/>
                  </a:lnTo>
                  <a:lnTo>
                    <a:pt x="0" y="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6" name="Freeform 468"/>
            <p:cNvSpPr>
              <a:spLocks/>
            </p:cNvSpPr>
            <p:nvPr/>
          </p:nvSpPr>
          <p:spPr bwMode="auto">
            <a:xfrm>
              <a:off x="308099" y="3816899"/>
              <a:ext cx="26988" cy="26987"/>
            </a:xfrm>
            <a:custGeom>
              <a:avLst/>
              <a:gdLst>
                <a:gd name="T0" fmla="*/ 2147483647 w 17"/>
                <a:gd name="T1" fmla="*/ 0 h 17"/>
                <a:gd name="T2" fmla="*/ 2147483647 w 17"/>
                <a:gd name="T3" fmla="*/ 0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0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0 h 17"/>
                <a:gd name="T24" fmla="*/ 2147483647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0"/>
                  </a:lnTo>
                  <a:lnTo>
                    <a:pt x="9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7" name="Freeform 469"/>
            <p:cNvSpPr>
              <a:spLocks/>
            </p:cNvSpPr>
            <p:nvPr/>
          </p:nvSpPr>
          <p:spPr bwMode="auto">
            <a:xfrm>
              <a:off x="308099" y="3816899"/>
              <a:ext cx="26988" cy="26987"/>
            </a:xfrm>
            <a:custGeom>
              <a:avLst/>
              <a:gdLst>
                <a:gd name="T0" fmla="*/ 2147483647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0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9" y="0"/>
                  </a:moveTo>
                  <a:lnTo>
                    <a:pt x="12" y="4"/>
                  </a:lnTo>
                  <a:lnTo>
                    <a:pt x="16" y="4"/>
                  </a:lnTo>
                  <a:lnTo>
                    <a:pt x="16" y="11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6" y="4"/>
                  </a:lnTo>
                  <a:lnTo>
                    <a:pt x="9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8" name="Freeform 470"/>
            <p:cNvSpPr>
              <a:spLocks/>
            </p:cNvSpPr>
            <p:nvPr/>
          </p:nvSpPr>
          <p:spPr bwMode="auto">
            <a:xfrm>
              <a:off x="362074" y="3835949"/>
              <a:ext cx="26988" cy="26987"/>
            </a:xfrm>
            <a:custGeom>
              <a:avLst/>
              <a:gdLst>
                <a:gd name="T0" fmla="*/ 2147483647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0 w 17"/>
                <a:gd name="T21" fmla="*/ 2147483647 h 17"/>
                <a:gd name="T22" fmla="*/ 0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9" y="0"/>
                  </a:moveTo>
                  <a:lnTo>
                    <a:pt x="11" y="9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6" y="3"/>
                  </a:lnTo>
                  <a:lnTo>
                    <a:pt x="9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39" name="Freeform 471"/>
            <p:cNvSpPr>
              <a:spLocks/>
            </p:cNvSpPr>
            <p:nvPr/>
          </p:nvSpPr>
          <p:spPr bwMode="auto">
            <a:xfrm>
              <a:off x="362074" y="3835949"/>
              <a:ext cx="26988" cy="26987"/>
            </a:xfrm>
            <a:custGeom>
              <a:avLst/>
              <a:gdLst>
                <a:gd name="T0" fmla="*/ 2147483647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0 w 17"/>
                <a:gd name="T21" fmla="*/ 2147483647 h 17"/>
                <a:gd name="T22" fmla="*/ 0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9" y="0"/>
                  </a:moveTo>
                  <a:lnTo>
                    <a:pt x="12" y="8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6" y="4"/>
                  </a:lnTo>
                  <a:lnTo>
                    <a:pt x="9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0" name="Freeform 472"/>
            <p:cNvSpPr>
              <a:spLocks/>
            </p:cNvSpPr>
            <p:nvPr/>
          </p:nvSpPr>
          <p:spPr bwMode="auto">
            <a:xfrm>
              <a:off x="395412" y="3853411"/>
              <a:ext cx="26987" cy="1588"/>
            </a:xfrm>
            <a:custGeom>
              <a:avLst/>
              <a:gdLst>
                <a:gd name="T0" fmla="*/ 2147483647 w 17"/>
                <a:gd name="T1" fmla="*/ 0 h 1"/>
                <a:gd name="T2" fmla="*/ 2147483647 w 17"/>
                <a:gd name="T3" fmla="*/ 0 h 1"/>
                <a:gd name="T4" fmla="*/ 2147483647 w 17"/>
                <a:gd name="T5" fmla="*/ 0 h 1"/>
                <a:gd name="T6" fmla="*/ 2147483647 w 17"/>
                <a:gd name="T7" fmla="*/ 0 h 1"/>
                <a:gd name="T8" fmla="*/ 2147483647 w 17"/>
                <a:gd name="T9" fmla="*/ 0 h 1"/>
                <a:gd name="T10" fmla="*/ 2147483647 w 17"/>
                <a:gd name="T11" fmla="*/ 0 h 1"/>
                <a:gd name="T12" fmla="*/ 2147483647 w 17"/>
                <a:gd name="T13" fmla="*/ 0 h 1"/>
                <a:gd name="T14" fmla="*/ 0 w 17"/>
                <a:gd name="T15" fmla="*/ 0 h 1"/>
                <a:gd name="T16" fmla="*/ 2147483647 w 17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"/>
                <a:gd name="T29" fmla="*/ 17 w 17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">
                  <a:moveTo>
                    <a:pt x="1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1" name="Freeform 473"/>
            <p:cNvSpPr>
              <a:spLocks/>
            </p:cNvSpPr>
            <p:nvPr/>
          </p:nvSpPr>
          <p:spPr bwMode="auto">
            <a:xfrm>
              <a:off x="395412" y="3853411"/>
              <a:ext cx="26987" cy="26988"/>
            </a:xfrm>
            <a:custGeom>
              <a:avLst/>
              <a:gdLst>
                <a:gd name="T0" fmla="*/ 2147483647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2147483647 w 17"/>
                <a:gd name="T9" fmla="*/ 0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0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2" y="0"/>
                  </a:moveTo>
                  <a:lnTo>
                    <a:pt x="5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5" y="1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2" name="Freeform 474"/>
            <p:cNvSpPr>
              <a:spLocks/>
            </p:cNvSpPr>
            <p:nvPr/>
          </p:nvSpPr>
          <p:spPr bwMode="auto">
            <a:xfrm>
              <a:off x="406524" y="3861349"/>
              <a:ext cx="26988" cy="26987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0 w 17"/>
                <a:gd name="T5" fmla="*/ 0 h 17"/>
                <a:gd name="T6" fmla="*/ 2147483647 w 17"/>
                <a:gd name="T7" fmla="*/ 0 h 17"/>
                <a:gd name="T8" fmla="*/ 2147483647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3" name="Freeform 475"/>
            <p:cNvSpPr>
              <a:spLocks/>
            </p:cNvSpPr>
            <p:nvPr/>
          </p:nvSpPr>
          <p:spPr bwMode="auto">
            <a:xfrm>
              <a:off x="408112" y="3862936"/>
              <a:ext cx="26987" cy="26988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0 w 17"/>
                <a:gd name="T9" fmla="*/ 2147483647 h 17"/>
                <a:gd name="T10" fmla="*/ 0 w 17"/>
                <a:gd name="T11" fmla="*/ 2147483647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4" name="Freeform 476"/>
            <p:cNvSpPr>
              <a:spLocks/>
            </p:cNvSpPr>
            <p:nvPr/>
          </p:nvSpPr>
          <p:spPr bwMode="auto">
            <a:xfrm>
              <a:off x="420812" y="3862936"/>
              <a:ext cx="26987" cy="26988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0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5" name="Freeform 477"/>
            <p:cNvSpPr>
              <a:spLocks/>
            </p:cNvSpPr>
            <p:nvPr/>
          </p:nvSpPr>
          <p:spPr bwMode="auto">
            <a:xfrm>
              <a:off x="420812" y="3862936"/>
              <a:ext cx="26987" cy="26988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0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0 w 17"/>
                <a:gd name="T21" fmla="*/ 2147483647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3" y="11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6" name="Freeform 478"/>
            <p:cNvSpPr>
              <a:spLocks/>
            </p:cNvSpPr>
            <p:nvPr/>
          </p:nvSpPr>
          <p:spPr bwMode="auto">
            <a:xfrm>
              <a:off x="419224" y="3869286"/>
              <a:ext cx="26988" cy="26988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7" name="Freeform 479"/>
            <p:cNvSpPr>
              <a:spLocks/>
            </p:cNvSpPr>
            <p:nvPr/>
          </p:nvSpPr>
          <p:spPr bwMode="auto">
            <a:xfrm>
              <a:off x="420812" y="3874049"/>
              <a:ext cx="26987" cy="26987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0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0 w 17"/>
                <a:gd name="T9" fmla="*/ 2147483647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6" y="0"/>
                  </a:lnTo>
                  <a:lnTo>
                    <a:pt x="16" y="0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8" name="Freeform 480"/>
            <p:cNvSpPr>
              <a:spLocks/>
            </p:cNvSpPr>
            <p:nvPr/>
          </p:nvSpPr>
          <p:spPr bwMode="auto">
            <a:xfrm>
              <a:off x="444624" y="3881986"/>
              <a:ext cx="34925" cy="42863"/>
            </a:xfrm>
            <a:custGeom>
              <a:avLst/>
              <a:gdLst>
                <a:gd name="T0" fmla="*/ 2147483647 w 22"/>
                <a:gd name="T1" fmla="*/ 0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0 w 22"/>
                <a:gd name="T29" fmla="*/ 2147483647 h 27"/>
                <a:gd name="T30" fmla="*/ 0 w 22"/>
                <a:gd name="T31" fmla="*/ 2147483647 h 27"/>
                <a:gd name="T32" fmla="*/ 0 w 22"/>
                <a:gd name="T33" fmla="*/ 2147483647 h 27"/>
                <a:gd name="T34" fmla="*/ 2147483647 w 22"/>
                <a:gd name="T35" fmla="*/ 2147483647 h 27"/>
                <a:gd name="T36" fmla="*/ 2147483647 w 22"/>
                <a:gd name="T37" fmla="*/ 2147483647 h 27"/>
                <a:gd name="T38" fmla="*/ 2147483647 w 22"/>
                <a:gd name="T39" fmla="*/ 2147483647 h 27"/>
                <a:gd name="T40" fmla="*/ 2147483647 w 22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7"/>
                <a:gd name="T65" fmla="*/ 22 w 22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7">
                  <a:moveTo>
                    <a:pt x="4" y="0"/>
                  </a:moveTo>
                  <a:lnTo>
                    <a:pt x="9" y="5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21" y="13"/>
                  </a:lnTo>
                  <a:lnTo>
                    <a:pt x="21" y="18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49" name="Freeform 481"/>
            <p:cNvSpPr>
              <a:spLocks/>
            </p:cNvSpPr>
            <p:nvPr/>
          </p:nvSpPr>
          <p:spPr bwMode="auto">
            <a:xfrm>
              <a:off x="444624" y="3881986"/>
              <a:ext cx="44450" cy="52388"/>
            </a:xfrm>
            <a:custGeom>
              <a:avLst/>
              <a:gdLst>
                <a:gd name="T0" fmla="*/ 2147483647 w 28"/>
                <a:gd name="T1" fmla="*/ 0 h 33"/>
                <a:gd name="T2" fmla="*/ 2147483647 w 28"/>
                <a:gd name="T3" fmla="*/ 2147483647 h 33"/>
                <a:gd name="T4" fmla="*/ 2147483647 w 28"/>
                <a:gd name="T5" fmla="*/ 2147483647 h 33"/>
                <a:gd name="T6" fmla="*/ 2147483647 w 28"/>
                <a:gd name="T7" fmla="*/ 2147483647 h 33"/>
                <a:gd name="T8" fmla="*/ 2147483647 w 28"/>
                <a:gd name="T9" fmla="*/ 2147483647 h 33"/>
                <a:gd name="T10" fmla="*/ 2147483647 w 28"/>
                <a:gd name="T11" fmla="*/ 2147483647 h 33"/>
                <a:gd name="T12" fmla="*/ 2147483647 w 28"/>
                <a:gd name="T13" fmla="*/ 2147483647 h 33"/>
                <a:gd name="T14" fmla="*/ 2147483647 w 28"/>
                <a:gd name="T15" fmla="*/ 2147483647 h 33"/>
                <a:gd name="T16" fmla="*/ 2147483647 w 28"/>
                <a:gd name="T17" fmla="*/ 2147483647 h 33"/>
                <a:gd name="T18" fmla="*/ 2147483647 w 28"/>
                <a:gd name="T19" fmla="*/ 2147483647 h 33"/>
                <a:gd name="T20" fmla="*/ 2147483647 w 28"/>
                <a:gd name="T21" fmla="*/ 2147483647 h 33"/>
                <a:gd name="T22" fmla="*/ 2147483647 w 28"/>
                <a:gd name="T23" fmla="*/ 2147483647 h 33"/>
                <a:gd name="T24" fmla="*/ 2147483647 w 28"/>
                <a:gd name="T25" fmla="*/ 2147483647 h 33"/>
                <a:gd name="T26" fmla="*/ 2147483647 w 28"/>
                <a:gd name="T27" fmla="*/ 2147483647 h 33"/>
                <a:gd name="T28" fmla="*/ 0 w 28"/>
                <a:gd name="T29" fmla="*/ 2147483647 h 33"/>
                <a:gd name="T30" fmla="*/ 0 w 28"/>
                <a:gd name="T31" fmla="*/ 2147483647 h 33"/>
                <a:gd name="T32" fmla="*/ 0 w 28"/>
                <a:gd name="T33" fmla="*/ 2147483647 h 33"/>
                <a:gd name="T34" fmla="*/ 2147483647 w 28"/>
                <a:gd name="T35" fmla="*/ 2147483647 h 33"/>
                <a:gd name="T36" fmla="*/ 2147483647 w 28"/>
                <a:gd name="T37" fmla="*/ 2147483647 h 33"/>
                <a:gd name="T38" fmla="*/ 2147483647 w 28"/>
                <a:gd name="T39" fmla="*/ 2147483647 h 33"/>
                <a:gd name="T40" fmla="*/ 2147483647 w 28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33"/>
                <a:gd name="T65" fmla="*/ 28 w 2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33">
                  <a:moveTo>
                    <a:pt x="5" y="0"/>
                  </a:moveTo>
                  <a:lnTo>
                    <a:pt x="11" y="6"/>
                  </a:lnTo>
                  <a:lnTo>
                    <a:pt x="19" y="8"/>
                  </a:lnTo>
                  <a:lnTo>
                    <a:pt x="24" y="14"/>
                  </a:lnTo>
                  <a:lnTo>
                    <a:pt x="27" y="16"/>
                  </a:lnTo>
                  <a:lnTo>
                    <a:pt x="27" y="22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0" name="Freeform 482"/>
            <p:cNvSpPr>
              <a:spLocks/>
            </p:cNvSpPr>
            <p:nvPr/>
          </p:nvSpPr>
          <p:spPr bwMode="auto">
            <a:xfrm>
              <a:off x="7074024" y="3729586"/>
              <a:ext cx="41275" cy="49213"/>
            </a:xfrm>
            <a:custGeom>
              <a:avLst/>
              <a:gdLst>
                <a:gd name="T0" fmla="*/ 2147483647 w 26"/>
                <a:gd name="T1" fmla="*/ 0 h 31"/>
                <a:gd name="T2" fmla="*/ 2147483647 w 26"/>
                <a:gd name="T3" fmla="*/ 2147483647 h 31"/>
                <a:gd name="T4" fmla="*/ 2147483647 w 26"/>
                <a:gd name="T5" fmla="*/ 2147483647 h 31"/>
                <a:gd name="T6" fmla="*/ 2147483647 w 26"/>
                <a:gd name="T7" fmla="*/ 2147483647 h 31"/>
                <a:gd name="T8" fmla="*/ 2147483647 w 26"/>
                <a:gd name="T9" fmla="*/ 2147483647 h 31"/>
                <a:gd name="T10" fmla="*/ 2147483647 w 26"/>
                <a:gd name="T11" fmla="*/ 2147483647 h 31"/>
                <a:gd name="T12" fmla="*/ 2147483647 w 26"/>
                <a:gd name="T13" fmla="*/ 2147483647 h 31"/>
                <a:gd name="T14" fmla="*/ 2147483647 w 26"/>
                <a:gd name="T15" fmla="*/ 2147483647 h 31"/>
                <a:gd name="T16" fmla="*/ 0 w 26"/>
                <a:gd name="T17" fmla="*/ 2147483647 h 31"/>
                <a:gd name="T18" fmla="*/ 2147483647 w 26"/>
                <a:gd name="T19" fmla="*/ 2147483647 h 31"/>
                <a:gd name="T20" fmla="*/ 2147483647 w 26"/>
                <a:gd name="T21" fmla="*/ 2147483647 h 31"/>
                <a:gd name="T22" fmla="*/ 2147483647 w 26"/>
                <a:gd name="T23" fmla="*/ 2147483647 h 31"/>
                <a:gd name="T24" fmla="*/ 2147483647 w 26"/>
                <a:gd name="T25" fmla="*/ 2147483647 h 31"/>
                <a:gd name="T26" fmla="*/ 2147483647 w 26"/>
                <a:gd name="T27" fmla="*/ 2147483647 h 31"/>
                <a:gd name="T28" fmla="*/ 2147483647 w 26"/>
                <a:gd name="T29" fmla="*/ 2147483647 h 31"/>
                <a:gd name="T30" fmla="*/ 2147483647 w 26"/>
                <a:gd name="T31" fmla="*/ 2147483647 h 31"/>
                <a:gd name="T32" fmla="*/ 2147483647 w 26"/>
                <a:gd name="T33" fmla="*/ 2147483647 h 31"/>
                <a:gd name="T34" fmla="*/ 2147483647 w 26"/>
                <a:gd name="T35" fmla="*/ 2147483647 h 31"/>
                <a:gd name="T36" fmla="*/ 2147483647 w 26"/>
                <a:gd name="T37" fmla="*/ 2147483647 h 31"/>
                <a:gd name="T38" fmla="*/ 2147483647 w 26"/>
                <a:gd name="T39" fmla="*/ 0 h 31"/>
                <a:gd name="T40" fmla="*/ 2147483647 w 26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31"/>
                <a:gd name="T65" fmla="*/ 26 w 26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31">
                  <a:moveTo>
                    <a:pt x="23" y="0"/>
                  </a:moveTo>
                  <a:lnTo>
                    <a:pt x="15" y="8"/>
                  </a:lnTo>
                  <a:lnTo>
                    <a:pt x="8" y="7"/>
                  </a:lnTo>
                  <a:lnTo>
                    <a:pt x="8" y="8"/>
                  </a:lnTo>
                  <a:lnTo>
                    <a:pt x="12" y="11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6" y="26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23" y="8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23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1" name="Freeform 483"/>
            <p:cNvSpPr>
              <a:spLocks/>
            </p:cNvSpPr>
            <p:nvPr/>
          </p:nvSpPr>
          <p:spPr bwMode="auto">
            <a:xfrm>
              <a:off x="7074024" y="3729586"/>
              <a:ext cx="50800" cy="58738"/>
            </a:xfrm>
            <a:custGeom>
              <a:avLst/>
              <a:gdLst>
                <a:gd name="T0" fmla="*/ 2147483647 w 32"/>
                <a:gd name="T1" fmla="*/ 0 h 37"/>
                <a:gd name="T2" fmla="*/ 2147483647 w 32"/>
                <a:gd name="T3" fmla="*/ 2147483647 h 37"/>
                <a:gd name="T4" fmla="*/ 2147483647 w 32"/>
                <a:gd name="T5" fmla="*/ 2147483647 h 37"/>
                <a:gd name="T6" fmla="*/ 2147483647 w 32"/>
                <a:gd name="T7" fmla="*/ 2147483647 h 37"/>
                <a:gd name="T8" fmla="*/ 2147483647 w 32"/>
                <a:gd name="T9" fmla="*/ 2147483647 h 37"/>
                <a:gd name="T10" fmla="*/ 2147483647 w 32"/>
                <a:gd name="T11" fmla="*/ 2147483647 h 37"/>
                <a:gd name="T12" fmla="*/ 2147483647 w 32"/>
                <a:gd name="T13" fmla="*/ 2147483647 h 37"/>
                <a:gd name="T14" fmla="*/ 2147483647 w 32"/>
                <a:gd name="T15" fmla="*/ 2147483647 h 37"/>
                <a:gd name="T16" fmla="*/ 0 w 32"/>
                <a:gd name="T17" fmla="*/ 2147483647 h 37"/>
                <a:gd name="T18" fmla="*/ 2147483647 w 32"/>
                <a:gd name="T19" fmla="*/ 2147483647 h 37"/>
                <a:gd name="T20" fmla="*/ 2147483647 w 32"/>
                <a:gd name="T21" fmla="*/ 2147483647 h 37"/>
                <a:gd name="T22" fmla="*/ 2147483647 w 32"/>
                <a:gd name="T23" fmla="*/ 2147483647 h 37"/>
                <a:gd name="T24" fmla="*/ 2147483647 w 32"/>
                <a:gd name="T25" fmla="*/ 2147483647 h 37"/>
                <a:gd name="T26" fmla="*/ 2147483647 w 32"/>
                <a:gd name="T27" fmla="*/ 2147483647 h 37"/>
                <a:gd name="T28" fmla="*/ 2147483647 w 32"/>
                <a:gd name="T29" fmla="*/ 2147483647 h 37"/>
                <a:gd name="T30" fmla="*/ 2147483647 w 32"/>
                <a:gd name="T31" fmla="*/ 2147483647 h 37"/>
                <a:gd name="T32" fmla="*/ 2147483647 w 32"/>
                <a:gd name="T33" fmla="*/ 2147483647 h 37"/>
                <a:gd name="T34" fmla="*/ 2147483647 w 32"/>
                <a:gd name="T35" fmla="*/ 2147483647 h 37"/>
                <a:gd name="T36" fmla="*/ 2147483647 w 32"/>
                <a:gd name="T37" fmla="*/ 2147483647 h 37"/>
                <a:gd name="T38" fmla="*/ 2147483647 w 32"/>
                <a:gd name="T39" fmla="*/ 0 h 37"/>
                <a:gd name="T40" fmla="*/ 2147483647 w 32"/>
                <a:gd name="T41" fmla="*/ 0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37"/>
                <a:gd name="T65" fmla="*/ 32 w 32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37">
                  <a:moveTo>
                    <a:pt x="28" y="0"/>
                  </a:moveTo>
                  <a:lnTo>
                    <a:pt x="18" y="10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25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10" y="23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10" y="18"/>
                  </a:lnTo>
                  <a:lnTo>
                    <a:pt x="15" y="18"/>
                  </a:lnTo>
                  <a:lnTo>
                    <a:pt x="28" y="10"/>
                  </a:lnTo>
                  <a:lnTo>
                    <a:pt x="31" y="5"/>
                  </a:lnTo>
                  <a:lnTo>
                    <a:pt x="31" y="0"/>
                  </a:lnTo>
                  <a:lnTo>
                    <a:pt x="28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2" name="Freeform 484"/>
            <p:cNvSpPr>
              <a:spLocks/>
            </p:cNvSpPr>
            <p:nvPr/>
          </p:nvSpPr>
          <p:spPr bwMode="auto">
            <a:xfrm>
              <a:off x="2684587" y="3970886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0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3" name="Freeform 485"/>
            <p:cNvSpPr>
              <a:spLocks/>
            </p:cNvSpPr>
            <p:nvPr/>
          </p:nvSpPr>
          <p:spPr bwMode="auto">
            <a:xfrm>
              <a:off x="2684587" y="3970886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0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16"/>
                  </a:moveTo>
                  <a:lnTo>
                    <a:pt x="16" y="5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4" name="Freeform 486"/>
            <p:cNvSpPr>
              <a:spLocks/>
            </p:cNvSpPr>
            <p:nvPr/>
          </p:nvSpPr>
          <p:spPr bwMode="auto">
            <a:xfrm>
              <a:off x="2700462" y="4035974"/>
              <a:ext cx="26987" cy="26987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0 h 17"/>
                <a:gd name="T8" fmla="*/ 0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5" name="Freeform 487"/>
            <p:cNvSpPr>
              <a:spLocks/>
            </p:cNvSpPr>
            <p:nvPr/>
          </p:nvSpPr>
          <p:spPr bwMode="auto">
            <a:xfrm>
              <a:off x="2706812" y="4040736"/>
              <a:ext cx="26987" cy="26988"/>
            </a:xfrm>
            <a:custGeom>
              <a:avLst/>
              <a:gdLst>
                <a:gd name="T0" fmla="*/ 2147483647 w 17"/>
                <a:gd name="T1" fmla="*/ 0 h 17"/>
                <a:gd name="T2" fmla="*/ 0 w 17"/>
                <a:gd name="T3" fmla="*/ 0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6" name="Freeform 488"/>
            <p:cNvSpPr>
              <a:spLocks/>
            </p:cNvSpPr>
            <p:nvPr/>
          </p:nvSpPr>
          <p:spPr bwMode="auto">
            <a:xfrm>
              <a:off x="3268787" y="4053436"/>
              <a:ext cx="1587" cy="26988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2147483647 h 17"/>
                <a:gd name="T4" fmla="*/ 0 w 1"/>
                <a:gd name="T5" fmla="*/ 0 h 17"/>
                <a:gd name="T6" fmla="*/ 0 60000 65536"/>
                <a:gd name="T7" fmla="*/ 0 60000 65536"/>
                <a:gd name="T8" fmla="*/ 0 60000 65536"/>
                <a:gd name="T9" fmla="*/ 0 w 1"/>
                <a:gd name="T10" fmla="*/ 0 h 17"/>
                <a:gd name="T11" fmla="*/ 1 w 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7" name="Freeform 489"/>
            <p:cNvSpPr>
              <a:spLocks/>
            </p:cNvSpPr>
            <p:nvPr/>
          </p:nvSpPr>
          <p:spPr bwMode="auto">
            <a:xfrm>
              <a:off x="2697287" y="4053436"/>
              <a:ext cx="26987" cy="2698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8" name="Freeform 490"/>
            <p:cNvSpPr>
              <a:spLocks/>
            </p:cNvSpPr>
            <p:nvPr/>
          </p:nvSpPr>
          <p:spPr bwMode="auto">
            <a:xfrm>
              <a:off x="2668712" y="4094711"/>
              <a:ext cx="26987" cy="2698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59" name="Freeform 491"/>
            <p:cNvSpPr>
              <a:spLocks/>
            </p:cNvSpPr>
            <p:nvPr/>
          </p:nvSpPr>
          <p:spPr bwMode="auto">
            <a:xfrm>
              <a:off x="2668712" y="4094711"/>
              <a:ext cx="26987" cy="26988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2147483647 h 17"/>
                <a:gd name="T4" fmla="*/ 2147483647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0" name="Freeform 492"/>
            <p:cNvSpPr>
              <a:spLocks/>
            </p:cNvSpPr>
            <p:nvPr/>
          </p:nvSpPr>
          <p:spPr bwMode="auto">
            <a:xfrm>
              <a:off x="2756024" y="405343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0 h 17"/>
                <a:gd name="T6" fmla="*/ 0 w 17"/>
                <a:gd name="T7" fmla="*/ 2147483647 h 17"/>
                <a:gd name="T8" fmla="*/ 0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1" name="Freeform 493"/>
            <p:cNvSpPr>
              <a:spLocks/>
            </p:cNvSpPr>
            <p:nvPr/>
          </p:nvSpPr>
          <p:spPr bwMode="auto">
            <a:xfrm>
              <a:off x="2756024" y="405343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0 h 17"/>
                <a:gd name="T6" fmla="*/ 0 w 17"/>
                <a:gd name="T7" fmla="*/ 2147483647 h 17"/>
                <a:gd name="T8" fmla="*/ 0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6"/>
                  </a:moveTo>
                  <a:lnTo>
                    <a:pt x="16" y="1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2" name="Freeform 494"/>
            <p:cNvSpPr>
              <a:spLocks/>
            </p:cNvSpPr>
            <p:nvPr/>
          </p:nvSpPr>
          <p:spPr bwMode="auto">
            <a:xfrm>
              <a:off x="2119437" y="3840711"/>
              <a:ext cx="241300" cy="63500"/>
            </a:xfrm>
            <a:custGeom>
              <a:avLst/>
              <a:gdLst>
                <a:gd name="T0" fmla="*/ 0 w 152"/>
                <a:gd name="T1" fmla="*/ 2147483647 h 40"/>
                <a:gd name="T2" fmla="*/ 2147483647 w 152"/>
                <a:gd name="T3" fmla="*/ 2147483647 h 40"/>
                <a:gd name="T4" fmla="*/ 2147483647 w 152"/>
                <a:gd name="T5" fmla="*/ 2147483647 h 40"/>
                <a:gd name="T6" fmla="*/ 2147483647 w 152"/>
                <a:gd name="T7" fmla="*/ 2147483647 h 40"/>
                <a:gd name="T8" fmla="*/ 2147483647 w 152"/>
                <a:gd name="T9" fmla="*/ 2147483647 h 40"/>
                <a:gd name="T10" fmla="*/ 2147483647 w 152"/>
                <a:gd name="T11" fmla="*/ 2147483647 h 40"/>
                <a:gd name="T12" fmla="*/ 2147483647 w 152"/>
                <a:gd name="T13" fmla="*/ 2147483647 h 40"/>
                <a:gd name="T14" fmla="*/ 2147483647 w 152"/>
                <a:gd name="T15" fmla="*/ 2147483647 h 40"/>
                <a:gd name="T16" fmla="*/ 2147483647 w 152"/>
                <a:gd name="T17" fmla="*/ 2147483647 h 40"/>
                <a:gd name="T18" fmla="*/ 2147483647 w 152"/>
                <a:gd name="T19" fmla="*/ 2147483647 h 40"/>
                <a:gd name="T20" fmla="*/ 2147483647 w 152"/>
                <a:gd name="T21" fmla="*/ 2147483647 h 40"/>
                <a:gd name="T22" fmla="*/ 2147483647 w 152"/>
                <a:gd name="T23" fmla="*/ 0 h 40"/>
                <a:gd name="T24" fmla="*/ 2147483647 w 152"/>
                <a:gd name="T25" fmla="*/ 0 h 40"/>
                <a:gd name="T26" fmla="*/ 2147483647 w 152"/>
                <a:gd name="T27" fmla="*/ 2147483647 h 40"/>
                <a:gd name="T28" fmla="*/ 0 w 152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2"/>
                <a:gd name="T46" fmla="*/ 0 h 40"/>
                <a:gd name="T47" fmla="*/ 152 w 152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2" h="40">
                  <a:moveTo>
                    <a:pt x="0" y="21"/>
                  </a:moveTo>
                  <a:lnTo>
                    <a:pt x="25" y="12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78" y="23"/>
                  </a:lnTo>
                  <a:lnTo>
                    <a:pt x="88" y="32"/>
                  </a:lnTo>
                  <a:lnTo>
                    <a:pt x="106" y="32"/>
                  </a:lnTo>
                  <a:lnTo>
                    <a:pt x="93" y="39"/>
                  </a:lnTo>
                  <a:lnTo>
                    <a:pt x="141" y="39"/>
                  </a:lnTo>
                  <a:lnTo>
                    <a:pt x="151" y="32"/>
                  </a:lnTo>
                  <a:lnTo>
                    <a:pt x="108" y="23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2" y="12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3" name="Freeform 495"/>
            <p:cNvSpPr>
              <a:spLocks/>
            </p:cNvSpPr>
            <p:nvPr/>
          </p:nvSpPr>
          <p:spPr bwMode="auto">
            <a:xfrm>
              <a:off x="2119437" y="3840711"/>
              <a:ext cx="250825" cy="73025"/>
            </a:xfrm>
            <a:custGeom>
              <a:avLst/>
              <a:gdLst>
                <a:gd name="T0" fmla="*/ 0 w 158"/>
                <a:gd name="T1" fmla="*/ 2147483647 h 46"/>
                <a:gd name="T2" fmla="*/ 2147483647 w 158"/>
                <a:gd name="T3" fmla="*/ 2147483647 h 46"/>
                <a:gd name="T4" fmla="*/ 2147483647 w 158"/>
                <a:gd name="T5" fmla="*/ 2147483647 h 46"/>
                <a:gd name="T6" fmla="*/ 2147483647 w 158"/>
                <a:gd name="T7" fmla="*/ 2147483647 h 46"/>
                <a:gd name="T8" fmla="*/ 2147483647 w 158"/>
                <a:gd name="T9" fmla="*/ 2147483647 h 46"/>
                <a:gd name="T10" fmla="*/ 2147483647 w 158"/>
                <a:gd name="T11" fmla="*/ 2147483647 h 46"/>
                <a:gd name="T12" fmla="*/ 2147483647 w 158"/>
                <a:gd name="T13" fmla="*/ 2147483647 h 46"/>
                <a:gd name="T14" fmla="*/ 2147483647 w 158"/>
                <a:gd name="T15" fmla="*/ 2147483647 h 46"/>
                <a:gd name="T16" fmla="*/ 2147483647 w 158"/>
                <a:gd name="T17" fmla="*/ 2147483647 h 46"/>
                <a:gd name="T18" fmla="*/ 2147483647 w 158"/>
                <a:gd name="T19" fmla="*/ 2147483647 h 46"/>
                <a:gd name="T20" fmla="*/ 2147483647 w 158"/>
                <a:gd name="T21" fmla="*/ 2147483647 h 46"/>
                <a:gd name="T22" fmla="*/ 2147483647 w 158"/>
                <a:gd name="T23" fmla="*/ 0 h 46"/>
                <a:gd name="T24" fmla="*/ 2147483647 w 158"/>
                <a:gd name="T25" fmla="*/ 0 h 46"/>
                <a:gd name="T26" fmla="*/ 2147483647 w 158"/>
                <a:gd name="T27" fmla="*/ 2147483647 h 46"/>
                <a:gd name="T28" fmla="*/ 0 w 158"/>
                <a:gd name="T29" fmla="*/ 2147483647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"/>
                <a:gd name="T46" fmla="*/ 0 h 46"/>
                <a:gd name="T47" fmla="*/ 158 w 158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" h="46">
                  <a:moveTo>
                    <a:pt x="0" y="24"/>
                  </a:moveTo>
                  <a:lnTo>
                    <a:pt x="26" y="14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81" y="26"/>
                  </a:lnTo>
                  <a:lnTo>
                    <a:pt x="91" y="37"/>
                  </a:lnTo>
                  <a:lnTo>
                    <a:pt x="110" y="37"/>
                  </a:lnTo>
                  <a:lnTo>
                    <a:pt x="97" y="45"/>
                  </a:lnTo>
                  <a:lnTo>
                    <a:pt x="147" y="45"/>
                  </a:lnTo>
                  <a:lnTo>
                    <a:pt x="157" y="37"/>
                  </a:lnTo>
                  <a:lnTo>
                    <a:pt x="112" y="26"/>
                  </a:lnTo>
                  <a:lnTo>
                    <a:pt x="49" y="0"/>
                  </a:lnTo>
                  <a:lnTo>
                    <a:pt x="31" y="0"/>
                  </a:lnTo>
                  <a:lnTo>
                    <a:pt x="2" y="14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4" name="Freeform 496"/>
            <p:cNvSpPr>
              <a:spLocks/>
            </p:cNvSpPr>
            <p:nvPr/>
          </p:nvSpPr>
          <p:spPr bwMode="auto">
            <a:xfrm>
              <a:off x="2352799" y="3907386"/>
              <a:ext cx="61913" cy="38100"/>
            </a:xfrm>
            <a:custGeom>
              <a:avLst/>
              <a:gdLst>
                <a:gd name="T0" fmla="*/ 2147483647 w 39"/>
                <a:gd name="T1" fmla="*/ 2147483647 h 24"/>
                <a:gd name="T2" fmla="*/ 2147483647 w 39"/>
                <a:gd name="T3" fmla="*/ 2147483647 h 24"/>
                <a:gd name="T4" fmla="*/ 2147483647 w 39"/>
                <a:gd name="T5" fmla="*/ 2147483647 h 24"/>
                <a:gd name="T6" fmla="*/ 2147483647 w 39"/>
                <a:gd name="T7" fmla="*/ 2147483647 h 24"/>
                <a:gd name="T8" fmla="*/ 2147483647 w 39"/>
                <a:gd name="T9" fmla="*/ 2147483647 h 24"/>
                <a:gd name="T10" fmla="*/ 0 w 39"/>
                <a:gd name="T11" fmla="*/ 2147483647 h 24"/>
                <a:gd name="T12" fmla="*/ 2147483647 w 39"/>
                <a:gd name="T13" fmla="*/ 2147483647 h 24"/>
                <a:gd name="T14" fmla="*/ 2147483647 w 39"/>
                <a:gd name="T15" fmla="*/ 2147483647 h 24"/>
                <a:gd name="T16" fmla="*/ 2147483647 w 39"/>
                <a:gd name="T17" fmla="*/ 0 h 24"/>
                <a:gd name="T18" fmla="*/ 2147483647 w 39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4"/>
                <a:gd name="T32" fmla="*/ 39 w 39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4">
                  <a:moveTo>
                    <a:pt x="16" y="2"/>
                  </a:moveTo>
                  <a:lnTo>
                    <a:pt x="22" y="6"/>
                  </a:lnTo>
                  <a:lnTo>
                    <a:pt x="22" y="9"/>
                  </a:lnTo>
                  <a:lnTo>
                    <a:pt x="31" y="17"/>
                  </a:lnTo>
                  <a:lnTo>
                    <a:pt x="2" y="11"/>
                  </a:lnTo>
                  <a:lnTo>
                    <a:pt x="0" y="21"/>
                  </a:lnTo>
                  <a:lnTo>
                    <a:pt x="38" y="23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16" y="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5" name="Freeform 497"/>
            <p:cNvSpPr>
              <a:spLocks/>
            </p:cNvSpPr>
            <p:nvPr/>
          </p:nvSpPr>
          <p:spPr bwMode="auto">
            <a:xfrm>
              <a:off x="2352799" y="3907386"/>
              <a:ext cx="71438" cy="47625"/>
            </a:xfrm>
            <a:custGeom>
              <a:avLst/>
              <a:gdLst>
                <a:gd name="T0" fmla="*/ 2147483647 w 45"/>
                <a:gd name="T1" fmla="*/ 2147483647 h 30"/>
                <a:gd name="T2" fmla="*/ 2147483647 w 45"/>
                <a:gd name="T3" fmla="*/ 2147483647 h 30"/>
                <a:gd name="T4" fmla="*/ 2147483647 w 45"/>
                <a:gd name="T5" fmla="*/ 2147483647 h 30"/>
                <a:gd name="T6" fmla="*/ 2147483647 w 45"/>
                <a:gd name="T7" fmla="*/ 2147483647 h 30"/>
                <a:gd name="T8" fmla="*/ 2147483647 w 45"/>
                <a:gd name="T9" fmla="*/ 2147483647 h 30"/>
                <a:gd name="T10" fmla="*/ 0 w 45"/>
                <a:gd name="T11" fmla="*/ 2147483647 h 30"/>
                <a:gd name="T12" fmla="*/ 2147483647 w 45"/>
                <a:gd name="T13" fmla="*/ 2147483647 h 30"/>
                <a:gd name="T14" fmla="*/ 2147483647 w 45"/>
                <a:gd name="T15" fmla="*/ 2147483647 h 30"/>
                <a:gd name="T16" fmla="*/ 2147483647 w 45"/>
                <a:gd name="T17" fmla="*/ 0 h 30"/>
                <a:gd name="T18" fmla="*/ 2147483647 w 45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30"/>
                <a:gd name="T32" fmla="*/ 45 w 4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30">
                  <a:moveTo>
                    <a:pt x="18" y="3"/>
                  </a:moveTo>
                  <a:lnTo>
                    <a:pt x="26" y="8"/>
                  </a:lnTo>
                  <a:lnTo>
                    <a:pt x="26" y="11"/>
                  </a:lnTo>
                  <a:lnTo>
                    <a:pt x="36" y="21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44" y="29"/>
                  </a:lnTo>
                  <a:lnTo>
                    <a:pt x="44" y="3"/>
                  </a:lnTo>
                  <a:lnTo>
                    <a:pt x="36" y="0"/>
                  </a:lnTo>
                  <a:lnTo>
                    <a:pt x="18" y="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6" name="Freeform 498"/>
            <p:cNvSpPr>
              <a:spLocks/>
            </p:cNvSpPr>
            <p:nvPr/>
          </p:nvSpPr>
          <p:spPr bwMode="auto">
            <a:xfrm>
              <a:off x="2422649" y="3907386"/>
              <a:ext cx="76200" cy="41275"/>
            </a:xfrm>
            <a:custGeom>
              <a:avLst/>
              <a:gdLst>
                <a:gd name="T0" fmla="*/ 2147483647 w 48"/>
                <a:gd name="T1" fmla="*/ 2147483647 h 26"/>
                <a:gd name="T2" fmla="*/ 2147483647 w 48"/>
                <a:gd name="T3" fmla="*/ 2147483647 h 26"/>
                <a:gd name="T4" fmla="*/ 2147483647 w 48"/>
                <a:gd name="T5" fmla="*/ 2147483647 h 26"/>
                <a:gd name="T6" fmla="*/ 2147483647 w 48"/>
                <a:gd name="T7" fmla="*/ 0 h 26"/>
                <a:gd name="T8" fmla="*/ 0 w 48"/>
                <a:gd name="T9" fmla="*/ 2147483647 h 26"/>
                <a:gd name="T10" fmla="*/ 0 w 48"/>
                <a:gd name="T11" fmla="*/ 2147483647 h 26"/>
                <a:gd name="T12" fmla="*/ 2147483647 w 48"/>
                <a:gd name="T13" fmla="*/ 2147483647 h 26"/>
                <a:gd name="T14" fmla="*/ 2147483647 w 48"/>
                <a:gd name="T15" fmla="*/ 2147483647 h 26"/>
                <a:gd name="T16" fmla="*/ 2147483647 w 48"/>
                <a:gd name="T17" fmla="*/ 2147483647 h 26"/>
                <a:gd name="T18" fmla="*/ 2147483647 w 48"/>
                <a:gd name="T19" fmla="*/ 2147483647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6"/>
                <a:gd name="T32" fmla="*/ 48 w 48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6">
                  <a:moveTo>
                    <a:pt x="47" y="9"/>
                  </a:moveTo>
                  <a:lnTo>
                    <a:pt x="30" y="9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3"/>
                  </a:lnTo>
                  <a:lnTo>
                    <a:pt x="3" y="25"/>
                  </a:lnTo>
                  <a:lnTo>
                    <a:pt x="12" y="17"/>
                  </a:lnTo>
                  <a:lnTo>
                    <a:pt x="47" y="17"/>
                  </a:lnTo>
                  <a:lnTo>
                    <a:pt x="47" y="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7" name="Freeform 499"/>
            <p:cNvSpPr>
              <a:spLocks/>
            </p:cNvSpPr>
            <p:nvPr/>
          </p:nvSpPr>
          <p:spPr bwMode="auto">
            <a:xfrm>
              <a:off x="2422649" y="3907386"/>
              <a:ext cx="85725" cy="50800"/>
            </a:xfrm>
            <a:custGeom>
              <a:avLst/>
              <a:gdLst>
                <a:gd name="T0" fmla="*/ 2147483647 w 54"/>
                <a:gd name="T1" fmla="*/ 2147483647 h 32"/>
                <a:gd name="T2" fmla="*/ 2147483647 w 54"/>
                <a:gd name="T3" fmla="*/ 2147483647 h 32"/>
                <a:gd name="T4" fmla="*/ 2147483647 w 54"/>
                <a:gd name="T5" fmla="*/ 2147483647 h 32"/>
                <a:gd name="T6" fmla="*/ 2147483647 w 54"/>
                <a:gd name="T7" fmla="*/ 0 h 32"/>
                <a:gd name="T8" fmla="*/ 0 w 54"/>
                <a:gd name="T9" fmla="*/ 2147483647 h 32"/>
                <a:gd name="T10" fmla="*/ 0 w 54"/>
                <a:gd name="T11" fmla="*/ 2147483647 h 32"/>
                <a:gd name="T12" fmla="*/ 2147483647 w 54"/>
                <a:gd name="T13" fmla="*/ 2147483647 h 32"/>
                <a:gd name="T14" fmla="*/ 2147483647 w 54"/>
                <a:gd name="T15" fmla="*/ 2147483647 h 32"/>
                <a:gd name="T16" fmla="*/ 2147483647 w 54"/>
                <a:gd name="T17" fmla="*/ 2147483647 h 32"/>
                <a:gd name="T18" fmla="*/ 2147483647 w 54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32"/>
                <a:gd name="T32" fmla="*/ 54 w 54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32">
                  <a:moveTo>
                    <a:pt x="53" y="11"/>
                  </a:moveTo>
                  <a:lnTo>
                    <a:pt x="34" y="11"/>
                  </a:lnTo>
                  <a:lnTo>
                    <a:pt x="32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13" y="21"/>
                  </a:lnTo>
                  <a:lnTo>
                    <a:pt x="53" y="21"/>
                  </a:lnTo>
                  <a:lnTo>
                    <a:pt x="53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8" name="Freeform 500"/>
            <p:cNvSpPr>
              <a:spLocks/>
            </p:cNvSpPr>
            <p:nvPr/>
          </p:nvSpPr>
          <p:spPr bwMode="auto">
            <a:xfrm>
              <a:off x="2538537" y="3929611"/>
              <a:ext cx="30162" cy="26988"/>
            </a:xfrm>
            <a:custGeom>
              <a:avLst/>
              <a:gdLst>
                <a:gd name="T0" fmla="*/ 2147483647 w 19"/>
                <a:gd name="T1" fmla="*/ 2147483647 h 17"/>
                <a:gd name="T2" fmla="*/ 2147483647 w 19"/>
                <a:gd name="T3" fmla="*/ 0 h 17"/>
                <a:gd name="T4" fmla="*/ 2147483647 w 19"/>
                <a:gd name="T5" fmla="*/ 0 h 17"/>
                <a:gd name="T6" fmla="*/ 0 w 19"/>
                <a:gd name="T7" fmla="*/ 2147483647 h 17"/>
                <a:gd name="T8" fmla="*/ 0 w 19"/>
                <a:gd name="T9" fmla="*/ 2147483647 h 17"/>
                <a:gd name="T10" fmla="*/ 2147483647 w 19"/>
                <a:gd name="T11" fmla="*/ 2147483647 h 17"/>
                <a:gd name="T12" fmla="*/ 2147483647 w 19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7"/>
                <a:gd name="T23" fmla="*/ 19 w 1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7">
                  <a:moveTo>
                    <a:pt x="18" y="7"/>
                  </a:moveTo>
                  <a:lnTo>
                    <a:pt x="12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7" y="16"/>
                  </a:lnTo>
                  <a:lnTo>
                    <a:pt x="18" y="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69" name="Freeform 501"/>
            <p:cNvSpPr>
              <a:spLocks/>
            </p:cNvSpPr>
            <p:nvPr/>
          </p:nvSpPr>
          <p:spPr bwMode="auto">
            <a:xfrm>
              <a:off x="2538537" y="3929611"/>
              <a:ext cx="39687" cy="26988"/>
            </a:xfrm>
            <a:custGeom>
              <a:avLst/>
              <a:gdLst>
                <a:gd name="T0" fmla="*/ 2147483647 w 25"/>
                <a:gd name="T1" fmla="*/ 2147483647 h 17"/>
                <a:gd name="T2" fmla="*/ 2147483647 w 25"/>
                <a:gd name="T3" fmla="*/ 0 h 17"/>
                <a:gd name="T4" fmla="*/ 2147483647 w 25"/>
                <a:gd name="T5" fmla="*/ 0 h 17"/>
                <a:gd name="T6" fmla="*/ 0 w 25"/>
                <a:gd name="T7" fmla="*/ 2147483647 h 17"/>
                <a:gd name="T8" fmla="*/ 0 w 25"/>
                <a:gd name="T9" fmla="*/ 2147483647 h 17"/>
                <a:gd name="T10" fmla="*/ 2147483647 w 25"/>
                <a:gd name="T11" fmla="*/ 2147483647 h 17"/>
                <a:gd name="T12" fmla="*/ 2147483647 w 25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24" y="7"/>
                  </a:moveTo>
                  <a:lnTo>
                    <a:pt x="16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2" y="16"/>
                  </a:lnTo>
                  <a:lnTo>
                    <a:pt x="24" y="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0" name="Freeform 502"/>
            <p:cNvSpPr>
              <a:spLocks/>
            </p:cNvSpPr>
            <p:nvPr/>
          </p:nvSpPr>
          <p:spPr bwMode="auto">
            <a:xfrm>
              <a:off x="2260724" y="3948661"/>
              <a:ext cx="41275" cy="26988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0 h 17"/>
                <a:gd name="T4" fmla="*/ 2147483647 w 26"/>
                <a:gd name="T5" fmla="*/ 0 h 17"/>
                <a:gd name="T6" fmla="*/ 0 w 26"/>
                <a:gd name="T7" fmla="*/ 2147483647 h 17"/>
                <a:gd name="T8" fmla="*/ 2147483647 w 26"/>
                <a:gd name="T9" fmla="*/ 2147483647 h 17"/>
                <a:gd name="T10" fmla="*/ 2147483647 w 26"/>
                <a:gd name="T11" fmla="*/ 2147483647 h 17"/>
                <a:gd name="T12" fmla="*/ 2147483647 w 26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7"/>
                <a:gd name="T23" fmla="*/ 26 w 2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7">
                  <a:moveTo>
                    <a:pt x="25" y="4"/>
                  </a:moveTo>
                  <a:lnTo>
                    <a:pt x="1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25" y="6"/>
                  </a:lnTo>
                  <a:lnTo>
                    <a:pt x="25" y="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1" name="Freeform 503"/>
            <p:cNvSpPr>
              <a:spLocks/>
            </p:cNvSpPr>
            <p:nvPr/>
          </p:nvSpPr>
          <p:spPr bwMode="auto">
            <a:xfrm>
              <a:off x="2260724" y="3948661"/>
              <a:ext cx="50800" cy="26988"/>
            </a:xfrm>
            <a:custGeom>
              <a:avLst/>
              <a:gdLst>
                <a:gd name="T0" fmla="*/ 2147483647 w 32"/>
                <a:gd name="T1" fmla="*/ 2147483647 h 17"/>
                <a:gd name="T2" fmla="*/ 2147483647 w 32"/>
                <a:gd name="T3" fmla="*/ 0 h 17"/>
                <a:gd name="T4" fmla="*/ 2147483647 w 32"/>
                <a:gd name="T5" fmla="*/ 0 h 17"/>
                <a:gd name="T6" fmla="*/ 0 w 32"/>
                <a:gd name="T7" fmla="*/ 2147483647 h 17"/>
                <a:gd name="T8" fmla="*/ 2147483647 w 32"/>
                <a:gd name="T9" fmla="*/ 2147483647 h 17"/>
                <a:gd name="T10" fmla="*/ 2147483647 w 32"/>
                <a:gd name="T11" fmla="*/ 2147483647 h 17"/>
                <a:gd name="T12" fmla="*/ 2147483647 w 32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7"/>
                <a:gd name="T23" fmla="*/ 32 w 3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7">
                  <a:moveTo>
                    <a:pt x="31" y="3"/>
                  </a:moveTo>
                  <a:lnTo>
                    <a:pt x="2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3" y="16"/>
                  </a:lnTo>
                  <a:lnTo>
                    <a:pt x="31" y="5"/>
                  </a:lnTo>
                  <a:lnTo>
                    <a:pt x="31" y="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2" name="Freeform 504"/>
            <p:cNvSpPr>
              <a:spLocks/>
            </p:cNvSpPr>
            <p:nvPr/>
          </p:nvSpPr>
          <p:spPr bwMode="auto">
            <a:xfrm>
              <a:off x="2668712" y="3937549"/>
              <a:ext cx="30162" cy="26987"/>
            </a:xfrm>
            <a:custGeom>
              <a:avLst/>
              <a:gdLst>
                <a:gd name="T0" fmla="*/ 2147483647 w 19"/>
                <a:gd name="T1" fmla="*/ 0 h 17"/>
                <a:gd name="T2" fmla="*/ 2147483647 w 19"/>
                <a:gd name="T3" fmla="*/ 2147483647 h 17"/>
                <a:gd name="T4" fmla="*/ 0 w 19"/>
                <a:gd name="T5" fmla="*/ 0 h 17"/>
                <a:gd name="T6" fmla="*/ 0 w 19"/>
                <a:gd name="T7" fmla="*/ 2147483647 h 17"/>
                <a:gd name="T8" fmla="*/ 2147483647 w 19"/>
                <a:gd name="T9" fmla="*/ 2147483647 h 17"/>
                <a:gd name="T10" fmla="*/ 2147483647 w 19"/>
                <a:gd name="T11" fmla="*/ 2147483647 h 17"/>
                <a:gd name="T12" fmla="*/ 2147483647 w 1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7"/>
                <a:gd name="T23" fmla="*/ 19 w 1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7">
                  <a:moveTo>
                    <a:pt x="8" y="0"/>
                  </a:moveTo>
                  <a:lnTo>
                    <a:pt x="8" y="7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2"/>
                  </a:lnTo>
                  <a:lnTo>
                    <a:pt x="18" y="16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3" name="Freeform 505"/>
            <p:cNvSpPr>
              <a:spLocks/>
            </p:cNvSpPr>
            <p:nvPr/>
          </p:nvSpPr>
          <p:spPr bwMode="auto">
            <a:xfrm>
              <a:off x="2668712" y="3937549"/>
              <a:ext cx="39687" cy="26987"/>
            </a:xfrm>
            <a:custGeom>
              <a:avLst/>
              <a:gdLst>
                <a:gd name="T0" fmla="*/ 2147483647 w 25"/>
                <a:gd name="T1" fmla="*/ 0 h 17"/>
                <a:gd name="T2" fmla="*/ 2147483647 w 25"/>
                <a:gd name="T3" fmla="*/ 2147483647 h 17"/>
                <a:gd name="T4" fmla="*/ 0 w 25"/>
                <a:gd name="T5" fmla="*/ 0 h 17"/>
                <a:gd name="T6" fmla="*/ 0 w 25"/>
                <a:gd name="T7" fmla="*/ 2147483647 h 17"/>
                <a:gd name="T8" fmla="*/ 2147483647 w 25"/>
                <a:gd name="T9" fmla="*/ 2147483647 h 17"/>
                <a:gd name="T10" fmla="*/ 2147483647 w 25"/>
                <a:gd name="T11" fmla="*/ 2147483647 h 17"/>
                <a:gd name="T12" fmla="*/ 2147483647 w 2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17"/>
                <a:gd name="T23" fmla="*/ 25 w 2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17">
                  <a:moveTo>
                    <a:pt x="10" y="0"/>
                  </a:moveTo>
                  <a:lnTo>
                    <a:pt x="10" y="7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0" y="12"/>
                  </a:lnTo>
                  <a:lnTo>
                    <a:pt x="24" y="16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4" name="Freeform 506"/>
            <p:cNvSpPr>
              <a:spLocks/>
            </p:cNvSpPr>
            <p:nvPr/>
          </p:nvSpPr>
          <p:spPr bwMode="auto">
            <a:xfrm>
              <a:off x="2697287" y="4002636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0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3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6" y="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5" name="Freeform 507"/>
            <p:cNvSpPr>
              <a:spLocks/>
            </p:cNvSpPr>
            <p:nvPr/>
          </p:nvSpPr>
          <p:spPr bwMode="auto">
            <a:xfrm>
              <a:off x="2697287" y="4002636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0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3"/>
                  </a:moveTo>
                  <a:lnTo>
                    <a:pt x="0" y="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6" name="Freeform 508"/>
            <p:cNvSpPr>
              <a:spLocks/>
            </p:cNvSpPr>
            <p:nvPr/>
          </p:nvSpPr>
          <p:spPr bwMode="auto">
            <a:xfrm>
              <a:off x="2668712" y="4132811"/>
              <a:ext cx="33337" cy="26988"/>
            </a:xfrm>
            <a:custGeom>
              <a:avLst/>
              <a:gdLst>
                <a:gd name="T0" fmla="*/ 2147483647 w 21"/>
                <a:gd name="T1" fmla="*/ 0 h 17"/>
                <a:gd name="T2" fmla="*/ 0 w 21"/>
                <a:gd name="T3" fmla="*/ 2147483647 h 17"/>
                <a:gd name="T4" fmla="*/ 2147483647 w 21"/>
                <a:gd name="T5" fmla="*/ 2147483647 h 17"/>
                <a:gd name="T6" fmla="*/ 2147483647 w 21"/>
                <a:gd name="T7" fmla="*/ 2147483647 h 17"/>
                <a:gd name="T8" fmla="*/ 2147483647 w 21"/>
                <a:gd name="T9" fmla="*/ 2147483647 h 17"/>
                <a:gd name="T10" fmla="*/ 2147483647 w 2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7"/>
                <a:gd name="T20" fmla="*/ 21 w 2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7">
                  <a:moveTo>
                    <a:pt x="20" y="0"/>
                  </a:moveTo>
                  <a:lnTo>
                    <a:pt x="0" y="1"/>
                  </a:lnTo>
                  <a:lnTo>
                    <a:pt x="14" y="9"/>
                  </a:lnTo>
                  <a:lnTo>
                    <a:pt x="8" y="9"/>
                  </a:lnTo>
                  <a:lnTo>
                    <a:pt x="20" y="16"/>
                  </a:lnTo>
                  <a:lnTo>
                    <a:pt x="2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7" name="Freeform 509"/>
            <p:cNvSpPr>
              <a:spLocks/>
            </p:cNvSpPr>
            <p:nvPr/>
          </p:nvSpPr>
          <p:spPr bwMode="auto">
            <a:xfrm>
              <a:off x="2668712" y="4132811"/>
              <a:ext cx="42862" cy="30163"/>
            </a:xfrm>
            <a:custGeom>
              <a:avLst/>
              <a:gdLst>
                <a:gd name="T0" fmla="*/ 2147483647 w 27"/>
                <a:gd name="T1" fmla="*/ 0 h 19"/>
                <a:gd name="T2" fmla="*/ 0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2147483647 w 27"/>
                <a:gd name="T9" fmla="*/ 2147483647 h 19"/>
                <a:gd name="T10" fmla="*/ 2147483647 w 2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9"/>
                <a:gd name="T20" fmla="*/ 27 w 27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9">
                  <a:moveTo>
                    <a:pt x="26" y="0"/>
                  </a:moveTo>
                  <a:lnTo>
                    <a:pt x="0" y="2"/>
                  </a:lnTo>
                  <a:lnTo>
                    <a:pt x="18" y="10"/>
                  </a:lnTo>
                  <a:lnTo>
                    <a:pt x="10" y="10"/>
                  </a:lnTo>
                  <a:lnTo>
                    <a:pt x="26" y="18"/>
                  </a:lnTo>
                  <a:lnTo>
                    <a:pt x="26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8" name="Freeform 510"/>
            <p:cNvSpPr>
              <a:spLocks/>
            </p:cNvSpPr>
            <p:nvPr/>
          </p:nvSpPr>
          <p:spPr bwMode="auto">
            <a:xfrm>
              <a:off x="2340099" y="2475461"/>
              <a:ext cx="26988" cy="39688"/>
            </a:xfrm>
            <a:custGeom>
              <a:avLst/>
              <a:gdLst>
                <a:gd name="T0" fmla="*/ 2147483647 w 17"/>
                <a:gd name="T1" fmla="*/ 2147483647 h 25"/>
                <a:gd name="T2" fmla="*/ 0 w 17"/>
                <a:gd name="T3" fmla="*/ 2147483647 h 25"/>
                <a:gd name="T4" fmla="*/ 0 w 17"/>
                <a:gd name="T5" fmla="*/ 2147483647 h 25"/>
                <a:gd name="T6" fmla="*/ 2147483647 w 17"/>
                <a:gd name="T7" fmla="*/ 0 h 25"/>
                <a:gd name="T8" fmla="*/ 2147483647 w 17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16" y="24"/>
                  </a:moveTo>
                  <a:lnTo>
                    <a:pt x="0" y="19"/>
                  </a:lnTo>
                  <a:lnTo>
                    <a:pt x="0" y="5"/>
                  </a:lnTo>
                  <a:lnTo>
                    <a:pt x="16" y="0"/>
                  </a:lnTo>
                  <a:lnTo>
                    <a:pt x="16" y="2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79" name="Freeform 511"/>
            <p:cNvSpPr>
              <a:spLocks/>
            </p:cNvSpPr>
            <p:nvPr/>
          </p:nvSpPr>
          <p:spPr bwMode="auto">
            <a:xfrm>
              <a:off x="2340099" y="2475461"/>
              <a:ext cx="26988" cy="49213"/>
            </a:xfrm>
            <a:custGeom>
              <a:avLst/>
              <a:gdLst>
                <a:gd name="T0" fmla="*/ 2147483647 w 17"/>
                <a:gd name="T1" fmla="*/ 2147483647 h 31"/>
                <a:gd name="T2" fmla="*/ 0 w 17"/>
                <a:gd name="T3" fmla="*/ 2147483647 h 31"/>
                <a:gd name="T4" fmla="*/ 0 w 17"/>
                <a:gd name="T5" fmla="*/ 2147483647 h 31"/>
                <a:gd name="T6" fmla="*/ 2147483647 w 17"/>
                <a:gd name="T7" fmla="*/ 0 h 31"/>
                <a:gd name="T8" fmla="*/ 2147483647 w 17"/>
                <a:gd name="T9" fmla="*/ 214748364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16" y="30"/>
                  </a:moveTo>
                  <a:lnTo>
                    <a:pt x="0" y="24"/>
                  </a:lnTo>
                  <a:lnTo>
                    <a:pt x="0" y="6"/>
                  </a:lnTo>
                  <a:lnTo>
                    <a:pt x="16" y="0"/>
                  </a:lnTo>
                  <a:lnTo>
                    <a:pt x="16" y="3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0" name="Freeform 512"/>
            <p:cNvSpPr>
              <a:spLocks/>
            </p:cNvSpPr>
            <p:nvPr/>
          </p:nvSpPr>
          <p:spPr bwMode="auto">
            <a:xfrm>
              <a:off x="2227387" y="2242099"/>
              <a:ext cx="87312" cy="30162"/>
            </a:xfrm>
            <a:custGeom>
              <a:avLst/>
              <a:gdLst>
                <a:gd name="T0" fmla="*/ 0 w 55"/>
                <a:gd name="T1" fmla="*/ 2147483647 h 19"/>
                <a:gd name="T2" fmla="*/ 2147483647 w 55"/>
                <a:gd name="T3" fmla="*/ 0 h 19"/>
                <a:gd name="T4" fmla="*/ 2147483647 w 55"/>
                <a:gd name="T5" fmla="*/ 2147483647 h 19"/>
                <a:gd name="T6" fmla="*/ 2147483647 w 55"/>
                <a:gd name="T7" fmla="*/ 2147483647 h 19"/>
                <a:gd name="T8" fmla="*/ 0 w 55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9"/>
                <a:gd name="T17" fmla="*/ 55 w 5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9">
                  <a:moveTo>
                    <a:pt x="0" y="12"/>
                  </a:moveTo>
                  <a:lnTo>
                    <a:pt x="12" y="0"/>
                  </a:lnTo>
                  <a:lnTo>
                    <a:pt x="47" y="2"/>
                  </a:lnTo>
                  <a:lnTo>
                    <a:pt x="54" y="18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1" name="Freeform 513"/>
            <p:cNvSpPr>
              <a:spLocks/>
            </p:cNvSpPr>
            <p:nvPr/>
          </p:nvSpPr>
          <p:spPr bwMode="auto">
            <a:xfrm>
              <a:off x="2227387" y="2242099"/>
              <a:ext cx="96837" cy="39687"/>
            </a:xfrm>
            <a:custGeom>
              <a:avLst/>
              <a:gdLst>
                <a:gd name="T0" fmla="*/ 0 w 61"/>
                <a:gd name="T1" fmla="*/ 2147483647 h 25"/>
                <a:gd name="T2" fmla="*/ 2147483647 w 61"/>
                <a:gd name="T3" fmla="*/ 0 h 25"/>
                <a:gd name="T4" fmla="*/ 2147483647 w 61"/>
                <a:gd name="T5" fmla="*/ 2147483647 h 25"/>
                <a:gd name="T6" fmla="*/ 2147483647 w 61"/>
                <a:gd name="T7" fmla="*/ 2147483647 h 25"/>
                <a:gd name="T8" fmla="*/ 0 w 61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5"/>
                <a:gd name="T17" fmla="*/ 61 w 6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5">
                  <a:moveTo>
                    <a:pt x="0" y="16"/>
                  </a:moveTo>
                  <a:lnTo>
                    <a:pt x="13" y="0"/>
                  </a:lnTo>
                  <a:lnTo>
                    <a:pt x="52" y="3"/>
                  </a:lnTo>
                  <a:lnTo>
                    <a:pt x="60" y="2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2" name="Freeform 514"/>
            <p:cNvSpPr>
              <a:spLocks/>
            </p:cNvSpPr>
            <p:nvPr/>
          </p:nvSpPr>
          <p:spPr bwMode="auto">
            <a:xfrm>
              <a:off x="7931274" y="4877349"/>
              <a:ext cx="66675" cy="50800"/>
            </a:xfrm>
            <a:custGeom>
              <a:avLst/>
              <a:gdLst>
                <a:gd name="T0" fmla="*/ 2147483647 w 42"/>
                <a:gd name="T1" fmla="*/ 2147483647 h 32"/>
                <a:gd name="T2" fmla="*/ 2147483647 w 42"/>
                <a:gd name="T3" fmla="*/ 2147483647 h 32"/>
                <a:gd name="T4" fmla="*/ 0 w 42"/>
                <a:gd name="T5" fmla="*/ 0 h 32"/>
                <a:gd name="T6" fmla="*/ 2147483647 w 42"/>
                <a:gd name="T7" fmla="*/ 2147483647 h 32"/>
                <a:gd name="T8" fmla="*/ 2147483647 w 42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32"/>
                <a:gd name="T17" fmla="*/ 42 w 4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32">
                  <a:moveTo>
                    <a:pt x="37" y="31"/>
                  </a:moveTo>
                  <a:lnTo>
                    <a:pt x="41" y="22"/>
                  </a:lnTo>
                  <a:lnTo>
                    <a:pt x="0" y="0"/>
                  </a:lnTo>
                  <a:lnTo>
                    <a:pt x="23" y="20"/>
                  </a:lnTo>
                  <a:lnTo>
                    <a:pt x="37" y="3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3" name="Freeform 515"/>
            <p:cNvSpPr>
              <a:spLocks/>
            </p:cNvSpPr>
            <p:nvPr/>
          </p:nvSpPr>
          <p:spPr bwMode="auto">
            <a:xfrm>
              <a:off x="7931274" y="4877349"/>
              <a:ext cx="76200" cy="60325"/>
            </a:xfrm>
            <a:custGeom>
              <a:avLst/>
              <a:gdLst>
                <a:gd name="T0" fmla="*/ 2147483647 w 48"/>
                <a:gd name="T1" fmla="*/ 2147483647 h 38"/>
                <a:gd name="T2" fmla="*/ 2147483647 w 48"/>
                <a:gd name="T3" fmla="*/ 2147483647 h 38"/>
                <a:gd name="T4" fmla="*/ 0 w 48"/>
                <a:gd name="T5" fmla="*/ 0 h 38"/>
                <a:gd name="T6" fmla="*/ 2147483647 w 48"/>
                <a:gd name="T7" fmla="*/ 2147483647 h 38"/>
                <a:gd name="T8" fmla="*/ 2147483647 w 48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8"/>
                <a:gd name="T17" fmla="*/ 48 w 4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8">
                  <a:moveTo>
                    <a:pt x="42" y="37"/>
                  </a:moveTo>
                  <a:lnTo>
                    <a:pt x="47" y="26"/>
                  </a:lnTo>
                  <a:lnTo>
                    <a:pt x="0" y="0"/>
                  </a:lnTo>
                  <a:lnTo>
                    <a:pt x="26" y="24"/>
                  </a:lnTo>
                  <a:lnTo>
                    <a:pt x="42" y="3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4" name="Freeform 516"/>
            <p:cNvSpPr>
              <a:spLocks/>
            </p:cNvSpPr>
            <p:nvPr/>
          </p:nvSpPr>
          <p:spPr bwMode="auto">
            <a:xfrm>
              <a:off x="1776537" y="2392911"/>
              <a:ext cx="73025" cy="58738"/>
            </a:xfrm>
            <a:custGeom>
              <a:avLst/>
              <a:gdLst>
                <a:gd name="T0" fmla="*/ 2147483647 w 46"/>
                <a:gd name="T1" fmla="*/ 2147483647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0 w 46"/>
                <a:gd name="T25" fmla="*/ 2147483647 h 37"/>
                <a:gd name="T26" fmla="*/ 2147483647 w 46"/>
                <a:gd name="T27" fmla="*/ 0 h 37"/>
                <a:gd name="T28" fmla="*/ 2147483647 w 46"/>
                <a:gd name="T29" fmla="*/ 2147483647 h 37"/>
                <a:gd name="T30" fmla="*/ 2147483647 w 46"/>
                <a:gd name="T31" fmla="*/ 214748364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37"/>
                <a:gd name="T50" fmla="*/ 46 w 46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37">
                  <a:moveTo>
                    <a:pt x="45" y="18"/>
                  </a:moveTo>
                  <a:lnTo>
                    <a:pt x="42" y="22"/>
                  </a:lnTo>
                  <a:lnTo>
                    <a:pt x="26" y="20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35" y="29"/>
                  </a:lnTo>
                  <a:lnTo>
                    <a:pt x="30" y="29"/>
                  </a:lnTo>
                  <a:lnTo>
                    <a:pt x="35" y="32"/>
                  </a:lnTo>
                  <a:lnTo>
                    <a:pt x="8" y="36"/>
                  </a:lnTo>
                  <a:lnTo>
                    <a:pt x="5" y="29"/>
                  </a:lnTo>
                  <a:lnTo>
                    <a:pt x="15" y="22"/>
                  </a:lnTo>
                  <a:lnTo>
                    <a:pt x="3" y="20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6" y="11"/>
                  </a:lnTo>
                  <a:lnTo>
                    <a:pt x="45" y="1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5" name="Freeform 517"/>
            <p:cNvSpPr>
              <a:spLocks/>
            </p:cNvSpPr>
            <p:nvPr/>
          </p:nvSpPr>
          <p:spPr bwMode="auto">
            <a:xfrm>
              <a:off x="1776537" y="2392911"/>
              <a:ext cx="82550" cy="68263"/>
            </a:xfrm>
            <a:custGeom>
              <a:avLst/>
              <a:gdLst>
                <a:gd name="T0" fmla="*/ 2147483647 w 52"/>
                <a:gd name="T1" fmla="*/ 2147483647 h 43"/>
                <a:gd name="T2" fmla="*/ 2147483647 w 52"/>
                <a:gd name="T3" fmla="*/ 2147483647 h 43"/>
                <a:gd name="T4" fmla="*/ 2147483647 w 52"/>
                <a:gd name="T5" fmla="*/ 2147483647 h 43"/>
                <a:gd name="T6" fmla="*/ 2147483647 w 52"/>
                <a:gd name="T7" fmla="*/ 2147483647 h 43"/>
                <a:gd name="T8" fmla="*/ 2147483647 w 52"/>
                <a:gd name="T9" fmla="*/ 2147483647 h 43"/>
                <a:gd name="T10" fmla="*/ 2147483647 w 52"/>
                <a:gd name="T11" fmla="*/ 2147483647 h 43"/>
                <a:gd name="T12" fmla="*/ 2147483647 w 52"/>
                <a:gd name="T13" fmla="*/ 2147483647 h 43"/>
                <a:gd name="T14" fmla="*/ 2147483647 w 52"/>
                <a:gd name="T15" fmla="*/ 2147483647 h 43"/>
                <a:gd name="T16" fmla="*/ 2147483647 w 52"/>
                <a:gd name="T17" fmla="*/ 2147483647 h 43"/>
                <a:gd name="T18" fmla="*/ 2147483647 w 52"/>
                <a:gd name="T19" fmla="*/ 2147483647 h 43"/>
                <a:gd name="T20" fmla="*/ 2147483647 w 52"/>
                <a:gd name="T21" fmla="*/ 2147483647 h 43"/>
                <a:gd name="T22" fmla="*/ 2147483647 w 52"/>
                <a:gd name="T23" fmla="*/ 2147483647 h 43"/>
                <a:gd name="T24" fmla="*/ 0 w 52"/>
                <a:gd name="T25" fmla="*/ 2147483647 h 43"/>
                <a:gd name="T26" fmla="*/ 2147483647 w 52"/>
                <a:gd name="T27" fmla="*/ 0 h 43"/>
                <a:gd name="T28" fmla="*/ 2147483647 w 52"/>
                <a:gd name="T29" fmla="*/ 2147483647 h 43"/>
                <a:gd name="T30" fmla="*/ 2147483647 w 52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43"/>
                <a:gd name="T50" fmla="*/ 52 w 52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43">
                  <a:moveTo>
                    <a:pt x="51" y="21"/>
                  </a:moveTo>
                  <a:lnTo>
                    <a:pt x="48" y="26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29" y="29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40" y="37"/>
                  </a:lnTo>
                  <a:lnTo>
                    <a:pt x="9" y="42"/>
                  </a:lnTo>
                  <a:lnTo>
                    <a:pt x="6" y="34"/>
                  </a:lnTo>
                  <a:lnTo>
                    <a:pt x="17" y="26"/>
                  </a:lnTo>
                  <a:lnTo>
                    <a:pt x="3" y="23"/>
                  </a:lnTo>
                  <a:lnTo>
                    <a:pt x="0" y="8"/>
                  </a:lnTo>
                  <a:lnTo>
                    <a:pt x="22" y="0"/>
                  </a:lnTo>
                  <a:lnTo>
                    <a:pt x="29" y="13"/>
                  </a:lnTo>
                  <a:lnTo>
                    <a:pt x="51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6" name="Freeform 518"/>
            <p:cNvSpPr>
              <a:spLocks/>
            </p:cNvSpPr>
            <p:nvPr/>
          </p:nvSpPr>
          <p:spPr bwMode="auto">
            <a:xfrm>
              <a:off x="2814762" y="2392911"/>
              <a:ext cx="66675" cy="38100"/>
            </a:xfrm>
            <a:custGeom>
              <a:avLst/>
              <a:gdLst>
                <a:gd name="T0" fmla="*/ 2147483647 w 42"/>
                <a:gd name="T1" fmla="*/ 2147483647 h 24"/>
                <a:gd name="T2" fmla="*/ 0 w 42"/>
                <a:gd name="T3" fmla="*/ 2147483647 h 24"/>
                <a:gd name="T4" fmla="*/ 0 w 42"/>
                <a:gd name="T5" fmla="*/ 2147483647 h 24"/>
                <a:gd name="T6" fmla="*/ 2147483647 w 42"/>
                <a:gd name="T7" fmla="*/ 0 h 24"/>
                <a:gd name="T8" fmla="*/ 2147483647 w 42"/>
                <a:gd name="T9" fmla="*/ 2147483647 h 24"/>
                <a:gd name="T10" fmla="*/ 2147483647 w 42"/>
                <a:gd name="T11" fmla="*/ 2147483647 h 24"/>
                <a:gd name="T12" fmla="*/ 2147483647 w 42"/>
                <a:gd name="T13" fmla="*/ 2147483647 h 24"/>
                <a:gd name="T14" fmla="*/ 2147483647 w 42"/>
                <a:gd name="T15" fmla="*/ 2147483647 h 24"/>
                <a:gd name="T16" fmla="*/ 2147483647 w 42"/>
                <a:gd name="T17" fmla="*/ 2147483647 h 24"/>
                <a:gd name="T18" fmla="*/ 2147483647 w 42"/>
                <a:gd name="T19" fmla="*/ 2147483647 h 24"/>
                <a:gd name="T20" fmla="*/ 2147483647 w 42"/>
                <a:gd name="T21" fmla="*/ 2147483647 h 24"/>
                <a:gd name="T22" fmla="*/ 2147483647 w 42"/>
                <a:gd name="T23" fmla="*/ 2147483647 h 24"/>
                <a:gd name="T24" fmla="*/ 2147483647 w 42"/>
                <a:gd name="T25" fmla="*/ 2147483647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24"/>
                <a:gd name="T41" fmla="*/ 42 w 4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24">
                  <a:moveTo>
                    <a:pt x="4" y="14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7" y="0"/>
                  </a:lnTo>
                  <a:lnTo>
                    <a:pt x="34" y="13"/>
                  </a:lnTo>
                  <a:lnTo>
                    <a:pt x="41" y="23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27" y="21"/>
                  </a:lnTo>
                  <a:lnTo>
                    <a:pt x="20" y="23"/>
                  </a:lnTo>
                  <a:lnTo>
                    <a:pt x="16" y="23"/>
                  </a:lnTo>
                  <a:lnTo>
                    <a:pt x="13" y="17"/>
                  </a:lnTo>
                  <a:lnTo>
                    <a:pt x="4" y="1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7" name="Freeform 519"/>
            <p:cNvSpPr>
              <a:spLocks/>
            </p:cNvSpPr>
            <p:nvPr/>
          </p:nvSpPr>
          <p:spPr bwMode="auto">
            <a:xfrm>
              <a:off x="2814762" y="2392911"/>
              <a:ext cx="76200" cy="47625"/>
            </a:xfrm>
            <a:custGeom>
              <a:avLst/>
              <a:gdLst>
                <a:gd name="T0" fmla="*/ 2147483647 w 48"/>
                <a:gd name="T1" fmla="*/ 2147483647 h 30"/>
                <a:gd name="T2" fmla="*/ 0 w 48"/>
                <a:gd name="T3" fmla="*/ 2147483647 h 30"/>
                <a:gd name="T4" fmla="*/ 0 w 48"/>
                <a:gd name="T5" fmla="*/ 2147483647 h 30"/>
                <a:gd name="T6" fmla="*/ 2147483647 w 48"/>
                <a:gd name="T7" fmla="*/ 0 h 30"/>
                <a:gd name="T8" fmla="*/ 2147483647 w 48"/>
                <a:gd name="T9" fmla="*/ 2147483647 h 30"/>
                <a:gd name="T10" fmla="*/ 2147483647 w 48"/>
                <a:gd name="T11" fmla="*/ 2147483647 h 30"/>
                <a:gd name="T12" fmla="*/ 2147483647 w 48"/>
                <a:gd name="T13" fmla="*/ 2147483647 h 30"/>
                <a:gd name="T14" fmla="*/ 2147483647 w 48"/>
                <a:gd name="T15" fmla="*/ 2147483647 h 30"/>
                <a:gd name="T16" fmla="*/ 2147483647 w 48"/>
                <a:gd name="T17" fmla="*/ 2147483647 h 30"/>
                <a:gd name="T18" fmla="*/ 2147483647 w 48"/>
                <a:gd name="T19" fmla="*/ 2147483647 h 30"/>
                <a:gd name="T20" fmla="*/ 2147483647 w 48"/>
                <a:gd name="T21" fmla="*/ 2147483647 h 30"/>
                <a:gd name="T22" fmla="*/ 2147483647 w 48"/>
                <a:gd name="T23" fmla="*/ 2147483647 h 30"/>
                <a:gd name="T24" fmla="*/ 2147483647 w 48"/>
                <a:gd name="T25" fmla="*/ 2147483647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30"/>
                <a:gd name="T41" fmla="*/ 48 w 4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30">
                  <a:moveTo>
                    <a:pt x="5" y="18"/>
                  </a:moveTo>
                  <a:lnTo>
                    <a:pt x="0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39" y="16"/>
                  </a:lnTo>
                  <a:lnTo>
                    <a:pt x="47" y="29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1" y="26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5" y="21"/>
                  </a:lnTo>
                  <a:lnTo>
                    <a:pt x="5" y="1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8" name="Freeform 520"/>
            <p:cNvSpPr>
              <a:spLocks/>
            </p:cNvSpPr>
            <p:nvPr/>
          </p:nvSpPr>
          <p:spPr bwMode="auto">
            <a:xfrm>
              <a:off x="8247187" y="2351636"/>
              <a:ext cx="58737" cy="26988"/>
            </a:xfrm>
            <a:custGeom>
              <a:avLst/>
              <a:gdLst>
                <a:gd name="T0" fmla="*/ 0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0 h 17"/>
                <a:gd name="T6" fmla="*/ 2147483647 w 37"/>
                <a:gd name="T7" fmla="*/ 2147483647 h 17"/>
                <a:gd name="T8" fmla="*/ 0 w 3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16"/>
                  </a:moveTo>
                  <a:lnTo>
                    <a:pt x="18" y="1"/>
                  </a:lnTo>
                  <a:lnTo>
                    <a:pt x="36" y="0"/>
                  </a:lnTo>
                  <a:lnTo>
                    <a:pt x="29" y="1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89" name="Freeform 521"/>
            <p:cNvSpPr>
              <a:spLocks/>
            </p:cNvSpPr>
            <p:nvPr/>
          </p:nvSpPr>
          <p:spPr bwMode="auto">
            <a:xfrm>
              <a:off x="8247187" y="2351636"/>
              <a:ext cx="68262" cy="26988"/>
            </a:xfrm>
            <a:custGeom>
              <a:avLst/>
              <a:gdLst>
                <a:gd name="T0" fmla="*/ 0 w 43"/>
                <a:gd name="T1" fmla="*/ 2147483647 h 17"/>
                <a:gd name="T2" fmla="*/ 2147483647 w 43"/>
                <a:gd name="T3" fmla="*/ 2147483647 h 17"/>
                <a:gd name="T4" fmla="*/ 2147483647 w 43"/>
                <a:gd name="T5" fmla="*/ 0 h 17"/>
                <a:gd name="T6" fmla="*/ 2147483647 w 43"/>
                <a:gd name="T7" fmla="*/ 2147483647 h 17"/>
                <a:gd name="T8" fmla="*/ 0 w 43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0" y="16"/>
                  </a:moveTo>
                  <a:lnTo>
                    <a:pt x="21" y="2"/>
                  </a:lnTo>
                  <a:lnTo>
                    <a:pt x="42" y="0"/>
                  </a:lnTo>
                  <a:lnTo>
                    <a:pt x="34" y="1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0" name="Freeform 522"/>
            <p:cNvSpPr>
              <a:spLocks/>
            </p:cNvSpPr>
            <p:nvPr/>
          </p:nvSpPr>
          <p:spPr bwMode="auto">
            <a:xfrm>
              <a:off x="5332537" y="3316836"/>
              <a:ext cx="325437" cy="203200"/>
            </a:xfrm>
            <a:custGeom>
              <a:avLst/>
              <a:gdLst>
                <a:gd name="T0" fmla="*/ 0 w 205"/>
                <a:gd name="T1" fmla="*/ 2147483647 h 128"/>
                <a:gd name="T2" fmla="*/ 2147483647 w 205"/>
                <a:gd name="T3" fmla="*/ 2147483647 h 128"/>
                <a:gd name="T4" fmla="*/ 2147483647 w 205"/>
                <a:gd name="T5" fmla="*/ 2147483647 h 128"/>
                <a:gd name="T6" fmla="*/ 2147483647 w 205"/>
                <a:gd name="T7" fmla="*/ 2147483647 h 128"/>
                <a:gd name="T8" fmla="*/ 2147483647 w 205"/>
                <a:gd name="T9" fmla="*/ 2147483647 h 128"/>
                <a:gd name="T10" fmla="*/ 2147483647 w 205"/>
                <a:gd name="T11" fmla="*/ 2147483647 h 128"/>
                <a:gd name="T12" fmla="*/ 2147483647 w 205"/>
                <a:gd name="T13" fmla="*/ 2147483647 h 128"/>
                <a:gd name="T14" fmla="*/ 2147483647 w 205"/>
                <a:gd name="T15" fmla="*/ 2147483647 h 128"/>
                <a:gd name="T16" fmla="*/ 2147483647 w 205"/>
                <a:gd name="T17" fmla="*/ 2147483647 h 128"/>
                <a:gd name="T18" fmla="*/ 2147483647 w 205"/>
                <a:gd name="T19" fmla="*/ 2147483647 h 128"/>
                <a:gd name="T20" fmla="*/ 2147483647 w 205"/>
                <a:gd name="T21" fmla="*/ 2147483647 h 128"/>
                <a:gd name="T22" fmla="*/ 2147483647 w 205"/>
                <a:gd name="T23" fmla="*/ 2147483647 h 128"/>
                <a:gd name="T24" fmla="*/ 2147483647 w 205"/>
                <a:gd name="T25" fmla="*/ 2147483647 h 128"/>
                <a:gd name="T26" fmla="*/ 2147483647 w 205"/>
                <a:gd name="T27" fmla="*/ 2147483647 h 128"/>
                <a:gd name="T28" fmla="*/ 2147483647 w 205"/>
                <a:gd name="T29" fmla="*/ 2147483647 h 128"/>
                <a:gd name="T30" fmla="*/ 2147483647 w 205"/>
                <a:gd name="T31" fmla="*/ 2147483647 h 128"/>
                <a:gd name="T32" fmla="*/ 2147483647 w 205"/>
                <a:gd name="T33" fmla="*/ 2147483647 h 128"/>
                <a:gd name="T34" fmla="*/ 2147483647 w 205"/>
                <a:gd name="T35" fmla="*/ 2147483647 h 128"/>
                <a:gd name="T36" fmla="*/ 2147483647 w 205"/>
                <a:gd name="T37" fmla="*/ 2147483647 h 128"/>
                <a:gd name="T38" fmla="*/ 2147483647 w 205"/>
                <a:gd name="T39" fmla="*/ 2147483647 h 128"/>
                <a:gd name="T40" fmla="*/ 2147483647 w 205"/>
                <a:gd name="T41" fmla="*/ 2147483647 h 128"/>
                <a:gd name="T42" fmla="*/ 2147483647 w 205"/>
                <a:gd name="T43" fmla="*/ 2147483647 h 128"/>
                <a:gd name="T44" fmla="*/ 2147483647 w 205"/>
                <a:gd name="T45" fmla="*/ 2147483647 h 128"/>
                <a:gd name="T46" fmla="*/ 2147483647 w 205"/>
                <a:gd name="T47" fmla="*/ 2147483647 h 128"/>
                <a:gd name="T48" fmla="*/ 2147483647 w 205"/>
                <a:gd name="T49" fmla="*/ 0 h 128"/>
                <a:gd name="T50" fmla="*/ 2147483647 w 205"/>
                <a:gd name="T51" fmla="*/ 2147483647 h 128"/>
                <a:gd name="T52" fmla="*/ 2147483647 w 205"/>
                <a:gd name="T53" fmla="*/ 2147483647 h 128"/>
                <a:gd name="T54" fmla="*/ 2147483647 w 205"/>
                <a:gd name="T55" fmla="*/ 2147483647 h 128"/>
                <a:gd name="T56" fmla="*/ 2147483647 w 205"/>
                <a:gd name="T57" fmla="*/ 2147483647 h 128"/>
                <a:gd name="T58" fmla="*/ 2147483647 w 205"/>
                <a:gd name="T59" fmla="*/ 2147483647 h 128"/>
                <a:gd name="T60" fmla="*/ 0 w 205"/>
                <a:gd name="T61" fmla="*/ 2147483647 h 1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5"/>
                <a:gd name="T94" fmla="*/ 0 h 128"/>
                <a:gd name="T95" fmla="*/ 205 w 205"/>
                <a:gd name="T96" fmla="*/ 128 h 1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5" h="128">
                  <a:moveTo>
                    <a:pt x="0" y="12"/>
                  </a:moveTo>
                  <a:lnTo>
                    <a:pt x="3" y="28"/>
                  </a:lnTo>
                  <a:lnTo>
                    <a:pt x="13" y="15"/>
                  </a:lnTo>
                  <a:lnTo>
                    <a:pt x="31" y="31"/>
                  </a:lnTo>
                  <a:lnTo>
                    <a:pt x="23" y="37"/>
                  </a:lnTo>
                  <a:lnTo>
                    <a:pt x="6" y="31"/>
                  </a:lnTo>
                  <a:lnTo>
                    <a:pt x="3" y="50"/>
                  </a:lnTo>
                  <a:lnTo>
                    <a:pt x="17" y="53"/>
                  </a:lnTo>
                  <a:lnTo>
                    <a:pt x="11" y="60"/>
                  </a:lnTo>
                  <a:lnTo>
                    <a:pt x="20" y="65"/>
                  </a:lnTo>
                  <a:lnTo>
                    <a:pt x="17" y="90"/>
                  </a:lnTo>
                  <a:lnTo>
                    <a:pt x="61" y="75"/>
                  </a:lnTo>
                  <a:lnTo>
                    <a:pt x="122" y="103"/>
                  </a:lnTo>
                  <a:lnTo>
                    <a:pt x="125" y="117"/>
                  </a:lnTo>
                  <a:lnTo>
                    <a:pt x="146" y="127"/>
                  </a:lnTo>
                  <a:lnTo>
                    <a:pt x="176" y="95"/>
                  </a:lnTo>
                  <a:lnTo>
                    <a:pt x="204" y="95"/>
                  </a:lnTo>
                  <a:lnTo>
                    <a:pt x="204" y="85"/>
                  </a:lnTo>
                  <a:lnTo>
                    <a:pt x="179" y="77"/>
                  </a:lnTo>
                  <a:lnTo>
                    <a:pt x="146" y="57"/>
                  </a:lnTo>
                  <a:lnTo>
                    <a:pt x="130" y="25"/>
                  </a:lnTo>
                  <a:lnTo>
                    <a:pt x="120" y="22"/>
                  </a:lnTo>
                  <a:lnTo>
                    <a:pt x="105" y="31"/>
                  </a:lnTo>
                  <a:lnTo>
                    <a:pt x="102" y="10"/>
                  </a:lnTo>
                  <a:lnTo>
                    <a:pt x="86" y="0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53" y="22"/>
                  </a:lnTo>
                  <a:lnTo>
                    <a:pt x="47" y="20"/>
                  </a:lnTo>
                  <a:lnTo>
                    <a:pt x="31" y="5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1" name="Freeform 523"/>
            <p:cNvSpPr>
              <a:spLocks/>
            </p:cNvSpPr>
            <p:nvPr/>
          </p:nvSpPr>
          <p:spPr bwMode="auto">
            <a:xfrm>
              <a:off x="5332537" y="3316836"/>
              <a:ext cx="334962" cy="212725"/>
            </a:xfrm>
            <a:custGeom>
              <a:avLst/>
              <a:gdLst>
                <a:gd name="T0" fmla="*/ 0 w 211"/>
                <a:gd name="T1" fmla="*/ 2147483647 h 134"/>
                <a:gd name="T2" fmla="*/ 2147483647 w 211"/>
                <a:gd name="T3" fmla="*/ 2147483647 h 134"/>
                <a:gd name="T4" fmla="*/ 2147483647 w 211"/>
                <a:gd name="T5" fmla="*/ 2147483647 h 134"/>
                <a:gd name="T6" fmla="*/ 2147483647 w 211"/>
                <a:gd name="T7" fmla="*/ 2147483647 h 134"/>
                <a:gd name="T8" fmla="*/ 2147483647 w 211"/>
                <a:gd name="T9" fmla="*/ 2147483647 h 134"/>
                <a:gd name="T10" fmla="*/ 2147483647 w 211"/>
                <a:gd name="T11" fmla="*/ 2147483647 h 134"/>
                <a:gd name="T12" fmla="*/ 2147483647 w 211"/>
                <a:gd name="T13" fmla="*/ 2147483647 h 134"/>
                <a:gd name="T14" fmla="*/ 2147483647 w 211"/>
                <a:gd name="T15" fmla="*/ 2147483647 h 134"/>
                <a:gd name="T16" fmla="*/ 2147483647 w 211"/>
                <a:gd name="T17" fmla="*/ 2147483647 h 134"/>
                <a:gd name="T18" fmla="*/ 2147483647 w 211"/>
                <a:gd name="T19" fmla="*/ 2147483647 h 134"/>
                <a:gd name="T20" fmla="*/ 2147483647 w 211"/>
                <a:gd name="T21" fmla="*/ 2147483647 h 134"/>
                <a:gd name="T22" fmla="*/ 2147483647 w 211"/>
                <a:gd name="T23" fmla="*/ 2147483647 h 134"/>
                <a:gd name="T24" fmla="*/ 2147483647 w 211"/>
                <a:gd name="T25" fmla="*/ 2147483647 h 134"/>
                <a:gd name="T26" fmla="*/ 2147483647 w 211"/>
                <a:gd name="T27" fmla="*/ 2147483647 h 134"/>
                <a:gd name="T28" fmla="*/ 2147483647 w 211"/>
                <a:gd name="T29" fmla="*/ 2147483647 h 134"/>
                <a:gd name="T30" fmla="*/ 2147483647 w 211"/>
                <a:gd name="T31" fmla="*/ 2147483647 h 134"/>
                <a:gd name="T32" fmla="*/ 2147483647 w 211"/>
                <a:gd name="T33" fmla="*/ 2147483647 h 134"/>
                <a:gd name="T34" fmla="*/ 2147483647 w 211"/>
                <a:gd name="T35" fmla="*/ 2147483647 h 134"/>
                <a:gd name="T36" fmla="*/ 2147483647 w 211"/>
                <a:gd name="T37" fmla="*/ 2147483647 h 134"/>
                <a:gd name="T38" fmla="*/ 2147483647 w 211"/>
                <a:gd name="T39" fmla="*/ 2147483647 h 134"/>
                <a:gd name="T40" fmla="*/ 2147483647 w 211"/>
                <a:gd name="T41" fmla="*/ 2147483647 h 134"/>
                <a:gd name="T42" fmla="*/ 2147483647 w 211"/>
                <a:gd name="T43" fmla="*/ 2147483647 h 134"/>
                <a:gd name="T44" fmla="*/ 2147483647 w 211"/>
                <a:gd name="T45" fmla="*/ 2147483647 h 134"/>
                <a:gd name="T46" fmla="*/ 2147483647 w 211"/>
                <a:gd name="T47" fmla="*/ 2147483647 h 134"/>
                <a:gd name="T48" fmla="*/ 2147483647 w 211"/>
                <a:gd name="T49" fmla="*/ 0 h 134"/>
                <a:gd name="T50" fmla="*/ 2147483647 w 211"/>
                <a:gd name="T51" fmla="*/ 2147483647 h 134"/>
                <a:gd name="T52" fmla="*/ 2147483647 w 211"/>
                <a:gd name="T53" fmla="*/ 2147483647 h 134"/>
                <a:gd name="T54" fmla="*/ 2147483647 w 211"/>
                <a:gd name="T55" fmla="*/ 2147483647 h 134"/>
                <a:gd name="T56" fmla="*/ 2147483647 w 211"/>
                <a:gd name="T57" fmla="*/ 2147483647 h 134"/>
                <a:gd name="T58" fmla="*/ 2147483647 w 211"/>
                <a:gd name="T59" fmla="*/ 2147483647 h 134"/>
                <a:gd name="T60" fmla="*/ 0 w 211"/>
                <a:gd name="T61" fmla="*/ 2147483647 h 1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1"/>
                <a:gd name="T94" fmla="*/ 0 h 134"/>
                <a:gd name="T95" fmla="*/ 211 w 211"/>
                <a:gd name="T96" fmla="*/ 134 h 1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1" h="134">
                  <a:moveTo>
                    <a:pt x="0" y="13"/>
                  </a:moveTo>
                  <a:lnTo>
                    <a:pt x="3" y="29"/>
                  </a:lnTo>
                  <a:lnTo>
                    <a:pt x="13" y="16"/>
                  </a:lnTo>
                  <a:lnTo>
                    <a:pt x="32" y="32"/>
                  </a:lnTo>
                  <a:lnTo>
                    <a:pt x="24" y="39"/>
                  </a:lnTo>
                  <a:lnTo>
                    <a:pt x="6" y="32"/>
                  </a:lnTo>
                  <a:lnTo>
                    <a:pt x="3" y="52"/>
                  </a:lnTo>
                  <a:lnTo>
                    <a:pt x="18" y="55"/>
                  </a:lnTo>
                  <a:lnTo>
                    <a:pt x="11" y="63"/>
                  </a:lnTo>
                  <a:lnTo>
                    <a:pt x="21" y="68"/>
                  </a:lnTo>
                  <a:lnTo>
                    <a:pt x="18" y="94"/>
                  </a:lnTo>
                  <a:lnTo>
                    <a:pt x="63" y="79"/>
                  </a:lnTo>
                  <a:lnTo>
                    <a:pt x="126" y="108"/>
                  </a:lnTo>
                  <a:lnTo>
                    <a:pt x="129" y="123"/>
                  </a:lnTo>
                  <a:lnTo>
                    <a:pt x="150" y="133"/>
                  </a:lnTo>
                  <a:lnTo>
                    <a:pt x="181" y="99"/>
                  </a:lnTo>
                  <a:lnTo>
                    <a:pt x="210" y="99"/>
                  </a:lnTo>
                  <a:lnTo>
                    <a:pt x="210" y="89"/>
                  </a:lnTo>
                  <a:lnTo>
                    <a:pt x="184" y="81"/>
                  </a:lnTo>
                  <a:lnTo>
                    <a:pt x="150" y="60"/>
                  </a:lnTo>
                  <a:lnTo>
                    <a:pt x="134" y="26"/>
                  </a:lnTo>
                  <a:lnTo>
                    <a:pt x="124" y="23"/>
                  </a:lnTo>
                  <a:lnTo>
                    <a:pt x="108" y="32"/>
                  </a:lnTo>
                  <a:lnTo>
                    <a:pt x="105" y="10"/>
                  </a:lnTo>
                  <a:lnTo>
                    <a:pt x="89" y="0"/>
                  </a:lnTo>
                  <a:lnTo>
                    <a:pt x="66" y="13"/>
                  </a:lnTo>
                  <a:lnTo>
                    <a:pt x="66" y="21"/>
                  </a:lnTo>
                  <a:lnTo>
                    <a:pt x="55" y="23"/>
                  </a:lnTo>
                  <a:lnTo>
                    <a:pt x="48" y="21"/>
                  </a:lnTo>
                  <a:lnTo>
                    <a:pt x="32" y="5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2" name="Freeform 524"/>
            <p:cNvSpPr>
              <a:spLocks/>
            </p:cNvSpPr>
            <p:nvPr/>
          </p:nvSpPr>
          <p:spPr bwMode="auto">
            <a:xfrm>
              <a:off x="5673849" y="3362874"/>
              <a:ext cx="166688" cy="117475"/>
            </a:xfrm>
            <a:custGeom>
              <a:avLst/>
              <a:gdLst>
                <a:gd name="T0" fmla="*/ 0 w 105"/>
                <a:gd name="T1" fmla="*/ 2147483647 h 74"/>
                <a:gd name="T2" fmla="*/ 2147483647 w 105"/>
                <a:gd name="T3" fmla="*/ 2147483647 h 74"/>
                <a:gd name="T4" fmla="*/ 2147483647 w 105"/>
                <a:gd name="T5" fmla="*/ 2147483647 h 74"/>
                <a:gd name="T6" fmla="*/ 2147483647 w 105"/>
                <a:gd name="T7" fmla="*/ 2147483647 h 74"/>
                <a:gd name="T8" fmla="*/ 2147483647 w 105"/>
                <a:gd name="T9" fmla="*/ 2147483647 h 74"/>
                <a:gd name="T10" fmla="*/ 2147483647 w 105"/>
                <a:gd name="T11" fmla="*/ 2147483647 h 74"/>
                <a:gd name="T12" fmla="*/ 2147483647 w 105"/>
                <a:gd name="T13" fmla="*/ 2147483647 h 74"/>
                <a:gd name="T14" fmla="*/ 2147483647 w 105"/>
                <a:gd name="T15" fmla="*/ 2147483647 h 74"/>
                <a:gd name="T16" fmla="*/ 2147483647 w 105"/>
                <a:gd name="T17" fmla="*/ 2147483647 h 74"/>
                <a:gd name="T18" fmla="*/ 2147483647 w 105"/>
                <a:gd name="T19" fmla="*/ 2147483647 h 74"/>
                <a:gd name="T20" fmla="*/ 2147483647 w 105"/>
                <a:gd name="T21" fmla="*/ 2147483647 h 74"/>
                <a:gd name="T22" fmla="*/ 2147483647 w 105"/>
                <a:gd name="T23" fmla="*/ 2147483647 h 74"/>
                <a:gd name="T24" fmla="*/ 2147483647 w 105"/>
                <a:gd name="T25" fmla="*/ 2147483647 h 74"/>
                <a:gd name="T26" fmla="*/ 2147483647 w 105"/>
                <a:gd name="T27" fmla="*/ 2147483647 h 74"/>
                <a:gd name="T28" fmla="*/ 2147483647 w 105"/>
                <a:gd name="T29" fmla="*/ 2147483647 h 74"/>
                <a:gd name="T30" fmla="*/ 2147483647 w 105"/>
                <a:gd name="T31" fmla="*/ 2147483647 h 74"/>
                <a:gd name="T32" fmla="*/ 2147483647 w 105"/>
                <a:gd name="T33" fmla="*/ 2147483647 h 74"/>
                <a:gd name="T34" fmla="*/ 2147483647 w 105"/>
                <a:gd name="T35" fmla="*/ 2147483647 h 74"/>
                <a:gd name="T36" fmla="*/ 2147483647 w 105"/>
                <a:gd name="T37" fmla="*/ 2147483647 h 74"/>
                <a:gd name="T38" fmla="*/ 2147483647 w 105"/>
                <a:gd name="T39" fmla="*/ 2147483647 h 74"/>
                <a:gd name="T40" fmla="*/ 2147483647 w 105"/>
                <a:gd name="T41" fmla="*/ 2147483647 h 74"/>
                <a:gd name="T42" fmla="*/ 2147483647 w 105"/>
                <a:gd name="T43" fmla="*/ 2147483647 h 74"/>
                <a:gd name="T44" fmla="*/ 2147483647 w 105"/>
                <a:gd name="T45" fmla="*/ 2147483647 h 74"/>
                <a:gd name="T46" fmla="*/ 2147483647 w 105"/>
                <a:gd name="T47" fmla="*/ 0 h 74"/>
                <a:gd name="T48" fmla="*/ 2147483647 w 105"/>
                <a:gd name="T49" fmla="*/ 2147483647 h 74"/>
                <a:gd name="T50" fmla="*/ 2147483647 w 105"/>
                <a:gd name="T51" fmla="*/ 2147483647 h 74"/>
                <a:gd name="T52" fmla="*/ 0 w 105"/>
                <a:gd name="T53" fmla="*/ 2147483647 h 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5"/>
                <a:gd name="T82" fmla="*/ 0 h 74"/>
                <a:gd name="T83" fmla="*/ 105 w 105"/>
                <a:gd name="T84" fmla="*/ 74 h 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5" h="74">
                  <a:moveTo>
                    <a:pt x="0" y="12"/>
                  </a:moveTo>
                  <a:lnTo>
                    <a:pt x="3" y="29"/>
                  </a:lnTo>
                  <a:lnTo>
                    <a:pt x="13" y="26"/>
                  </a:lnTo>
                  <a:lnTo>
                    <a:pt x="18" y="39"/>
                  </a:lnTo>
                  <a:lnTo>
                    <a:pt x="13" y="65"/>
                  </a:lnTo>
                  <a:lnTo>
                    <a:pt x="30" y="65"/>
                  </a:lnTo>
                  <a:lnTo>
                    <a:pt x="53" y="43"/>
                  </a:lnTo>
                  <a:lnTo>
                    <a:pt x="62" y="73"/>
                  </a:lnTo>
                  <a:lnTo>
                    <a:pt x="87" y="60"/>
                  </a:lnTo>
                  <a:lnTo>
                    <a:pt x="104" y="65"/>
                  </a:lnTo>
                  <a:lnTo>
                    <a:pt x="104" y="46"/>
                  </a:lnTo>
                  <a:lnTo>
                    <a:pt x="90" y="39"/>
                  </a:lnTo>
                  <a:lnTo>
                    <a:pt x="95" y="21"/>
                  </a:lnTo>
                  <a:lnTo>
                    <a:pt x="79" y="36"/>
                  </a:lnTo>
                  <a:lnTo>
                    <a:pt x="72" y="24"/>
                  </a:lnTo>
                  <a:lnTo>
                    <a:pt x="62" y="24"/>
                  </a:lnTo>
                  <a:lnTo>
                    <a:pt x="50" y="31"/>
                  </a:lnTo>
                  <a:lnTo>
                    <a:pt x="37" y="26"/>
                  </a:lnTo>
                  <a:lnTo>
                    <a:pt x="32" y="19"/>
                  </a:lnTo>
                  <a:lnTo>
                    <a:pt x="40" y="17"/>
                  </a:lnTo>
                  <a:lnTo>
                    <a:pt x="58" y="17"/>
                  </a:lnTo>
                  <a:lnTo>
                    <a:pt x="64" y="7"/>
                  </a:lnTo>
                  <a:lnTo>
                    <a:pt x="60" y="3"/>
                  </a:lnTo>
                  <a:lnTo>
                    <a:pt x="37" y="0"/>
                  </a:lnTo>
                  <a:lnTo>
                    <a:pt x="20" y="19"/>
                  </a:lnTo>
                  <a:lnTo>
                    <a:pt x="13" y="19"/>
                  </a:lnTo>
                  <a:lnTo>
                    <a:pt x="0" y="1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3" name="Freeform 525"/>
            <p:cNvSpPr>
              <a:spLocks/>
            </p:cNvSpPr>
            <p:nvPr/>
          </p:nvSpPr>
          <p:spPr bwMode="auto">
            <a:xfrm>
              <a:off x="5673849" y="3362874"/>
              <a:ext cx="176213" cy="127000"/>
            </a:xfrm>
            <a:custGeom>
              <a:avLst/>
              <a:gdLst>
                <a:gd name="T0" fmla="*/ 0 w 111"/>
                <a:gd name="T1" fmla="*/ 2147483647 h 80"/>
                <a:gd name="T2" fmla="*/ 2147483647 w 111"/>
                <a:gd name="T3" fmla="*/ 2147483647 h 80"/>
                <a:gd name="T4" fmla="*/ 2147483647 w 111"/>
                <a:gd name="T5" fmla="*/ 2147483647 h 80"/>
                <a:gd name="T6" fmla="*/ 2147483647 w 111"/>
                <a:gd name="T7" fmla="*/ 2147483647 h 80"/>
                <a:gd name="T8" fmla="*/ 2147483647 w 111"/>
                <a:gd name="T9" fmla="*/ 2147483647 h 80"/>
                <a:gd name="T10" fmla="*/ 2147483647 w 111"/>
                <a:gd name="T11" fmla="*/ 2147483647 h 80"/>
                <a:gd name="T12" fmla="*/ 2147483647 w 111"/>
                <a:gd name="T13" fmla="*/ 2147483647 h 80"/>
                <a:gd name="T14" fmla="*/ 2147483647 w 111"/>
                <a:gd name="T15" fmla="*/ 2147483647 h 80"/>
                <a:gd name="T16" fmla="*/ 2147483647 w 111"/>
                <a:gd name="T17" fmla="*/ 2147483647 h 80"/>
                <a:gd name="T18" fmla="*/ 2147483647 w 111"/>
                <a:gd name="T19" fmla="*/ 2147483647 h 80"/>
                <a:gd name="T20" fmla="*/ 2147483647 w 111"/>
                <a:gd name="T21" fmla="*/ 2147483647 h 80"/>
                <a:gd name="T22" fmla="*/ 2147483647 w 111"/>
                <a:gd name="T23" fmla="*/ 2147483647 h 80"/>
                <a:gd name="T24" fmla="*/ 2147483647 w 111"/>
                <a:gd name="T25" fmla="*/ 2147483647 h 80"/>
                <a:gd name="T26" fmla="*/ 2147483647 w 111"/>
                <a:gd name="T27" fmla="*/ 2147483647 h 80"/>
                <a:gd name="T28" fmla="*/ 2147483647 w 111"/>
                <a:gd name="T29" fmla="*/ 2147483647 h 80"/>
                <a:gd name="T30" fmla="*/ 2147483647 w 111"/>
                <a:gd name="T31" fmla="*/ 2147483647 h 80"/>
                <a:gd name="T32" fmla="*/ 2147483647 w 111"/>
                <a:gd name="T33" fmla="*/ 2147483647 h 80"/>
                <a:gd name="T34" fmla="*/ 2147483647 w 111"/>
                <a:gd name="T35" fmla="*/ 2147483647 h 80"/>
                <a:gd name="T36" fmla="*/ 2147483647 w 111"/>
                <a:gd name="T37" fmla="*/ 2147483647 h 80"/>
                <a:gd name="T38" fmla="*/ 2147483647 w 111"/>
                <a:gd name="T39" fmla="*/ 2147483647 h 80"/>
                <a:gd name="T40" fmla="*/ 2147483647 w 111"/>
                <a:gd name="T41" fmla="*/ 2147483647 h 80"/>
                <a:gd name="T42" fmla="*/ 2147483647 w 111"/>
                <a:gd name="T43" fmla="*/ 2147483647 h 80"/>
                <a:gd name="T44" fmla="*/ 2147483647 w 111"/>
                <a:gd name="T45" fmla="*/ 2147483647 h 80"/>
                <a:gd name="T46" fmla="*/ 2147483647 w 111"/>
                <a:gd name="T47" fmla="*/ 0 h 80"/>
                <a:gd name="T48" fmla="*/ 2147483647 w 111"/>
                <a:gd name="T49" fmla="*/ 2147483647 h 80"/>
                <a:gd name="T50" fmla="*/ 2147483647 w 111"/>
                <a:gd name="T51" fmla="*/ 2147483647 h 80"/>
                <a:gd name="T52" fmla="*/ 0 w 111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80"/>
                <a:gd name="T83" fmla="*/ 111 w 111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80">
                  <a:moveTo>
                    <a:pt x="0" y="13"/>
                  </a:moveTo>
                  <a:lnTo>
                    <a:pt x="3" y="31"/>
                  </a:lnTo>
                  <a:lnTo>
                    <a:pt x="14" y="28"/>
                  </a:lnTo>
                  <a:lnTo>
                    <a:pt x="19" y="42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6" y="47"/>
                  </a:lnTo>
                  <a:lnTo>
                    <a:pt x="66" y="79"/>
                  </a:lnTo>
                  <a:lnTo>
                    <a:pt x="92" y="65"/>
                  </a:lnTo>
                  <a:lnTo>
                    <a:pt x="110" y="70"/>
                  </a:lnTo>
                  <a:lnTo>
                    <a:pt x="110" y="50"/>
                  </a:lnTo>
                  <a:lnTo>
                    <a:pt x="95" y="42"/>
                  </a:lnTo>
                  <a:lnTo>
                    <a:pt x="100" y="23"/>
                  </a:lnTo>
                  <a:lnTo>
                    <a:pt x="84" y="39"/>
                  </a:lnTo>
                  <a:lnTo>
                    <a:pt x="76" y="26"/>
                  </a:lnTo>
                  <a:lnTo>
                    <a:pt x="66" y="26"/>
                  </a:lnTo>
                  <a:lnTo>
                    <a:pt x="53" y="34"/>
                  </a:lnTo>
                  <a:lnTo>
                    <a:pt x="39" y="28"/>
                  </a:lnTo>
                  <a:lnTo>
                    <a:pt x="34" y="21"/>
                  </a:lnTo>
                  <a:lnTo>
                    <a:pt x="42" y="18"/>
                  </a:lnTo>
                  <a:lnTo>
                    <a:pt x="61" y="18"/>
                  </a:lnTo>
                  <a:lnTo>
                    <a:pt x="68" y="8"/>
                  </a:lnTo>
                  <a:lnTo>
                    <a:pt x="63" y="3"/>
                  </a:lnTo>
                  <a:lnTo>
                    <a:pt x="39" y="0"/>
                  </a:lnTo>
                  <a:lnTo>
                    <a:pt x="21" y="21"/>
                  </a:lnTo>
                  <a:lnTo>
                    <a:pt x="14" y="21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4" name="Freeform 526"/>
            <p:cNvSpPr>
              <a:spLocks/>
            </p:cNvSpPr>
            <p:nvPr/>
          </p:nvSpPr>
          <p:spPr bwMode="auto">
            <a:xfrm>
              <a:off x="5727824" y="3308899"/>
              <a:ext cx="238125" cy="107950"/>
            </a:xfrm>
            <a:custGeom>
              <a:avLst/>
              <a:gdLst>
                <a:gd name="T0" fmla="*/ 2147483647 w 150"/>
                <a:gd name="T1" fmla="*/ 2147483647 h 68"/>
                <a:gd name="T2" fmla="*/ 2147483647 w 150"/>
                <a:gd name="T3" fmla="*/ 2147483647 h 68"/>
                <a:gd name="T4" fmla="*/ 2147483647 w 150"/>
                <a:gd name="T5" fmla="*/ 0 h 68"/>
                <a:gd name="T6" fmla="*/ 2147483647 w 150"/>
                <a:gd name="T7" fmla="*/ 2147483647 h 68"/>
                <a:gd name="T8" fmla="*/ 2147483647 w 150"/>
                <a:gd name="T9" fmla="*/ 2147483647 h 68"/>
                <a:gd name="T10" fmla="*/ 2147483647 w 150"/>
                <a:gd name="T11" fmla="*/ 2147483647 h 68"/>
                <a:gd name="T12" fmla="*/ 2147483647 w 150"/>
                <a:gd name="T13" fmla="*/ 2147483647 h 68"/>
                <a:gd name="T14" fmla="*/ 2147483647 w 150"/>
                <a:gd name="T15" fmla="*/ 2147483647 h 68"/>
                <a:gd name="T16" fmla="*/ 2147483647 w 150"/>
                <a:gd name="T17" fmla="*/ 2147483647 h 68"/>
                <a:gd name="T18" fmla="*/ 2147483647 w 150"/>
                <a:gd name="T19" fmla="*/ 2147483647 h 68"/>
                <a:gd name="T20" fmla="*/ 2147483647 w 150"/>
                <a:gd name="T21" fmla="*/ 2147483647 h 68"/>
                <a:gd name="T22" fmla="*/ 2147483647 w 150"/>
                <a:gd name="T23" fmla="*/ 2147483647 h 68"/>
                <a:gd name="T24" fmla="*/ 2147483647 w 150"/>
                <a:gd name="T25" fmla="*/ 2147483647 h 68"/>
                <a:gd name="T26" fmla="*/ 2147483647 w 150"/>
                <a:gd name="T27" fmla="*/ 2147483647 h 68"/>
                <a:gd name="T28" fmla="*/ 0 w 150"/>
                <a:gd name="T29" fmla="*/ 2147483647 h 68"/>
                <a:gd name="T30" fmla="*/ 2147483647 w 150"/>
                <a:gd name="T31" fmla="*/ 2147483647 h 68"/>
                <a:gd name="T32" fmla="*/ 2147483647 w 150"/>
                <a:gd name="T33" fmla="*/ 2147483647 h 68"/>
                <a:gd name="T34" fmla="*/ 2147483647 w 150"/>
                <a:gd name="T35" fmla="*/ 2147483647 h 68"/>
                <a:gd name="T36" fmla="*/ 2147483647 w 150"/>
                <a:gd name="T37" fmla="*/ 2147483647 h 68"/>
                <a:gd name="T38" fmla="*/ 2147483647 w 150"/>
                <a:gd name="T39" fmla="*/ 2147483647 h 68"/>
                <a:gd name="T40" fmla="*/ 2147483647 w 150"/>
                <a:gd name="T41" fmla="*/ 2147483647 h 68"/>
                <a:gd name="T42" fmla="*/ 2147483647 w 150"/>
                <a:gd name="T43" fmla="*/ 2147483647 h 68"/>
                <a:gd name="T44" fmla="*/ 2147483647 w 150"/>
                <a:gd name="T45" fmla="*/ 2147483647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68"/>
                <a:gd name="T71" fmla="*/ 150 w 150"/>
                <a:gd name="T72" fmla="*/ 68 h 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68">
                  <a:moveTo>
                    <a:pt x="149" y="19"/>
                  </a:moveTo>
                  <a:lnTo>
                    <a:pt x="137" y="3"/>
                  </a:lnTo>
                  <a:lnTo>
                    <a:pt x="101" y="0"/>
                  </a:lnTo>
                  <a:lnTo>
                    <a:pt x="63" y="5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23" y="21"/>
                  </a:lnTo>
                  <a:lnTo>
                    <a:pt x="33" y="28"/>
                  </a:lnTo>
                  <a:lnTo>
                    <a:pt x="45" y="24"/>
                  </a:lnTo>
                  <a:lnTo>
                    <a:pt x="61" y="39"/>
                  </a:lnTo>
                  <a:lnTo>
                    <a:pt x="54" y="43"/>
                  </a:lnTo>
                  <a:lnTo>
                    <a:pt x="51" y="39"/>
                  </a:lnTo>
                  <a:lnTo>
                    <a:pt x="26" y="48"/>
                  </a:lnTo>
                  <a:lnTo>
                    <a:pt x="8" y="48"/>
                  </a:lnTo>
                  <a:lnTo>
                    <a:pt x="0" y="50"/>
                  </a:lnTo>
                  <a:lnTo>
                    <a:pt x="5" y="57"/>
                  </a:lnTo>
                  <a:lnTo>
                    <a:pt x="18" y="62"/>
                  </a:lnTo>
                  <a:lnTo>
                    <a:pt x="31" y="55"/>
                  </a:lnTo>
                  <a:lnTo>
                    <a:pt x="40" y="55"/>
                  </a:lnTo>
                  <a:lnTo>
                    <a:pt x="48" y="67"/>
                  </a:lnTo>
                  <a:lnTo>
                    <a:pt x="63" y="52"/>
                  </a:lnTo>
                  <a:lnTo>
                    <a:pt x="96" y="48"/>
                  </a:lnTo>
                  <a:lnTo>
                    <a:pt x="149" y="1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5" name="Freeform 527"/>
            <p:cNvSpPr>
              <a:spLocks/>
            </p:cNvSpPr>
            <p:nvPr/>
          </p:nvSpPr>
          <p:spPr bwMode="auto">
            <a:xfrm>
              <a:off x="5727824" y="3308899"/>
              <a:ext cx="247650" cy="117475"/>
            </a:xfrm>
            <a:custGeom>
              <a:avLst/>
              <a:gdLst>
                <a:gd name="T0" fmla="*/ 2147483647 w 156"/>
                <a:gd name="T1" fmla="*/ 2147483647 h 74"/>
                <a:gd name="T2" fmla="*/ 2147483647 w 156"/>
                <a:gd name="T3" fmla="*/ 2147483647 h 74"/>
                <a:gd name="T4" fmla="*/ 2147483647 w 156"/>
                <a:gd name="T5" fmla="*/ 0 h 74"/>
                <a:gd name="T6" fmla="*/ 2147483647 w 156"/>
                <a:gd name="T7" fmla="*/ 2147483647 h 74"/>
                <a:gd name="T8" fmla="*/ 2147483647 w 156"/>
                <a:gd name="T9" fmla="*/ 2147483647 h 74"/>
                <a:gd name="T10" fmla="*/ 2147483647 w 156"/>
                <a:gd name="T11" fmla="*/ 2147483647 h 74"/>
                <a:gd name="T12" fmla="*/ 2147483647 w 156"/>
                <a:gd name="T13" fmla="*/ 2147483647 h 74"/>
                <a:gd name="T14" fmla="*/ 2147483647 w 156"/>
                <a:gd name="T15" fmla="*/ 2147483647 h 74"/>
                <a:gd name="T16" fmla="*/ 2147483647 w 156"/>
                <a:gd name="T17" fmla="*/ 2147483647 h 74"/>
                <a:gd name="T18" fmla="*/ 2147483647 w 156"/>
                <a:gd name="T19" fmla="*/ 2147483647 h 74"/>
                <a:gd name="T20" fmla="*/ 2147483647 w 156"/>
                <a:gd name="T21" fmla="*/ 2147483647 h 74"/>
                <a:gd name="T22" fmla="*/ 2147483647 w 156"/>
                <a:gd name="T23" fmla="*/ 2147483647 h 74"/>
                <a:gd name="T24" fmla="*/ 2147483647 w 156"/>
                <a:gd name="T25" fmla="*/ 2147483647 h 74"/>
                <a:gd name="T26" fmla="*/ 2147483647 w 156"/>
                <a:gd name="T27" fmla="*/ 2147483647 h 74"/>
                <a:gd name="T28" fmla="*/ 0 w 156"/>
                <a:gd name="T29" fmla="*/ 2147483647 h 74"/>
                <a:gd name="T30" fmla="*/ 2147483647 w 156"/>
                <a:gd name="T31" fmla="*/ 2147483647 h 74"/>
                <a:gd name="T32" fmla="*/ 2147483647 w 156"/>
                <a:gd name="T33" fmla="*/ 2147483647 h 74"/>
                <a:gd name="T34" fmla="*/ 2147483647 w 156"/>
                <a:gd name="T35" fmla="*/ 2147483647 h 74"/>
                <a:gd name="T36" fmla="*/ 2147483647 w 156"/>
                <a:gd name="T37" fmla="*/ 2147483647 h 74"/>
                <a:gd name="T38" fmla="*/ 2147483647 w 156"/>
                <a:gd name="T39" fmla="*/ 2147483647 h 74"/>
                <a:gd name="T40" fmla="*/ 2147483647 w 156"/>
                <a:gd name="T41" fmla="*/ 2147483647 h 74"/>
                <a:gd name="T42" fmla="*/ 2147483647 w 156"/>
                <a:gd name="T43" fmla="*/ 2147483647 h 74"/>
                <a:gd name="T44" fmla="*/ 2147483647 w 156"/>
                <a:gd name="T45" fmla="*/ 2147483647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74"/>
                <a:gd name="T71" fmla="*/ 156 w 156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74">
                  <a:moveTo>
                    <a:pt x="155" y="21"/>
                  </a:moveTo>
                  <a:lnTo>
                    <a:pt x="142" y="3"/>
                  </a:lnTo>
                  <a:lnTo>
                    <a:pt x="105" y="0"/>
                  </a:lnTo>
                  <a:lnTo>
                    <a:pt x="66" y="5"/>
                  </a:lnTo>
                  <a:lnTo>
                    <a:pt x="34" y="5"/>
                  </a:lnTo>
                  <a:lnTo>
                    <a:pt x="37" y="10"/>
                  </a:lnTo>
                  <a:lnTo>
                    <a:pt x="24" y="23"/>
                  </a:lnTo>
                  <a:lnTo>
                    <a:pt x="34" y="31"/>
                  </a:lnTo>
                  <a:lnTo>
                    <a:pt x="47" y="26"/>
                  </a:lnTo>
                  <a:lnTo>
                    <a:pt x="63" y="42"/>
                  </a:lnTo>
                  <a:lnTo>
                    <a:pt x="56" y="47"/>
                  </a:lnTo>
                  <a:lnTo>
                    <a:pt x="53" y="42"/>
                  </a:lnTo>
                  <a:lnTo>
                    <a:pt x="27" y="52"/>
                  </a:lnTo>
                  <a:lnTo>
                    <a:pt x="8" y="52"/>
                  </a:lnTo>
                  <a:lnTo>
                    <a:pt x="0" y="55"/>
                  </a:lnTo>
                  <a:lnTo>
                    <a:pt x="5" y="62"/>
                  </a:lnTo>
                  <a:lnTo>
                    <a:pt x="19" y="68"/>
                  </a:lnTo>
                  <a:lnTo>
                    <a:pt x="32" y="60"/>
                  </a:lnTo>
                  <a:lnTo>
                    <a:pt x="42" y="60"/>
                  </a:lnTo>
                  <a:lnTo>
                    <a:pt x="50" y="73"/>
                  </a:lnTo>
                  <a:lnTo>
                    <a:pt x="66" y="57"/>
                  </a:lnTo>
                  <a:lnTo>
                    <a:pt x="100" y="52"/>
                  </a:lnTo>
                  <a:lnTo>
                    <a:pt x="155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6" name="Freeform 528"/>
            <p:cNvSpPr>
              <a:spLocks/>
            </p:cNvSpPr>
            <p:nvPr/>
          </p:nvSpPr>
          <p:spPr bwMode="auto">
            <a:xfrm>
              <a:off x="5221412" y="2962824"/>
              <a:ext cx="923925" cy="387350"/>
            </a:xfrm>
            <a:custGeom>
              <a:avLst/>
              <a:gdLst>
                <a:gd name="T0" fmla="*/ 2147483647 w 582"/>
                <a:gd name="T1" fmla="*/ 2147483647 h 244"/>
                <a:gd name="T2" fmla="*/ 2147483647 w 582"/>
                <a:gd name="T3" fmla="*/ 2147483647 h 244"/>
                <a:gd name="T4" fmla="*/ 2147483647 w 582"/>
                <a:gd name="T5" fmla="*/ 2147483647 h 244"/>
                <a:gd name="T6" fmla="*/ 2147483647 w 582"/>
                <a:gd name="T7" fmla="*/ 2147483647 h 244"/>
                <a:gd name="T8" fmla="*/ 2147483647 w 582"/>
                <a:gd name="T9" fmla="*/ 2147483647 h 244"/>
                <a:gd name="T10" fmla="*/ 2147483647 w 582"/>
                <a:gd name="T11" fmla="*/ 2147483647 h 244"/>
                <a:gd name="T12" fmla="*/ 2147483647 w 582"/>
                <a:gd name="T13" fmla="*/ 2147483647 h 244"/>
                <a:gd name="T14" fmla="*/ 2147483647 w 582"/>
                <a:gd name="T15" fmla="*/ 2147483647 h 244"/>
                <a:gd name="T16" fmla="*/ 2147483647 w 582"/>
                <a:gd name="T17" fmla="*/ 2147483647 h 244"/>
                <a:gd name="T18" fmla="*/ 2147483647 w 582"/>
                <a:gd name="T19" fmla="*/ 2147483647 h 244"/>
                <a:gd name="T20" fmla="*/ 2147483647 w 582"/>
                <a:gd name="T21" fmla="*/ 2147483647 h 244"/>
                <a:gd name="T22" fmla="*/ 2147483647 w 582"/>
                <a:gd name="T23" fmla="*/ 2147483647 h 244"/>
                <a:gd name="T24" fmla="*/ 2147483647 w 582"/>
                <a:gd name="T25" fmla="*/ 2147483647 h 244"/>
                <a:gd name="T26" fmla="*/ 2147483647 w 582"/>
                <a:gd name="T27" fmla="*/ 2147483647 h 244"/>
                <a:gd name="T28" fmla="*/ 2147483647 w 582"/>
                <a:gd name="T29" fmla="*/ 2147483647 h 244"/>
                <a:gd name="T30" fmla="*/ 2147483647 w 582"/>
                <a:gd name="T31" fmla="*/ 2147483647 h 244"/>
                <a:gd name="T32" fmla="*/ 2147483647 w 582"/>
                <a:gd name="T33" fmla="*/ 2147483647 h 244"/>
                <a:gd name="T34" fmla="*/ 2147483647 w 582"/>
                <a:gd name="T35" fmla="*/ 2147483647 h 244"/>
                <a:gd name="T36" fmla="*/ 2147483647 w 582"/>
                <a:gd name="T37" fmla="*/ 2147483647 h 244"/>
                <a:gd name="T38" fmla="*/ 2147483647 w 582"/>
                <a:gd name="T39" fmla="*/ 2147483647 h 244"/>
                <a:gd name="T40" fmla="*/ 2147483647 w 582"/>
                <a:gd name="T41" fmla="*/ 2147483647 h 244"/>
                <a:gd name="T42" fmla="*/ 2147483647 w 582"/>
                <a:gd name="T43" fmla="*/ 2147483647 h 244"/>
                <a:gd name="T44" fmla="*/ 2147483647 w 582"/>
                <a:gd name="T45" fmla="*/ 2147483647 h 244"/>
                <a:gd name="T46" fmla="*/ 2147483647 w 582"/>
                <a:gd name="T47" fmla="*/ 2147483647 h 244"/>
                <a:gd name="T48" fmla="*/ 2147483647 w 582"/>
                <a:gd name="T49" fmla="*/ 2147483647 h 244"/>
                <a:gd name="T50" fmla="*/ 2147483647 w 582"/>
                <a:gd name="T51" fmla="*/ 2147483647 h 244"/>
                <a:gd name="T52" fmla="*/ 2147483647 w 582"/>
                <a:gd name="T53" fmla="*/ 2147483647 h 244"/>
                <a:gd name="T54" fmla="*/ 2147483647 w 582"/>
                <a:gd name="T55" fmla="*/ 0 h 244"/>
                <a:gd name="T56" fmla="*/ 2147483647 w 582"/>
                <a:gd name="T57" fmla="*/ 2147483647 h 244"/>
                <a:gd name="T58" fmla="*/ 2147483647 w 582"/>
                <a:gd name="T59" fmla="*/ 2147483647 h 244"/>
                <a:gd name="T60" fmla="*/ 2147483647 w 582"/>
                <a:gd name="T61" fmla="*/ 2147483647 h 244"/>
                <a:gd name="T62" fmla="*/ 2147483647 w 582"/>
                <a:gd name="T63" fmla="*/ 2147483647 h 244"/>
                <a:gd name="T64" fmla="*/ 2147483647 w 582"/>
                <a:gd name="T65" fmla="*/ 2147483647 h 244"/>
                <a:gd name="T66" fmla="*/ 2147483647 w 582"/>
                <a:gd name="T67" fmla="*/ 2147483647 h 244"/>
                <a:gd name="T68" fmla="*/ 2147483647 w 582"/>
                <a:gd name="T69" fmla="*/ 2147483647 h 2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2"/>
                <a:gd name="T106" fmla="*/ 0 h 244"/>
                <a:gd name="T107" fmla="*/ 582 w 582"/>
                <a:gd name="T108" fmla="*/ 244 h 2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2" h="244">
                  <a:moveTo>
                    <a:pt x="0" y="105"/>
                  </a:moveTo>
                  <a:lnTo>
                    <a:pt x="18" y="131"/>
                  </a:lnTo>
                  <a:lnTo>
                    <a:pt x="10" y="153"/>
                  </a:lnTo>
                  <a:lnTo>
                    <a:pt x="69" y="142"/>
                  </a:lnTo>
                  <a:lnTo>
                    <a:pt x="101" y="177"/>
                  </a:lnTo>
                  <a:lnTo>
                    <a:pt x="64" y="175"/>
                  </a:lnTo>
                  <a:lnTo>
                    <a:pt x="51" y="177"/>
                  </a:lnTo>
                  <a:lnTo>
                    <a:pt x="51" y="189"/>
                  </a:lnTo>
                  <a:lnTo>
                    <a:pt x="34" y="189"/>
                  </a:lnTo>
                  <a:lnTo>
                    <a:pt x="48" y="213"/>
                  </a:lnTo>
                  <a:lnTo>
                    <a:pt x="69" y="218"/>
                  </a:lnTo>
                  <a:lnTo>
                    <a:pt x="69" y="230"/>
                  </a:lnTo>
                  <a:lnTo>
                    <a:pt x="101" y="223"/>
                  </a:lnTo>
                  <a:lnTo>
                    <a:pt x="117" y="238"/>
                  </a:lnTo>
                  <a:lnTo>
                    <a:pt x="124" y="240"/>
                  </a:lnTo>
                  <a:lnTo>
                    <a:pt x="135" y="180"/>
                  </a:lnTo>
                  <a:lnTo>
                    <a:pt x="160" y="172"/>
                  </a:lnTo>
                  <a:lnTo>
                    <a:pt x="163" y="164"/>
                  </a:lnTo>
                  <a:lnTo>
                    <a:pt x="170" y="156"/>
                  </a:lnTo>
                  <a:lnTo>
                    <a:pt x="181" y="151"/>
                  </a:lnTo>
                  <a:lnTo>
                    <a:pt x="194" y="148"/>
                  </a:lnTo>
                  <a:lnTo>
                    <a:pt x="218" y="153"/>
                  </a:lnTo>
                  <a:lnTo>
                    <a:pt x="202" y="161"/>
                  </a:lnTo>
                  <a:lnTo>
                    <a:pt x="207" y="182"/>
                  </a:lnTo>
                  <a:lnTo>
                    <a:pt x="199" y="189"/>
                  </a:lnTo>
                  <a:lnTo>
                    <a:pt x="212" y="199"/>
                  </a:lnTo>
                  <a:lnTo>
                    <a:pt x="248" y="192"/>
                  </a:lnTo>
                  <a:lnTo>
                    <a:pt x="267" y="213"/>
                  </a:lnTo>
                  <a:lnTo>
                    <a:pt x="274" y="238"/>
                  </a:lnTo>
                  <a:lnTo>
                    <a:pt x="301" y="243"/>
                  </a:lnTo>
                  <a:lnTo>
                    <a:pt x="335" y="221"/>
                  </a:lnTo>
                  <a:lnTo>
                    <a:pt x="349" y="218"/>
                  </a:lnTo>
                  <a:lnTo>
                    <a:pt x="381" y="218"/>
                  </a:lnTo>
                  <a:lnTo>
                    <a:pt x="420" y="213"/>
                  </a:lnTo>
                  <a:lnTo>
                    <a:pt x="456" y="216"/>
                  </a:lnTo>
                  <a:lnTo>
                    <a:pt x="469" y="233"/>
                  </a:lnTo>
                  <a:lnTo>
                    <a:pt x="477" y="210"/>
                  </a:lnTo>
                  <a:lnTo>
                    <a:pt x="466" y="184"/>
                  </a:lnTo>
                  <a:lnTo>
                    <a:pt x="503" y="177"/>
                  </a:lnTo>
                  <a:lnTo>
                    <a:pt x="511" y="142"/>
                  </a:lnTo>
                  <a:lnTo>
                    <a:pt x="549" y="146"/>
                  </a:lnTo>
                  <a:lnTo>
                    <a:pt x="552" y="120"/>
                  </a:lnTo>
                  <a:lnTo>
                    <a:pt x="581" y="110"/>
                  </a:lnTo>
                  <a:lnTo>
                    <a:pt x="547" y="90"/>
                  </a:lnTo>
                  <a:lnTo>
                    <a:pt x="547" y="77"/>
                  </a:lnTo>
                  <a:lnTo>
                    <a:pt x="527" y="87"/>
                  </a:lnTo>
                  <a:lnTo>
                    <a:pt x="495" y="67"/>
                  </a:lnTo>
                  <a:lnTo>
                    <a:pt x="471" y="72"/>
                  </a:lnTo>
                  <a:lnTo>
                    <a:pt x="459" y="59"/>
                  </a:lnTo>
                  <a:lnTo>
                    <a:pt x="451" y="69"/>
                  </a:lnTo>
                  <a:lnTo>
                    <a:pt x="399" y="23"/>
                  </a:lnTo>
                  <a:lnTo>
                    <a:pt x="399" y="16"/>
                  </a:lnTo>
                  <a:lnTo>
                    <a:pt x="362" y="38"/>
                  </a:lnTo>
                  <a:lnTo>
                    <a:pt x="335" y="31"/>
                  </a:lnTo>
                  <a:lnTo>
                    <a:pt x="329" y="5"/>
                  </a:lnTo>
                  <a:lnTo>
                    <a:pt x="311" y="0"/>
                  </a:lnTo>
                  <a:lnTo>
                    <a:pt x="298" y="16"/>
                  </a:lnTo>
                  <a:lnTo>
                    <a:pt x="218" y="23"/>
                  </a:lnTo>
                  <a:lnTo>
                    <a:pt x="210" y="59"/>
                  </a:lnTo>
                  <a:lnTo>
                    <a:pt x="194" y="69"/>
                  </a:lnTo>
                  <a:lnTo>
                    <a:pt x="212" y="79"/>
                  </a:lnTo>
                  <a:lnTo>
                    <a:pt x="204" y="92"/>
                  </a:lnTo>
                  <a:lnTo>
                    <a:pt x="160" y="77"/>
                  </a:lnTo>
                  <a:lnTo>
                    <a:pt x="129" y="90"/>
                  </a:lnTo>
                  <a:lnTo>
                    <a:pt x="117" y="67"/>
                  </a:lnTo>
                  <a:lnTo>
                    <a:pt x="64" y="64"/>
                  </a:lnTo>
                  <a:lnTo>
                    <a:pt x="36" y="90"/>
                  </a:lnTo>
                  <a:lnTo>
                    <a:pt x="31" y="69"/>
                  </a:lnTo>
                  <a:lnTo>
                    <a:pt x="20" y="74"/>
                  </a:lnTo>
                  <a:lnTo>
                    <a:pt x="18" y="95"/>
                  </a:lnTo>
                  <a:lnTo>
                    <a:pt x="0" y="10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7" name="Freeform 529"/>
            <p:cNvSpPr>
              <a:spLocks/>
            </p:cNvSpPr>
            <p:nvPr/>
          </p:nvSpPr>
          <p:spPr bwMode="auto">
            <a:xfrm>
              <a:off x="5221412" y="2962824"/>
              <a:ext cx="933450" cy="396875"/>
            </a:xfrm>
            <a:custGeom>
              <a:avLst/>
              <a:gdLst>
                <a:gd name="T0" fmla="*/ 2147483647 w 588"/>
                <a:gd name="T1" fmla="*/ 2147483647 h 250"/>
                <a:gd name="T2" fmla="*/ 2147483647 w 588"/>
                <a:gd name="T3" fmla="*/ 2147483647 h 250"/>
                <a:gd name="T4" fmla="*/ 2147483647 w 588"/>
                <a:gd name="T5" fmla="*/ 2147483647 h 250"/>
                <a:gd name="T6" fmla="*/ 2147483647 w 588"/>
                <a:gd name="T7" fmla="*/ 2147483647 h 250"/>
                <a:gd name="T8" fmla="*/ 2147483647 w 588"/>
                <a:gd name="T9" fmla="*/ 2147483647 h 250"/>
                <a:gd name="T10" fmla="*/ 2147483647 w 588"/>
                <a:gd name="T11" fmla="*/ 2147483647 h 250"/>
                <a:gd name="T12" fmla="*/ 2147483647 w 588"/>
                <a:gd name="T13" fmla="*/ 2147483647 h 250"/>
                <a:gd name="T14" fmla="*/ 2147483647 w 588"/>
                <a:gd name="T15" fmla="*/ 2147483647 h 250"/>
                <a:gd name="T16" fmla="*/ 2147483647 w 588"/>
                <a:gd name="T17" fmla="*/ 2147483647 h 250"/>
                <a:gd name="T18" fmla="*/ 2147483647 w 588"/>
                <a:gd name="T19" fmla="*/ 2147483647 h 250"/>
                <a:gd name="T20" fmla="*/ 2147483647 w 588"/>
                <a:gd name="T21" fmla="*/ 2147483647 h 250"/>
                <a:gd name="T22" fmla="*/ 2147483647 w 588"/>
                <a:gd name="T23" fmla="*/ 2147483647 h 250"/>
                <a:gd name="T24" fmla="*/ 2147483647 w 588"/>
                <a:gd name="T25" fmla="*/ 2147483647 h 250"/>
                <a:gd name="T26" fmla="*/ 2147483647 w 588"/>
                <a:gd name="T27" fmla="*/ 2147483647 h 250"/>
                <a:gd name="T28" fmla="*/ 2147483647 w 588"/>
                <a:gd name="T29" fmla="*/ 2147483647 h 250"/>
                <a:gd name="T30" fmla="*/ 2147483647 w 588"/>
                <a:gd name="T31" fmla="*/ 2147483647 h 250"/>
                <a:gd name="T32" fmla="*/ 2147483647 w 588"/>
                <a:gd name="T33" fmla="*/ 2147483647 h 250"/>
                <a:gd name="T34" fmla="*/ 2147483647 w 588"/>
                <a:gd name="T35" fmla="*/ 2147483647 h 250"/>
                <a:gd name="T36" fmla="*/ 2147483647 w 588"/>
                <a:gd name="T37" fmla="*/ 2147483647 h 250"/>
                <a:gd name="T38" fmla="*/ 2147483647 w 588"/>
                <a:gd name="T39" fmla="*/ 2147483647 h 250"/>
                <a:gd name="T40" fmla="*/ 2147483647 w 588"/>
                <a:gd name="T41" fmla="*/ 2147483647 h 250"/>
                <a:gd name="T42" fmla="*/ 2147483647 w 588"/>
                <a:gd name="T43" fmla="*/ 2147483647 h 250"/>
                <a:gd name="T44" fmla="*/ 2147483647 w 588"/>
                <a:gd name="T45" fmla="*/ 2147483647 h 250"/>
                <a:gd name="T46" fmla="*/ 2147483647 w 588"/>
                <a:gd name="T47" fmla="*/ 2147483647 h 250"/>
                <a:gd name="T48" fmla="*/ 2147483647 w 588"/>
                <a:gd name="T49" fmla="*/ 2147483647 h 250"/>
                <a:gd name="T50" fmla="*/ 2147483647 w 588"/>
                <a:gd name="T51" fmla="*/ 2147483647 h 250"/>
                <a:gd name="T52" fmla="*/ 2147483647 w 588"/>
                <a:gd name="T53" fmla="*/ 2147483647 h 250"/>
                <a:gd name="T54" fmla="*/ 2147483647 w 588"/>
                <a:gd name="T55" fmla="*/ 0 h 250"/>
                <a:gd name="T56" fmla="*/ 2147483647 w 588"/>
                <a:gd name="T57" fmla="*/ 2147483647 h 250"/>
                <a:gd name="T58" fmla="*/ 2147483647 w 588"/>
                <a:gd name="T59" fmla="*/ 2147483647 h 250"/>
                <a:gd name="T60" fmla="*/ 2147483647 w 588"/>
                <a:gd name="T61" fmla="*/ 2147483647 h 250"/>
                <a:gd name="T62" fmla="*/ 2147483647 w 588"/>
                <a:gd name="T63" fmla="*/ 2147483647 h 250"/>
                <a:gd name="T64" fmla="*/ 2147483647 w 588"/>
                <a:gd name="T65" fmla="*/ 2147483647 h 250"/>
                <a:gd name="T66" fmla="*/ 2147483647 w 588"/>
                <a:gd name="T67" fmla="*/ 2147483647 h 250"/>
                <a:gd name="T68" fmla="*/ 2147483647 w 588"/>
                <a:gd name="T69" fmla="*/ 2147483647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8"/>
                <a:gd name="T106" fmla="*/ 0 h 250"/>
                <a:gd name="T107" fmla="*/ 588 w 588"/>
                <a:gd name="T108" fmla="*/ 250 h 2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8" h="250">
                  <a:moveTo>
                    <a:pt x="0" y="108"/>
                  </a:moveTo>
                  <a:lnTo>
                    <a:pt x="18" y="134"/>
                  </a:lnTo>
                  <a:lnTo>
                    <a:pt x="10" y="157"/>
                  </a:lnTo>
                  <a:lnTo>
                    <a:pt x="70" y="145"/>
                  </a:lnTo>
                  <a:lnTo>
                    <a:pt x="102" y="181"/>
                  </a:lnTo>
                  <a:lnTo>
                    <a:pt x="65" y="179"/>
                  </a:lnTo>
                  <a:lnTo>
                    <a:pt x="52" y="181"/>
                  </a:lnTo>
                  <a:lnTo>
                    <a:pt x="52" y="194"/>
                  </a:lnTo>
                  <a:lnTo>
                    <a:pt x="34" y="194"/>
                  </a:lnTo>
                  <a:lnTo>
                    <a:pt x="49" y="218"/>
                  </a:lnTo>
                  <a:lnTo>
                    <a:pt x="70" y="223"/>
                  </a:lnTo>
                  <a:lnTo>
                    <a:pt x="70" y="236"/>
                  </a:lnTo>
                  <a:lnTo>
                    <a:pt x="102" y="228"/>
                  </a:lnTo>
                  <a:lnTo>
                    <a:pt x="118" y="244"/>
                  </a:lnTo>
                  <a:lnTo>
                    <a:pt x="125" y="246"/>
                  </a:lnTo>
                  <a:lnTo>
                    <a:pt x="136" y="184"/>
                  </a:lnTo>
                  <a:lnTo>
                    <a:pt x="162" y="176"/>
                  </a:lnTo>
                  <a:lnTo>
                    <a:pt x="165" y="168"/>
                  </a:lnTo>
                  <a:lnTo>
                    <a:pt x="172" y="160"/>
                  </a:lnTo>
                  <a:lnTo>
                    <a:pt x="183" y="155"/>
                  </a:lnTo>
                  <a:lnTo>
                    <a:pt x="196" y="152"/>
                  </a:lnTo>
                  <a:lnTo>
                    <a:pt x="220" y="157"/>
                  </a:lnTo>
                  <a:lnTo>
                    <a:pt x="204" y="165"/>
                  </a:lnTo>
                  <a:lnTo>
                    <a:pt x="209" y="186"/>
                  </a:lnTo>
                  <a:lnTo>
                    <a:pt x="201" y="194"/>
                  </a:lnTo>
                  <a:lnTo>
                    <a:pt x="214" y="204"/>
                  </a:lnTo>
                  <a:lnTo>
                    <a:pt x="251" y="197"/>
                  </a:lnTo>
                  <a:lnTo>
                    <a:pt x="270" y="218"/>
                  </a:lnTo>
                  <a:lnTo>
                    <a:pt x="277" y="244"/>
                  </a:lnTo>
                  <a:lnTo>
                    <a:pt x="304" y="249"/>
                  </a:lnTo>
                  <a:lnTo>
                    <a:pt x="338" y="226"/>
                  </a:lnTo>
                  <a:lnTo>
                    <a:pt x="353" y="223"/>
                  </a:lnTo>
                  <a:lnTo>
                    <a:pt x="385" y="223"/>
                  </a:lnTo>
                  <a:lnTo>
                    <a:pt x="424" y="218"/>
                  </a:lnTo>
                  <a:lnTo>
                    <a:pt x="461" y="221"/>
                  </a:lnTo>
                  <a:lnTo>
                    <a:pt x="474" y="239"/>
                  </a:lnTo>
                  <a:lnTo>
                    <a:pt x="482" y="215"/>
                  </a:lnTo>
                  <a:lnTo>
                    <a:pt x="471" y="189"/>
                  </a:lnTo>
                  <a:lnTo>
                    <a:pt x="508" y="181"/>
                  </a:lnTo>
                  <a:lnTo>
                    <a:pt x="516" y="145"/>
                  </a:lnTo>
                  <a:lnTo>
                    <a:pt x="555" y="150"/>
                  </a:lnTo>
                  <a:lnTo>
                    <a:pt x="558" y="123"/>
                  </a:lnTo>
                  <a:lnTo>
                    <a:pt x="587" y="113"/>
                  </a:lnTo>
                  <a:lnTo>
                    <a:pt x="553" y="92"/>
                  </a:lnTo>
                  <a:lnTo>
                    <a:pt x="553" y="79"/>
                  </a:lnTo>
                  <a:lnTo>
                    <a:pt x="532" y="89"/>
                  </a:lnTo>
                  <a:lnTo>
                    <a:pt x="500" y="69"/>
                  </a:lnTo>
                  <a:lnTo>
                    <a:pt x="476" y="74"/>
                  </a:lnTo>
                  <a:lnTo>
                    <a:pt x="464" y="60"/>
                  </a:lnTo>
                  <a:lnTo>
                    <a:pt x="456" y="71"/>
                  </a:lnTo>
                  <a:lnTo>
                    <a:pt x="403" y="24"/>
                  </a:lnTo>
                  <a:lnTo>
                    <a:pt x="403" y="16"/>
                  </a:lnTo>
                  <a:lnTo>
                    <a:pt x="366" y="39"/>
                  </a:lnTo>
                  <a:lnTo>
                    <a:pt x="338" y="32"/>
                  </a:lnTo>
                  <a:lnTo>
                    <a:pt x="332" y="5"/>
                  </a:lnTo>
                  <a:lnTo>
                    <a:pt x="314" y="0"/>
                  </a:lnTo>
                  <a:lnTo>
                    <a:pt x="301" y="16"/>
                  </a:lnTo>
                  <a:lnTo>
                    <a:pt x="220" y="24"/>
                  </a:lnTo>
                  <a:lnTo>
                    <a:pt x="212" y="60"/>
                  </a:lnTo>
                  <a:lnTo>
                    <a:pt x="196" y="71"/>
                  </a:lnTo>
                  <a:lnTo>
                    <a:pt x="214" y="81"/>
                  </a:lnTo>
                  <a:lnTo>
                    <a:pt x="206" y="94"/>
                  </a:lnTo>
                  <a:lnTo>
                    <a:pt x="162" y="79"/>
                  </a:lnTo>
                  <a:lnTo>
                    <a:pt x="130" y="92"/>
                  </a:lnTo>
                  <a:lnTo>
                    <a:pt x="118" y="69"/>
                  </a:lnTo>
                  <a:lnTo>
                    <a:pt x="65" y="66"/>
                  </a:lnTo>
                  <a:lnTo>
                    <a:pt x="36" y="92"/>
                  </a:lnTo>
                  <a:lnTo>
                    <a:pt x="31" y="71"/>
                  </a:lnTo>
                  <a:lnTo>
                    <a:pt x="20" y="76"/>
                  </a:lnTo>
                  <a:lnTo>
                    <a:pt x="18" y="97"/>
                  </a:lnTo>
                  <a:lnTo>
                    <a:pt x="0" y="10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8" name="Freeform 530"/>
            <p:cNvSpPr>
              <a:spLocks/>
            </p:cNvSpPr>
            <p:nvPr/>
          </p:nvSpPr>
          <p:spPr bwMode="auto">
            <a:xfrm>
              <a:off x="5419849" y="3242224"/>
              <a:ext cx="400050" cy="223837"/>
            </a:xfrm>
            <a:custGeom>
              <a:avLst/>
              <a:gdLst>
                <a:gd name="T0" fmla="*/ 0 w 252"/>
                <a:gd name="T1" fmla="*/ 2147483647 h 141"/>
                <a:gd name="T2" fmla="*/ 2147483647 w 252"/>
                <a:gd name="T3" fmla="*/ 2147483647 h 141"/>
                <a:gd name="T4" fmla="*/ 2147483647 w 252"/>
                <a:gd name="T5" fmla="*/ 2147483647 h 141"/>
                <a:gd name="T6" fmla="*/ 2147483647 w 252"/>
                <a:gd name="T7" fmla="*/ 2147483647 h 141"/>
                <a:gd name="T8" fmla="*/ 2147483647 w 252"/>
                <a:gd name="T9" fmla="*/ 2147483647 h 141"/>
                <a:gd name="T10" fmla="*/ 2147483647 w 252"/>
                <a:gd name="T11" fmla="*/ 2147483647 h 141"/>
                <a:gd name="T12" fmla="*/ 2147483647 w 252"/>
                <a:gd name="T13" fmla="*/ 2147483647 h 141"/>
                <a:gd name="T14" fmla="*/ 2147483647 w 252"/>
                <a:gd name="T15" fmla="*/ 2147483647 h 141"/>
                <a:gd name="T16" fmla="*/ 2147483647 w 252"/>
                <a:gd name="T17" fmla="*/ 2147483647 h 141"/>
                <a:gd name="T18" fmla="*/ 2147483647 w 252"/>
                <a:gd name="T19" fmla="*/ 2147483647 h 141"/>
                <a:gd name="T20" fmla="*/ 2147483647 w 252"/>
                <a:gd name="T21" fmla="*/ 2147483647 h 141"/>
                <a:gd name="T22" fmla="*/ 2147483647 w 252"/>
                <a:gd name="T23" fmla="*/ 2147483647 h 141"/>
                <a:gd name="T24" fmla="*/ 2147483647 w 252"/>
                <a:gd name="T25" fmla="*/ 2147483647 h 141"/>
                <a:gd name="T26" fmla="*/ 2147483647 w 252"/>
                <a:gd name="T27" fmla="*/ 2147483647 h 141"/>
                <a:gd name="T28" fmla="*/ 2147483647 w 252"/>
                <a:gd name="T29" fmla="*/ 2147483647 h 141"/>
                <a:gd name="T30" fmla="*/ 2147483647 w 252"/>
                <a:gd name="T31" fmla="*/ 2147483647 h 141"/>
                <a:gd name="T32" fmla="*/ 2147483647 w 252"/>
                <a:gd name="T33" fmla="*/ 2147483647 h 141"/>
                <a:gd name="T34" fmla="*/ 2147483647 w 252"/>
                <a:gd name="T35" fmla="*/ 2147483647 h 141"/>
                <a:gd name="T36" fmla="*/ 2147483647 w 252"/>
                <a:gd name="T37" fmla="*/ 2147483647 h 141"/>
                <a:gd name="T38" fmla="*/ 2147483647 w 252"/>
                <a:gd name="T39" fmla="*/ 2147483647 h 141"/>
                <a:gd name="T40" fmla="*/ 2147483647 w 252"/>
                <a:gd name="T41" fmla="*/ 2147483647 h 141"/>
                <a:gd name="T42" fmla="*/ 2147483647 w 252"/>
                <a:gd name="T43" fmla="*/ 2147483647 h 141"/>
                <a:gd name="T44" fmla="*/ 2147483647 w 252"/>
                <a:gd name="T45" fmla="*/ 2147483647 h 141"/>
                <a:gd name="T46" fmla="*/ 2147483647 w 252"/>
                <a:gd name="T47" fmla="*/ 2147483647 h 141"/>
                <a:gd name="T48" fmla="*/ 2147483647 w 252"/>
                <a:gd name="T49" fmla="*/ 2147483647 h 141"/>
                <a:gd name="T50" fmla="*/ 2147483647 w 252"/>
                <a:gd name="T51" fmla="*/ 2147483647 h 141"/>
                <a:gd name="T52" fmla="*/ 2147483647 w 252"/>
                <a:gd name="T53" fmla="*/ 2147483647 h 141"/>
                <a:gd name="T54" fmla="*/ 2147483647 w 252"/>
                <a:gd name="T55" fmla="*/ 2147483647 h 141"/>
                <a:gd name="T56" fmla="*/ 2147483647 w 252"/>
                <a:gd name="T57" fmla="*/ 2147483647 h 141"/>
                <a:gd name="T58" fmla="*/ 2147483647 w 252"/>
                <a:gd name="T59" fmla="*/ 2147483647 h 141"/>
                <a:gd name="T60" fmla="*/ 2147483647 w 252"/>
                <a:gd name="T61" fmla="*/ 2147483647 h 141"/>
                <a:gd name="T62" fmla="*/ 2147483647 w 252"/>
                <a:gd name="T63" fmla="*/ 2147483647 h 141"/>
                <a:gd name="T64" fmla="*/ 2147483647 w 252"/>
                <a:gd name="T65" fmla="*/ 2147483647 h 141"/>
                <a:gd name="T66" fmla="*/ 2147483647 w 252"/>
                <a:gd name="T67" fmla="*/ 2147483647 h 141"/>
                <a:gd name="T68" fmla="*/ 2147483647 w 252"/>
                <a:gd name="T69" fmla="*/ 2147483647 h 141"/>
                <a:gd name="T70" fmla="*/ 2147483647 w 252"/>
                <a:gd name="T71" fmla="*/ 2147483647 h 141"/>
                <a:gd name="T72" fmla="*/ 2147483647 w 252"/>
                <a:gd name="T73" fmla="*/ 2147483647 h 141"/>
                <a:gd name="T74" fmla="*/ 2147483647 w 252"/>
                <a:gd name="T75" fmla="*/ 2147483647 h 141"/>
                <a:gd name="T76" fmla="*/ 2147483647 w 252"/>
                <a:gd name="T77" fmla="*/ 2147483647 h 141"/>
                <a:gd name="T78" fmla="*/ 2147483647 w 252"/>
                <a:gd name="T79" fmla="*/ 2147483647 h 141"/>
                <a:gd name="T80" fmla="*/ 2147483647 w 252"/>
                <a:gd name="T81" fmla="*/ 2147483647 h 141"/>
                <a:gd name="T82" fmla="*/ 2147483647 w 252"/>
                <a:gd name="T83" fmla="*/ 2147483647 h 141"/>
                <a:gd name="T84" fmla="*/ 2147483647 w 252"/>
                <a:gd name="T85" fmla="*/ 2147483647 h 141"/>
                <a:gd name="T86" fmla="*/ 2147483647 w 252"/>
                <a:gd name="T87" fmla="*/ 2147483647 h 141"/>
                <a:gd name="T88" fmla="*/ 2147483647 w 252"/>
                <a:gd name="T89" fmla="*/ 2147483647 h 141"/>
                <a:gd name="T90" fmla="*/ 2147483647 w 252"/>
                <a:gd name="T91" fmla="*/ 2147483647 h 141"/>
                <a:gd name="T92" fmla="*/ 2147483647 w 252"/>
                <a:gd name="T93" fmla="*/ 0 h 141"/>
                <a:gd name="T94" fmla="*/ 2147483647 w 252"/>
                <a:gd name="T95" fmla="*/ 2147483647 h 141"/>
                <a:gd name="T96" fmla="*/ 0 w 252"/>
                <a:gd name="T97" fmla="*/ 2147483647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"/>
                <a:gd name="T148" fmla="*/ 0 h 141"/>
                <a:gd name="T149" fmla="*/ 252 w 252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" h="141">
                  <a:moveTo>
                    <a:pt x="0" y="67"/>
                  </a:moveTo>
                  <a:lnTo>
                    <a:pt x="11" y="65"/>
                  </a:lnTo>
                  <a:lnTo>
                    <a:pt x="11" y="58"/>
                  </a:lnTo>
                  <a:lnTo>
                    <a:pt x="33" y="45"/>
                  </a:lnTo>
                  <a:lnTo>
                    <a:pt x="49" y="55"/>
                  </a:lnTo>
                  <a:lnTo>
                    <a:pt x="52" y="76"/>
                  </a:lnTo>
                  <a:lnTo>
                    <a:pt x="67" y="67"/>
                  </a:lnTo>
                  <a:lnTo>
                    <a:pt x="77" y="70"/>
                  </a:lnTo>
                  <a:lnTo>
                    <a:pt x="93" y="103"/>
                  </a:lnTo>
                  <a:lnTo>
                    <a:pt x="126" y="123"/>
                  </a:lnTo>
                  <a:lnTo>
                    <a:pt x="151" y="130"/>
                  </a:lnTo>
                  <a:lnTo>
                    <a:pt x="151" y="140"/>
                  </a:lnTo>
                  <a:lnTo>
                    <a:pt x="170" y="140"/>
                  </a:lnTo>
                  <a:lnTo>
                    <a:pt x="175" y="113"/>
                  </a:lnTo>
                  <a:lnTo>
                    <a:pt x="170" y="100"/>
                  </a:lnTo>
                  <a:lnTo>
                    <a:pt x="159" y="103"/>
                  </a:lnTo>
                  <a:lnTo>
                    <a:pt x="156" y="85"/>
                  </a:lnTo>
                  <a:lnTo>
                    <a:pt x="170" y="93"/>
                  </a:lnTo>
                  <a:lnTo>
                    <a:pt x="177" y="93"/>
                  </a:lnTo>
                  <a:lnTo>
                    <a:pt x="194" y="73"/>
                  </a:lnTo>
                  <a:lnTo>
                    <a:pt x="218" y="76"/>
                  </a:lnTo>
                  <a:lnTo>
                    <a:pt x="223" y="81"/>
                  </a:lnTo>
                  <a:lnTo>
                    <a:pt x="216" y="90"/>
                  </a:lnTo>
                  <a:lnTo>
                    <a:pt x="241" y="81"/>
                  </a:lnTo>
                  <a:lnTo>
                    <a:pt x="244" y="85"/>
                  </a:lnTo>
                  <a:lnTo>
                    <a:pt x="251" y="81"/>
                  </a:lnTo>
                  <a:lnTo>
                    <a:pt x="235" y="65"/>
                  </a:lnTo>
                  <a:lnTo>
                    <a:pt x="223" y="70"/>
                  </a:lnTo>
                  <a:lnTo>
                    <a:pt x="213" y="62"/>
                  </a:lnTo>
                  <a:lnTo>
                    <a:pt x="226" y="50"/>
                  </a:lnTo>
                  <a:lnTo>
                    <a:pt x="223" y="45"/>
                  </a:lnTo>
                  <a:lnTo>
                    <a:pt x="208" y="48"/>
                  </a:lnTo>
                  <a:lnTo>
                    <a:pt x="175" y="70"/>
                  </a:lnTo>
                  <a:lnTo>
                    <a:pt x="148" y="65"/>
                  </a:lnTo>
                  <a:lnTo>
                    <a:pt x="142" y="40"/>
                  </a:lnTo>
                  <a:lnTo>
                    <a:pt x="123" y="20"/>
                  </a:lnTo>
                  <a:lnTo>
                    <a:pt x="87" y="27"/>
                  </a:lnTo>
                  <a:lnTo>
                    <a:pt x="74" y="17"/>
                  </a:lnTo>
                  <a:lnTo>
                    <a:pt x="72" y="22"/>
                  </a:lnTo>
                  <a:lnTo>
                    <a:pt x="64" y="27"/>
                  </a:lnTo>
                  <a:lnTo>
                    <a:pt x="57" y="27"/>
                  </a:lnTo>
                  <a:lnTo>
                    <a:pt x="46" y="22"/>
                  </a:lnTo>
                  <a:lnTo>
                    <a:pt x="39" y="30"/>
                  </a:lnTo>
                  <a:lnTo>
                    <a:pt x="39" y="22"/>
                  </a:lnTo>
                  <a:lnTo>
                    <a:pt x="31" y="20"/>
                  </a:lnTo>
                  <a:lnTo>
                    <a:pt x="31" y="12"/>
                  </a:lnTo>
                  <a:lnTo>
                    <a:pt x="36" y="0"/>
                  </a:lnTo>
                  <a:lnTo>
                    <a:pt x="11" y="8"/>
                  </a:lnTo>
                  <a:lnTo>
                    <a:pt x="0" y="6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899" name="Freeform 531"/>
            <p:cNvSpPr>
              <a:spLocks/>
            </p:cNvSpPr>
            <p:nvPr/>
          </p:nvSpPr>
          <p:spPr bwMode="auto">
            <a:xfrm>
              <a:off x="5419849" y="3242224"/>
              <a:ext cx="409575" cy="233362"/>
            </a:xfrm>
            <a:custGeom>
              <a:avLst/>
              <a:gdLst>
                <a:gd name="T0" fmla="*/ 0 w 258"/>
                <a:gd name="T1" fmla="*/ 2147483647 h 147"/>
                <a:gd name="T2" fmla="*/ 2147483647 w 258"/>
                <a:gd name="T3" fmla="*/ 2147483647 h 147"/>
                <a:gd name="T4" fmla="*/ 2147483647 w 258"/>
                <a:gd name="T5" fmla="*/ 2147483647 h 147"/>
                <a:gd name="T6" fmla="*/ 2147483647 w 258"/>
                <a:gd name="T7" fmla="*/ 2147483647 h 147"/>
                <a:gd name="T8" fmla="*/ 2147483647 w 258"/>
                <a:gd name="T9" fmla="*/ 2147483647 h 147"/>
                <a:gd name="T10" fmla="*/ 2147483647 w 258"/>
                <a:gd name="T11" fmla="*/ 2147483647 h 147"/>
                <a:gd name="T12" fmla="*/ 2147483647 w 258"/>
                <a:gd name="T13" fmla="*/ 2147483647 h 147"/>
                <a:gd name="T14" fmla="*/ 2147483647 w 258"/>
                <a:gd name="T15" fmla="*/ 2147483647 h 147"/>
                <a:gd name="T16" fmla="*/ 2147483647 w 258"/>
                <a:gd name="T17" fmla="*/ 2147483647 h 147"/>
                <a:gd name="T18" fmla="*/ 2147483647 w 258"/>
                <a:gd name="T19" fmla="*/ 2147483647 h 147"/>
                <a:gd name="T20" fmla="*/ 2147483647 w 258"/>
                <a:gd name="T21" fmla="*/ 2147483647 h 147"/>
                <a:gd name="T22" fmla="*/ 2147483647 w 258"/>
                <a:gd name="T23" fmla="*/ 2147483647 h 147"/>
                <a:gd name="T24" fmla="*/ 2147483647 w 258"/>
                <a:gd name="T25" fmla="*/ 2147483647 h 147"/>
                <a:gd name="T26" fmla="*/ 2147483647 w 258"/>
                <a:gd name="T27" fmla="*/ 2147483647 h 147"/>
                <a:gd name="T28" fmla="*/ 2147483647 w 258"/>
                <a:gd name="T29" fmla="*/ 2147483647 h 147"/>
                <a:gd name="T30" fmla="*/ 2147483647 w 258"/>
                <a:gd name="T31" fmla="*/ 2147483647 h 147"/>
                <a:gd name="T32" fmla="*/ 2147483647 w 258"/>
                <a:gd name="T33" fmla="*/ 2147483647 h 147"/>
                <a:gd name="T34" fmla="*/ 2147483647 w 258"/>
                <a:gd name="T35" fmla="*/ 2147483647 h 147"/>
                <a:gd name="T36" fmla="*/ 2147483647 w 258"/>
                <a:gd name="T37" fmla="*/ 2147483647 h 147"/>
                <a:gd name="T38" fmla="*/ 2147483647 w 258"/>
                <a:gd name="T39" fmla="*/ 2147483647 h 147"/>
                <a:gd name="T40" fmla="*/ 2147483647 w 258"/>
                <a:gd name="T41" fmla="*/ 2147483647 h 147"/>
                <a:gd name="T42" fmla="*/ 2147483647 w 258"/>
                <a:gd name="T43" fmla="*/ 2147483647 h 147"/>
                <a:gd name="T44" fmla="*/ 2147483647 w 258"/>
                <a:gd name="T45" fmla="*/ 2147483647 h 147"/>
                <a:gd name="T46" fmla="*/ 2147483647 w 258"/>
                <a:gd name="T47" fmla="*/ 2147483647 h 147"/>
                <a:gd name="T48" fmla="*/ 2147483647 w 258"/>
                <a:gd name="T49" fmla="*/ 2147483647 h 147"/>
                <a:gd name="T50" fmla="*/ 2147483647 w 258"/>
                <a:gd name="T51" fmla="*/ 2147483647 h 147"/>
                <a:gd name="T52" fmla="*/ 2147483647 w 258"/>
                <a:gd name="T53" fmla="*/ 2147483647 h 147"/>
                <a:gd name="T54" fmla="*/ 2147483647 w 258"/>
                <a:gd name="T55" fmla="*/ 2147483647 h 147"/>
                <a:gd name="T56" fmla="*/ 2147483647 w 258"/>
                <a:gd name="T57" fmla="*/ 2147483647 h 147"/>
                <a:gd name="T58" fmla="*/ 2147483647 w 258"/>
                <a:gd name="T59" fmla="*/ 2147483647 h 147"/>
                <a:gd name="T60" fmla="*/ 2147483647 w 258"/>
                <a:gd name="T61" fmla="*/ 2147483647 h 147"/>
                <a:gd name="T62" fmla="*/ 2147483647 w 258"/>
                <a:gd name="T63" fmla="*/ 2147483647 h 147"/>
                <a:gd name="T64" fmla="*/ 2147483647 w 258"/>
                <a:gd name="T65" fmla="*/ 2147483647 h 147"/>
                <a:gd name="T66" fmla="*/ 2147483647 w 258"/>
                <a:gd name="T67" fmla="*/ 2147483647 h 147"/>
                <a:gd name="T68" fmla="*/ 2147483647 w 258"/>
                <a:gd name="T69" fmla="*/ 2147483647 h 147"/>
                <a:gd name="T70" fmla="*/ 2147483647 w 258"/>
                <a:gd name="T71" fmla="*/ 2147483647 h 147"/>
                <a:gd name="T72" fmla="*/ 2147483647 w 258"/>
                <a:gd name="T73" fmla="*/ 2147483647 h 147"/>
                <a:gd name="T74" fmla="*/ 2147483647 w 258"/>
                <a:gd name="T75" fmla="*/ 2147483647 h 147"/>
                <a:gd name="T76" fmla="*/ 2147483647 w 258"/>
                <a:gd name="T77" fmla="*/ 2147483647 h 147"/>
                <a:gd name="T78" fmla="*/ 2147483647 w 258"/>
                <a:gd name="T79" fmla="*/ 2147483647 h 147"/>
                <a:gd name="T80" fmla="*/ 2147483647 w 258"/>
                <a:gd name="T81" fmla="*/ 2147483647 h 147"/>
                <a:gd name="T82" fmla="*/ 2147483647 w 258"/>
                <a:gd name="T83" fmla="*/ 2147483647 h 147"/>
                <a:gd name="T84" fmla="*/ 2147483647 w 258"/>
                <a:gd name="T85" fmla="*/ 2147483647 h 147"/>
                <a:gd name="T86" fmla="*/ 2147483647 w 258"/>
                <a:gd name="T87" fmla="*/ 2147483647 h 147"/>
                <a:gd name="T88" fmla="*/ 2147483647 w 258"/>
                <a:gd name="T89" fmla="*/ 2147483647 h 147"/>
                <a:gd name="T90" fmla="*/ 2147483647 w 258"/>
                <a:gd name="T91" fmla="*/ 2147483647 h 147"/>
                <a:gd name="T92" fmla="*/ 2147483647 w 258"/>
                <a:gd name="T93" fmla="*/ 0 h 147"/>
                <a:gd name="T94" fmla="*/ 2147483647 w 258"/>
                <a:gd name="T95" fmla="*/ 2147483647 h 147"/>
                <a:gd name="T96" fmla="*/ 0 w 258"/>
                <a:gd name="T97" fmla="*/ 2147483647 h 1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147"/>
                <a:gd name="T149" fmla="*/ 258 w 258"/>
                <a:gd name="T150" fmla="*/ 147 h 1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147">
                  <a:moveTo>
                    <a:pt x="0" y="70"/>
                  </a:moveTo>
                  <a:lnTo>
                    <a:pt x="11" y="68"/>
                  </a:lnTo>
                  <a:lnTo>
                    <a:pt x="11" y="60"/>
                  </a:lnTo>
                  <a:lnTo>
                    <a:pt x="34" y="47"/>
                  </a:lnTo>
                  <a:lnTo>
                    <a:pt x="50" y="57"/>
                  </a:lnTo>
                  <a:lnTo>
                    <a:pt x="53" y="79"/>
                  </a:lnTo>
                  <a:lnTo>
                    <a:pt x="69" y="70"/>
                  </a:lnTo>
                  <a:lnTo>
                    <a:pt x="79" y="73"/>
                  </a:lnTo>
                  <a:lnTo>
                    <a:pt x="95" y="107"/>
                  </a:lnTo>
                  <a:lnTo>
                    <a:pt x="129" y="128"/>
                  </a:lnTo>
                  <a:lnTo>
                    <a:pt x="155" y="136"/>
                  </a:lnTo>
                  <a:lnTo>
                    <a:pt x="155" y="146"/>
                  </a:lnTo>
                  <a:lnTo>
                    <a:pt x="174" y="146"/>
                  </a:lnTo>
                  <a:lnTo>
                    <a:pt x="179" y="118"/>
                  </a:lnTo>
                  <a:lnTo>
                    <a:pt x="174" y="104"/>
                  </a:lnTo>
                  <a:lnTo>
                    <a:pt x="163" y="107"/>
                  </a:lnTo>
                  <a:lnTo>
                    <a:pt x="160" y="89"/>
                  </a:lnTo>
                  <a:lnTo>
                    <a:pt x="174" y="97"/>
                  </a:lnTo>
                  <a:lnTo>
                    <a:pt x="181" y="97"/>
                  </a:lnTo>
                  <a:lnTo>
                    <a:pt x="199" y="76"/>
                  </a:lnTo>
                  <a:lnTo>
                    <a:pt x="223" y="79"/>
                  </a:lnTo>
                  <a:lnTo>
                    <a:pt x="228" y="84"/>
                  </a:lnTo>
                  <a:lnTo>
                    <a:pt x="221" y="94"/>
                  </a:lnTo>
                  <a:lnTo>
                    <a:pt x="247" y="84"/>
                  </a:lnTo>
                  <a:lnTo>
                    <a:pt x="250" y="89"/>
                  </a:lnTo>
                  <a:lnTo>
                    <a:pt x="257" y="84"/>
                  </a:lnTo>
                  <a:lnTo>
                    <a:pt x="241" y="68"/>
                  </a:lnTo>
                  <a:lnTo>
                    <a:pt x="228" y="73"/>
                  </a:lnTo>
                  <a:lnTo>
                    <a:pt x="218" y="65"/>
                  </a:lnTo>
                  <a:lnTo>
                    <a:pt x="231" y="52"/>
                  </a:lnTo>
                  <a:lnTo>
                    <a:pt x="228" y="47"/>
                  </a:lnTo>
                  <a:lnTo>
                    <a:pt x="213" y="50"/>
                  </a:lnTo>
                  <a:lnTo>
                    <a:pt x="179" y="73"/>
                  </a:lnTo>
                  <a:lnTo>
                    <a:pt x="152" y="68"/>
                  </a:lnTo>
                  <a:lnTo>
                    <a:pt x="145" y="42"/>
                  </a:lnTo>
                  <a:lnTo>
                    <a:pt x="126" y="21"/>
                  </a:lnTo>
                  <a:lnTo>
                    <a:pt x="89" y="28"/>
                  </a:lnTo>
                  <a:lnTo>
                    <a:pt x="76" y="18"/>
                  </a:lnTo>
                  <a:lnTo>
                    <a:pt x="74" y="23"/>
                  </a:lnTo>
                  <a:lnTo>
                    <a:pt x="66" y="28"/>
                  </a:lnTo>
                  <a:lnTo>
                    <a:pt x="58" y="28"/>
                  </a:lnTo>
                  <a:lnTo>
                    <a:pt x="47" y="23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32" y="21"/>
                  </a:lnTo>
                  <a:lnTo>
                    <a:pt x="32" y="13"/>
                  </a:lnTo>
                  <a:lnTo>
                    <a:pt x="37" y="0"/>
                  </a:lnTo>
                  <a:lnTo>
                    <a:pt x="11" y="8"/>
                  </a:lnTo>
                  <a:lnTo>
                    <a:pt x="0" y="7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0" name="Freeform 532"/>
            <p:cNvSpPr>
              <a:spLocks/>
            </p:cNvSpPr>
            <p:nvPr/>
          </p:nvSpPr>
          <p:spPr bwMode="auto">
            <a:xfrm>
              <a:off x="5470649" y="3204124"/>
              <a:ext cx="92075" cy="79375"/>
            </a:xfrm>
            <a:custGeom>
              <a:avLst/>
              <a:gdLst>
                <a:gd name="T0" fmla="*/ 2147483647 w 58"/>
                <a:gd name="T1" fmla="*/ 2147483647 h 50"/>
                <a:gd name="T2" fmla="*/ 2147483647 w 58"/>
                <a:gd name="T3" fmla="*/ 0 h 50"/>
                <a:gd name="T4" fmla="*/ 2147483647 w 58"/>
                <a:gd name="T5" fmla="*/ 2147483647 h 50"/>
                <a:gd name="T6" fmla="*/ 2147483647 w 58"/>
                <a:gd name="T7" fmla="*/ 2147483647 h 50"/>
                <a:gd name="T8" fmla="*/ 2147483647 w 58"/>
                <a:gd name="T9" fmla="*/ 2147483647 h 50"/>
                <a:gd name="T10" fmla="*/ 2147483647 w 58"/>
                <a:gd name="T11" fmla="*/ 2147483647 h 50"/>
                <a:gd name="T12" fmla="*/ 0 w 58"/>
                <a:gd name="T13" fmla="*/ 2147483647 h 50"/>
                <a:gd name="T14" fmla="*/ 0 w 58"/>
                <a:gd name="T15" fmla="*/ 2147483647 h 50"/>
                <a:gd name="T16" fmla="*/ 2147483647 w 58"/>
                <a:gd name="T17" fmla="*/ 2147483647 h 50"/>
                <a:gd name="T18" fmla="*/ 2147483647 w 58"/>
                <a:gd name="T19" fmla="*/ 2147483647 h 50"/>
                <a:gd name="T20" fmla="*/ 2147483647 w 58"/>
                <a:gd name="T21" fmla="*/ 2147483647 h 50"/>
                <a:gd name="T22" fmla="*/ 2147483647 w 58"/>
                <a:gd name="T23" fmla="*/ 2147483647 h 50"/>
                <a:gd name="T24" fmla="*/ 2147483647 w 58"/>
                <a:gd name="T25" fmla="*/ 2147483647 h 50"/>
                <a:gd name="T26" fmla="*/ 2147483647 w 58"/>
                <a:gd name="T27" fmla="*/ 2147483647 h 50"/>
                <a:gd name="T28" fmla="*/ 2147483647 w 58"/>
                <a:gd name="T29" fmla="*/ 2147483647 h 50"/>
                <a:gd name="T30" fmla="*/ 2147483647 w 58"/>
                <a:gd name="T31" fmla="*/ 2147483647 h 50"/>
                <a:gd name="T32" fmla="*/ 2147483647 w 58"/>
                <a:gd name="T33" fmla="*/ 2147483647 h 50"/>
                <a:gd name="T34" fmla="*/ 2147483647 w 58"/>
                <a:gd name="T35" fmla="*/ 2147483647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0"/>
                <a:gd name="T56" fmla="*/ 58 w 5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0">
                  <a:moveTo>
                    <a:pt x="57" y="4"/>
                  </a:moveTo>
                  <a:lnTo>
                    <a:pt x="35" y="0"/>
                  </a:lnTo>
                  <a:lnTo>
                    <a:pt x="24" y="3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14" y="42"/>
                  </a:lnTo>
                  <a:lnTo>
                    <a:pt x="24" y="46"/>
                  </a:lnTo>
                  <a:lnTo>
                    <a:pt x="31" y="46"/>
                  </a:lnTo>
                  <a:lnTo>
                    <a:pt x="38" y="42"/>
                  </a:lnTo>
                  <a:lnTo>
                    <a:pt x="40" y="37"/>
                  </a:lnTo>
                  <a:lnTo>
                    <a:pt x="47" y="30"/>
                  </a:lnTo>
                  <a:lnTo>
                    <a:pt x="43" y="12"/>
                  </a:lnTo>
                  <a:lnTo>
                    <a:pt x="57" y="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1" name="Freeform 533"/>
            <p:cNvSpPr>
              <a:spLocks/>
            </p:cNvSpPr>
            <p:nvPr/>
          </p:nvSpPr>
          <p:spPr bwMode="auto">
            <a:xfrm>
              <a:off x="5470649" y="3204124"/>
              <a:ext cx="101600" cy="889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0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2147483647 w 64"/>
                <a:gd name="T33" fmla="*/ 2147483647 h 56"/>
                <a:gd name="T34" fmla="*/ 2147483647 w 64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56"/>
                <a:gd name="T56" fmla="*/ 64 w 64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56">
                  <a:moveTo>
                    <a:pt x="63" y="5"/>
                  </a:moveTo>
                  <a:lnTo>
                    <a:pt x="39" y="0"/>
                  </a:lnTo>
                  <a:lnTo>
                    <a:pt x="26" y="3"/>
                  </a:lnTo>
                  <a:lnTo>
                    <a:pt x="15" y="8"/>
                  </a:lnTo>
                  <a:lnTo>
                    <a:pt x="8" y="16"/>
                  </a:lnTo>
                  <a:lnTo>
                    <a:pt x="5" y="24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8" y="47"/>
                  </a:lnTo>
                  <a:lnTo>
                    <a:pt x="8" y="55"/>
                  </a:lnTo>
                  <a:lnTo>
                    <a:pt x="15" y="47"/>
                  </a:lnTo>
                  <a:lnTo>
                    <a:pt x="26" y="52"/>
                  </a:lnTo>
                  <a:lnTo>
                    <a:pt x="34" y="52"/>
                  </a:lnTo>
                  <a:lnTo>
                    <a:pt x="42" y="47"/>
                  </a:lnTo>
                  <a:lnTo>
                    <a:pt x="44" y="42"/>
                  </a:lnTo>
                  <a:lnTo>
                    <a:pt x="52" y="34"/>
                  </a:lnTo>
                  <a:lnTo>
                    <a:pt x="47" y="13"/>
                  </a:lnTo>
                  <a:lnTo>
                    <a:pt x="63" y="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2" name="Freeform 534"/>
            <p:cNvSpPr>
              <a:spLocks/>
            </p:cNvSpPr>
            <p:nvPr/>
          </p:nvSpPr>
          <p:spPr bwMode="auto">
            <a:xfrm>
              <a:off x="5070599" y="3270799"/>
              <a:ext cx="200025" cy="158750"/>
            </a:xfrm>
            <a:custGeom>
              <a:avLst/>
              <a:gdLst>
                <a:gd name="T0" fmla="*/ 2147483647 w 126"/>
                <a:gd name="T1" fmla="*/ 2147483647 h 100"/>
                <a:gd name="T2" fmla="*/ 2147483647 w 126"/>
                <a:gd name="T3" fmla="*/ 2147483647 h 100"/>
                <a:gd name="T4" fmla="*/ 2147483647 w 126"/>
                <a:gd name="T5" fmla="*/ 2147483647 h 100"/>
                <a:gd name="T6" fmla="*/ 2147483647 w 126"/>
                <a:gd name="T7" fmla="*/ 0 h 100"/>
                <a:gd name="T8" fmla="*/ 2147483647 w 126"/>
                <a:gd name="T9" fmla="*/ 2147483647 h 100"/>
                <a:gd name="T10" fmla="*/ 2147483647 w 126"/>
                <a:gd name="T11" fmla="*/ 2147483647 h 100"/>
                <a:gd name="T12" fmla="*/ 2147483647 w 126"/>
                <a:gd name="T13" fmla="*/ 2147483647 h 100"/>
                <a:gd name="T14" fmla="*/ 2147483647 w 126"/>
                <a:gd name="T15" fmla="*/ 2147483647 h 100"/>
                <a:gd name="T16" fmla="*/ 2147483647 w 126"/>
                <a:gd name="T17" fmla="*/ 2147483647 h 100"/>
                <a:gd name="T18" fmla="*/ 2147483647 w 126"/>
                <a:gd name="T19" fmla="*/ 2147483647 h 100"/>
                <a:gd name="T20" fmla="*/ 0 w 126"/>
                <a:gd name="T21" fmla="*/ 2147483647 h 100"/>
                <a:gd name="T22" fmla="*/ 2147483647 w 126"/>
                <a:gd name="T23" fmla="*/ 2147483647 h 100"/>
                <a:gd name="T24" fmla="*/ 2147483647 w 126"/>
                <a:gd name="T25" fmla="*/ 2147483647 h 100"/>
                <a:gd name="T26" fmla="*/ 2147483647 w 126"/>
                <a:gd name="T27" fmla="*/ 2147483647 h 100"/>
                <a:gd name="T28" fmla="*/ 2147483647 w 126"/>
                <a:gd name="T29" fmla="*/ 2147483647 h 100"/>
                <a:gd name="T30" fmla="*/ 2147483647 w 126"/>
                <a:gd name="T31" fmla="*/ 2147483647 h 100"/>
                <a:gd name="T32" fmla="*/ 2147483647 w 126"/>
                <a:gd name="T33" fmla="*/ 2147483647 h 100"/>
                <a:gd name="T34" fmla="*/ 2147483647 w 126"/>
                <a:gd name="T35" fmla="*/ 2147483647 h 100"/>
                <a:gd name="T36" fmla="*/ 2147483647 w 126"/>
                <a:gd name="T37" fmla="*/ 2147483647 h 100"/>
                <a:gd name="T38" fmla="*/ 2147483647 w 126"/>
                <a:gd name="T39" fmla="*/ 2147483647 h 100"/>
                <a:gd name="T40" fmla="*/ 2147483647 w 126"/>
                <a:gd name="T41" fmla="*/ 2147483647 h 100"/>
                <a:gd name="T42" fmla="*/ 2147483647 w 126"/>
                <a:gd name="T43" fmla="*/ 2147483647 h 100"/>
                <a:gd name="T44" fmla="*/ 2147483647 w 126"/>
                <a:gd name="T45" fmla="*/ 2147483647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6"/>
                <a:gd name="T70" fmla="*/ 0 h 100"/>
                <a:gd name="T71" fmla="*/ 126 w 126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6" h="100">
                  <a:moveTo>
                    <a:pt x="74" y="3"/>
                  </a:moveTo>
                  <a:lnTo>
                    <a:pt x="58" y="18"/>
                  </a:lnTo>
                  <a:lnTo>
                    <a:pt x="40" y="3"/>
                  </a:lnTo>
                  <a:lnTo>
                    <a:pt x="28" y="0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48" y="27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5" y="25"/>
                  </a:lnTo>
                  <a:lnTo>
                    <a:pt x="0" y="27"/>
                  </a:lnTo>
                  <a:lnTo>
                    <a:pt x="2" y="49"/>
                  </a:lnTo>
                  <a:lnTo>
                    <a:pt x="20" y="49"/>
                  </a:lnTo>
                  <a:lnTo>
                    <a:pt x="45" y="79"/>
                  </a:lnTo>
                  <a:lnTo>
                    <a:pt x="65" y="94"/>
                  </a:lnTo>
                  <a:lnTo>
                    <a:pt x="91" y="81"/>
                  </a:lnTo>
                  <a:lnTo>
                    <a:pt x="93" y="94"/>
                  </a:lnTo>
                  <a:lnTo>
                    <a:pt x="105" y="99"/>
                  </a:lnTo>
                  <a:lnTo>
                    <a:pt x="115" y="74"/>
                  </a:lnTo>
                  <a:lnTo>
                    <a:pt x="125" y="72"/>
                  </a:lnTo>
                  <a:lnTo>
                    <a:pt x="97" y="44"/>
                  </a:lnTo>
                  <a:lnTo>
                    <a:pt x="88" y="9"/>
                  </a:lnTo>
                  <a:lnTo>
                    <a:pt x="74" y="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3" name="Freeform 535"/>
            <p:cNvSpPr>
              <a:spLocks/>
            </p:cNvSpPr>
            <p:nvPr/>
          </p:nvSpPr>
          <p:spPr bwMode="auto">
            <a:xfrm>
              <a:off x="5070599" y="3270799"/>
              <a:ext cx="209550" cy="168275"/>
            </a:xfrm>
            <a:custGeom>
              <a:avLst/>
              <a:gdLst>
                <a:gd name="T0" fmla="*/ 2147483647 w 132"/>
                <a:gd name="T1" fmla="*/ 2147483647 h 106"/>
                <a:gd name="T2" fmla="*/ 2147483647 w 132"/>
                <a:gd name="T3" fmla="*/ 2147483647 h 106"/>
                <a:gd name="T4" fmla="*/ 2147483647 w 132"/>
                <a:gd name="T5" fmla="*/ 2147483647 h 106"/>
                <a:gd name="T6" fmla="*/ 2147483647 w 132"/>
                <a:gd name="T7" fmla="*/ 0 h 106"/>
                <a:gd name="T8" fmla="*/ 2147483647 w 132"/>
                <a:gd name="T9" fmla="*/ 2147483647 h 106"/>
                <a:gd name="T10" fmla="*/ 2147483647 w 132"/>
                <a:gd name="T11" fmla="*/ 2147483647 h 106"/>
                <a:gd name="T12" fmla="*/ 2147483647 w 132"/>
                <a:gd name="T13" fmla="*/ 2147483647 h 106"/>
                <a:gd name="T14" fmla="*/ 2147483647 w 132"/>
                <a:gd name="T15" fmla="*/ 2147483647 h 106"/>
                <a:gd name="T16" fmla="*/ 2147483647 w 132"/>
                <a:gd name="T17" fmla="*/ 2147483647 h 106"/>
                <a:gd name="T18" fmla="*/ 2147483647 w 132"/>
                <a:gd name="T19" fmla="*/ 2147483647 h 106"/>
                <a:gd name="T20" fmla="*/ 0 w 132"/>
                <a:gd name="T21" fmla="*/ 2147483647 h 106"/>
                <a:gd name="T22" fmla="*/ 2147483647 w 132"/>
                <a:gd name="T23" fmla="*/ 2147483647 h 106"/>
                <a:gd name="T24" fmla="*/ 2147483647 w 132"/>
                <a:gd name="T25" fmla="*/ 2147483647 h 106"/>
                <a:gd name="T26" fmla="*/ 2147483647 w 132"/>
                <a:gd name="T27" fmla="*/ 2147483647 h 106"/>
                <a:gd name="T28" fmla="*/ 2147483647 w 132"/>
                <a:gd name="T29" fmla="*/ 2147483647 h 106"/>
                <a:gd name="T30" fmla="*/ 2147483647 w 132"/>
                <a:gd name="T31" fmla="*/ 2147483647 h 106"/>
                <a:gd name="T32" fmla="*/ 2147483647 w 132"/>
                <a:gd name="T33" fmla="*/ 2147483647 h 106"/>
                <a:gd name="T34" fmla="*/ 2147483647 w 132"/>
                <a:gd name="T35" fmla="*/ 2147483647 h 106"/>
                <a:gd name="T36" fmla="*/ 2147483647 w 132"/>
                <a:gd name="T37" fmla="*/ 2147483647 h 106"/>
                <a:gd name="T38" fmla="*/ 2147483647 w 132"/>
                <a:gd name="T39" fmla="*/ 2147483647 h 106"/>
                <a:gd name="T40" fmla="*/ 2147483647 w 132"/>
                <a:gd name="T41" fmla="*/ 2147483647 h 106"/>
                <a:gd name="T42" fmla="*/ 2147483647 w 132"/>
                <a:gd name="T43" fmla="*/ 2147483647 h 106"/>
                <a:gd name="T44" fmla="*/ 2147483647 w 132"/>
                <a:gd name="T45" fmla="*/ 2147483647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6"/>
                <a:gd name="T71" fmla="*/ 132 w 132"/>
                <a:gd name="T72" fmla="*/ 106 h 1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6">
                  <a:moveTo>
                    <a:pt x="78" y="3"/>
                  </a:moveTo>
                  <a:lnTo>
                    <a:pt x="61" y="19"/>
                  </a:lnTo>
                  <a:lnTo>
                    <a:pt x="42" y="3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42" y="13"/>
                  </a:lnTo>
                  <a:lnTo>
                    <a:pt x="50" y="29"/>
                  </a:lnTo>
                  <a:lnTo>
                    <a:pt x="34" y="27"/>
                  </a:lnTo>
                  <a:lnTo>
                    <a:pt x="29" y="29"/>
                  </a:lnTo>
                  <a:lnTo>
                    <a:pt x="5" y="27"/>
                  </a:lnTo>
                  <a:lnTo>
                    <a:pt x="0" y="29"/>
                  </a:lnTo>
                  <a:lnTo>
                    <a:pt x="2" y="52"/>
                  </a:lnTo>
                  <a:lnTo>
                    <a:pt x="21" y="52"/>
                  </a:lnTo>
                  <a:lnTo>
                    <a:pt x="47" y="84"/>
                  </a:lnTo>
                  <a:lnTo>
                    <a:pt x="68" y="100"/>
                  </a:lnTo>
                  <a:lnTo>
                    <a:pt x="95" y="86"/>
                  </a:lnTo>
                  <a:lnTo>
                    <a:pt x="97" y="100"/>
                  </a:lnTo>
                  <a:lnTo>
                    <a:pt x="110" y="105"/>
                  </a:lnTo>
                  <a:lnTo>
                    <a:pt x="121" y="79"/>
                  </a:lnTo>
                  <a:lnTo>
                    <a:pt x="131" y="76"/>
                  </a:lnTo>
                  <a:lnTo>
                    <a:pt x="102" y="47"/>
                  </a:lnTo>
                  <a:lnTo>
                    <a:pt x="92" y="10"/>
                  </a:lnTo>
                  <a:lnTo>
                    <a:pt x="78" y="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4" name="Freeform 536"/>
            <p:cNvSpPr>
              <a:spLocks/>
            </p:cNvSpPr>
            <p:nvPr/>
          </p:nvSpPr>
          <p:spPr bwMode="auto">
            <a:xfrm>
              <a:off x="5070599" y="3313661"/>
              <a:ext cx="133350" cy="100013"/>
            </a:xfrm>
            <a:custGeom>
              <a:avLst/>
              <a:gdLst>
                <a:gd name="T0" fmla="*/ 0 w 84"/>
                <a:gd name="T1" fmla="*/ 2147483647 h 63"/>
                <a:gd name="T2" fmla="*/ 2147483647 w 84"/>
                <a:gd name="T3" fmla="*/ 2147483647 h 63"/>
                <a:gd name="T4" fmla="*/ 2147483647 w 84"/>
                <a:gd name="T5" fmla="*/ 2147483647 h 63"/>
                <a:gd name="T6" fmla="*/ 2147483647 w 84"/>
                <a:gd name="T7" fmla="*/ 2147483647 h 63"/>
                <a:gd name="T8" fmla="*/ 2147483647 w 84"/>
                <a:gd name="T9" fmla="*/ 2147483647 h 63"/>
                <a:gd name="T10" fmla="*/ 2147483647 w 84"/>
                <a:gd name="T11" fmla="*/ 2147483647 h 63"/>
                <a:gd name="T12" fmla="*/ 2147483647 w 84"/>
                <a:gd name="T13" fmla="*/ 2147483647 h 63"/>
                <a:gd name="T14" fmla="*/ 2147483647 w 84"/>
                <a:gd name="T15" fmla="*/ 2147483647 h 63"/>
                <a:gd name="T16" fmla="*/ 2147483647 w 84"/>
                <a:gd name="T17" fmla="*/ 2147483647 h 63"/>
                <a:gd name="T18" fmla="*/ 2147483647 w 84"/>
                <a:gd name="T19" fmla="*/ 2147483647 h 63"/>
                <a:gd name="T20" fmla="*/ 2147483647 w 84"/>
                <a:gd name="T21" fmla="*/ 2147483647 h 63"/>
                <a:gd name="T22" fmla="*/ 2147483647 w 84"/>
                <a:gd name="T23" fmla="*/ 2147483647 h 63"/>
                <a:gd name="T24" fmla="*/ 2147483647 w 84"/>
                <a:gd name="T25" fmla="*/ 2147483647 h 63"/>
                <a:gd name="T26" fmla="*/ 2147483647 w 84"/>
                <a:gd name="T27" fmla="*/ 0 h 63"/>
                <a:gd name="T28" fmla="*/ 2147483647 w 84"/>
                <a:gd name="T29" fmla="*/ 2147483647 h 63"/>
                <a:gd name="T30" fmla="*/ 2147483647 w 84"/>
                <a:gd name="T31" fmla="*/ 0 h 63"/>
                <a:gd name="T32" fmla="*/ 0 w 84"/>
                <a:gd name="T33" fmla="*/ 2147483647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3"/>
                <a:gd name="T53" fmla="*/ 84 w 84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3">
                  <a:moveTo>
                    <a:pt x="0" y="2"/>
                  </a:moveTo>
                  <a:lnTo>
                    <a:pt x="2" y="23"/>
                  </a:lnTo>
                  <a:lnTo>
                    <a:pt x="20" y="23"/>
                  </a:lnTo>
                  <a:lnTo>
                    <a:pt x="36" y="40"/>
                  </a:lnTo>
                  <a:lnTo>
                    <a:pt x="47" y="40"/>
                  </a:lnTo>
                  <a:lnTo>
                    <a:pt x="54" y="47"/>
                  </a:lnTo>
                  <a:lnTo>
                    <a:pt x="63" y="49"/>
                  </a:lnTo>
                  <a:lnTo>
                    <a:pt x="73" y="62"/>
                  </a:lnTo>
                  <a:lnTo>
                    <a:pt x="83" y="57"/>
                  </a:lnTo>
                  <a:lnTo>
                    <a:pt x="73" y="40"/>
                  </a:lnTo>
                  <a:lnTo>
                    <a:pt x="59" y="33"/>
                  </a:lnTo>
                  <a:lnTo>
                    <a:pt x="59" y="21"/>
                  </a:lnTo>
                  <a:lnTo>
                    <a:pt x="49" y="9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5" name="Freeform 537"/>
            <p:cNvSpPr>
              <a:spLocks/>
            </p:cNvSpPr>
            <p:nvPr/>
          </p:nvSpPr>
          <p:spPr bwMode="auto">
            <a:xfrm>
              <a:off x="5070599" y="3313661"/>
              <a:ext cx="142875" cy="109538"/>
            </a:xfrm>
            <a:custGeom>
              <a:avLst/>
              <a:gdLst>
                <a:gd name="T0" fmla="*/ 0 w 90"/>
                <a:gd name="T1" fmla="*/ 2147483647 h 69"/>
                <a:gd name="T2" fmla="*/ 2147483647 w 90"/>
                <a:gd name="T3" fmla="*/ 2147483647 h 69"/>
                <a:gd name="T4" fmla="*/ 2147483647 w 90"/>
                <a:gd name="T5" fmla="*/ 2147483647 h 69"/>
                <a:gd name="T6" fmla="*/ 2147483647 w 90"/>
                <a:gd name="T7" fmla="*/ 2147483647 h 69"/>
                <a:gd name="T8" fmla="*/ 2147483647 w 90"/>
                <a:gd name="T9" fmla="*/ 2147483647 h 69"/>
                <a:gd name="T10" fmla="*/ 2147483647 w 90"/>
                <a:gd name="T11" fmla="*/ 2147483647 h 69"/>
                <a:gd name="T12" fmla="*/ 2147483647 w 90"/>
                <a:gd name="T13" fmla="*/ 2147483647 h 69"/>
                <a:gd name="T14" fmla="*/ 2147483647 w 90"/>
                <a:gd name="T15" fmla="*/ 2147483647 h 69"/>
                <a:gd name="T16" fmla="*/ 2147483647 w 90"/>
                <a:gd name="T17" fmla="*/ 2147483647 h 69"/>
                <a:gd name="T18" fmla="*/ 2147483647 w 90"/>
                <a:gd name="T19" fmla="*/ 2147483647 h 69"/>
                <a:gd name="T20" fmla="*/ 2147483647 w 90"/>
                <a:gd name="T21" fmla="*/ 2147483647 h 69"/>
                <a:gd name="T22" fmla="*/ 2147483647 w 90"/>
                <a:gd name="T23" fmla="*/ 2147483647 h 69"/>
                <a:gd name="T24" fmla="*/ 2147483647 w 90"/>
                <a:gd name="T25" fmla="*/ 2147483647 h 69"/>
                <a:gd name="T26" fmla="*/ 2147483647 w 90"/>
                <a:gd name="T27" fmla="*/ 0 h 69"/>
                <a:gd name="T28" fmla="*/ 2147483647 w 90"/>
                <a:gd name="T29" fmla="*/ 2147483647 h 69"/>
                <a:gd name="T30" fmla="*/ 2147483647 w 90"/>
                <a:gd name="T31" fmla="*/ 0 h 69"/>
                <a:gd name="T32" fmla="*/ 0 w 90"/>
                <a:gd name="T33" fmla="*/ 2147483647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69"/>
                <a:gd name="T53" fmla="*/ 90 w 9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69">
                  <a:moveTo>
                    <a:pt x="0" y="2"/>
                  </a:moveTo>
                  <a:lnTo>
                    <a:pt x="2" y="25"/>
                  </a:lnTo>
                  <a:lnTo>
                    <a:pt x="21" y="25"/>
                  </a:lnTo>
                  <a:lnTo>
                    <a:pt x="39" y="44"/>
                  </a:lnTo>
                  <a:lnTo>
                    <a:pt x="50" y="44"/>
                  </a:lnTo>
                  <a:lnTo>
                    <a:pt x="58" y="52"/>
                  </a:lnTo>
                  <a:lnTo>
                    <a:pt x="68" y="54"/>
                  </a:lnTo>
                  <a:lnTo>
                    <a:pt x="78" y="68"/>
                  </a:lnTo>
                  <a:lnTo>
                    <a:pt x="89" y="62"/>
                  </a:lnTo>
                  <a:lnTo>
                    <a:pt x="78" y="44"/>
                  </a:lnTo>
                  <a:lnTo>
                    <a:pt x="63" y="36"/>
                  </a:lnTo>
                  <a:lnTo>
                    <a:pt x="63" y="23"/>
                  </a:lnTo>
                  <a:lnTo>
                    <a:pt x="53" y="1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5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6" name="Freeform 538"/>
            <p:cNvSpPr>
              <a:spLocks/>
            </p:cNvSpPr>
            <p:nvPr/>
          </p:nvSpPr>
          <p:spPr bwMode="auto">
            <a:xfrm>
              <a:off x="4995987" y="3250161"/>
              <a:ext cx="146050" cy="58738"/>
            </a:xfrm>
            <a:custGeom>
              <a:avLst/>
              <a:gdLst>
                <a:gd name="T0" fmla="*/ 2147483647 w 92"/>
                <a:gd name="T1" fmla="*/ 2147483647 h 37"/>
                <a:gd name="T2" fmla="*/ 2147483647 w 92"/>
                <a:gd name="T3" fmla="*/ 2147483647 h 37"/>
                <a:gd name="T4" fmla="*/ 2147483647 w 92"/>
                <a:gd name="T5" fmla="*/ 0 h 37"/>
                <a:gd name="T6" fmla="*/ 2147483647 w 92"/>
                <a:gd name="T7" fmla="*/ 2147483647 h 37"/>
                <a:gd name="T8" fmla="*/ 2147483647 w 92"/>
                <a:gd name="T9" fmla="*/ 2147483647 h 37"/>
                <a:gd name="T10" fmla="*/ 2147483647 w 92"/>
                <a:gd name="T11" fmla="*/ 0 h 37"/>
                <a:gd name="T12" fmla="*/ 2147483647 w 92"/>
                <a:gd name="T13" fmla="*/ 2147483647 h 37"/>
                <a:gd name="T14" fmla="*/ 0 w 92"/>
                <a:gd name="T15" fmla="*/ 2147483647 h 37"/>
                <a:gd name="T16" fmla="*/ 2147483647 w 92"/>
                <a:gd name="T17" fmla="*/ 2147483647 h 37"/>
                <a:gd name="T18" fmla="*/ 2147483647 w 92"/>
                <a:gd name="T19" fmla="*/ 2147483647 h 37"/>
                <a:gd name="T20" fmla="*/ 2147483647 w 92"/>
                <a:gd name="T21" fmla="*/ 2147483647 h 37"/>
                <a:gd name="T22" fmla="*/ 2147483647 w 92"/>
                <a:gd name="T23" fmla="*/ 2147483647 h 37"/>
                <a:gd name="T24" fmla="*/ 2147483647 w 92"/>
                <a:gd name="T25" fmla="*/ 2147483647 h 37"/>
                <a:gd name="T26" fmla="*/ 2147483647 w 92"/>
                <a:gd name="T27" fmla="*/ 2147483647 h 37"/>
                <a:gd name="T28" fmla="*/ 2147483647 w 92"/>
                <a:gd name="T29" fmla="*/ 2147483647 h 37"/>
                <a:gd name="T30" fmla="*/ 2147483647 w 92"/>
                <a:gd name="T31" fmla="*/ 2147483647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"/>
                <a:gd name="T49" fmla="*/ 0 h 37"/>
                <a:gd name="T50" fmla="*/ 92 w 92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" h="37">
                  <a:moveTo>
                    <a:pt x="71" y="11"/>
                  </a:moveTo>
                  <a:lnTo>
                    <a:pt x="59" y="4"/>
                  </a:lnTo>
                  <a:lnTo>
                    <a:pt x="52" y="0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5" y="4"/>
                  </a:lnTo>
                  <a:lnTo>
                    <a:pt x="0" y="11"/>
                  </a:lnTo>
                  <a:lnTo>
                    <a:pt x="44" y="36"/>
                  </a:lnTo>
                  <a:lnTo>
                    <a:pt x="49" y="34"/>
                  </a:lnTo>
                  <a:lnTo>
                    <a:pt x="71" y="36"/>
                  </a:lnTo>
                  <a:lnTo>
                    <a:pt x="76" y="34"/>
                  </a:lnTo>
                  <a:lnTo>
                    <a:pt x="91" y="36"/>
                  </a:lnTo>
                  <a:lnTo>
                    <a:pt x="83" y="22"/>
                  </a:lnTo>
                  <a:lnTo>
                    <a:pt x="71" y="18"/>
                  </a:lnTo>
                  <a:lnTo>
                    <a:pt x="71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7" name="Freeform 539"/>
            <p:cNvSpPr>
              <a:spLocks/>
            </p:cNvSpPr>
            <p:nvPr/>
          </p:nvSpPr>
          <p:spPr bwMode="auto">
            <a:xfrm>
              <a:off x="4995987" y="3250161"/>
              <a:ext cx="155575" cy="68263"/>
            </a:xfrm>
            <a:custGeom>
              <a:avLst/>
              <a:gdLst>
                <a:gd name="T0" fmla="*/ 2147483647 w 98"/>
                <a:gd name="T1" fmla="*/ 2147483647 h 43"/>
                <a:gd name="T2" fmla="*/ 2147483647 w 98"/>
                <a:gd name="T3" fmla="*/ 2147483647 h 43"/>
                <a:gd name="T4" fmla="*/ 2147483647 w 98"/>
                <a:gd name="T5" fmla="*/ 0 h 43"/>
                <a:gd name="T6" fmla="*/ 2147483647 w 98"/>
                <a:gd name="T7" fmla="*/ 2147483647 h 43"/>
                <a:gd name="T8" fmla="*/ 2147483647 w 98"/>
                <a:gd name="T9" fmla="*/ 2147483647 h 43"/>
                <a:gd name="T10" fmla="*/ 2147483647 w 98"/>
                <a:gd name="T11" fmla="*/ 0 h 43"/>
                <a:gd name="T12" fmla="*/ 2147483647 w 98"/>
                <a:gd name="T13" fmla="*/ 2147483647 h 43"/>
                <a:gd name="T14" fmla="*/ 0 w 98"/>
                <a:gd name="T15" fmla="*/ 2147483647 h 43"/>
                <a:gd name="T16" fmla="*/ 2147483647 w 98"/>
                <a:gd name="T17" fmla="*/ 2147483647 h 43"/>
                <a:gd name="T18" fmla="*/ 2147483647 w 98"/>
                <a:gd name="T19" fmla="*/ 2147483647 h 43"/>
                <a:gd name="T20" fmla="*/ 2147483647 w 98"/>
                <a:gd name="T21" fmla="*/ 2147483647 h 43"/>
                <a:gd name="T22" fmla="*/ 2147483647 w 98"/>
                <a:gd name="T23" fmla="*/ 2147483647 h 43"/>
                <a:gd name="T24" fmla="*/ 2147483647 w 98"/>
                <a:gd name="T25" fmla="*/ 2147483647 h 43"/>
                <a:gd name="T26" fmla="*/ 2147483647 w 98"/>
                <a:gd name="T27" fmla="*/ 2147483647 h 43"/>
                <a:gd name="T28" fmla="*/ 2147483647 w 98"/>
                <a:gd name="T29" fmla="*/ 2147483647 h 43"/>
                <a:gd name="T30" fmla="*/ 2147483647 w 98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"/>
                <a:gd name="T49" fmla="*/ 0 h 43"/>
                <a:gd name="T50" fmla="*/ 98 w 98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" h="43">
                  <a:moveTo>
                    <a:pt x="76" y="13"/>
                  </a:moveTo>
                  <a:lnTo>
                    <a:pt x="63" y="5"/>
                  </a:lnTo>
                  <a:lnTo>
                    <a:pt x="55" y="0"/>
                  </a:lnTo>
                  <a:lnTo>
                    <a:pt x="42" y="5"/>
                  </a:lnTo>
                  <a:lnTo>
                    <a:pt x="34" y="5"/>
                  </a:lnTo>
                  <a:lnTo>
                    <a:pt x="24" y="0"/>
                  </a:lnTo>
                  <a:lnTo>
                    <a:pt x="5" y="5"/>
                  </a:lnTo>
                  <a:lnTo>
                    <a:pt x="0" y="13"/>
                  </a:lnTo>
                  <a:lnTo>
                    <a:pt x="47" y="42"/>
                  </a:lnTo>
                  <a:lnTo>
                    <a:pt x="52" y="40"/>
                  </a:lnTo>
                  <a:lnTo>
                    <a:pt x="76" y="42"/>
                  </a:lnTo>
                  <a:lnTo>
                    <a:pt x="81" y="40"/>
                  </a:lnTo>
                  <a:lnTo>
                    <a:pt x="97" y="42"/>
                  </a:lnTo>
                  <a:lnTo>
                    <a:pt x="89" y="26"/>
                  </a:lnTo>
                  <a:lnTo>
                    <a:pt x="76" y="21"/>
                  </a:lnTo>
                  <a:lnTo>
                    <a:pt x="76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8" name="Freeform 540"/>
            <p:cNvSpPr>
              <a:spLocks/>
            </p:cNvSpPr>
            <p:nvPr/>
          </p:nvSpPr>
          <p:spPr bwMode="auto">
            <a:xfrm>
              <a:off x="4616574" y="2970761"/>
              <a:ext cx="420688" cy="296863"/>
            </a:xfrm>
            <a:custGeom>
              <a:avLst/>
              <a:gdLst>
                <a:gd name="T0" fmla="*/ 2147483647 w 265"/>
                <a:gd name="T1" fmla="*/ 2147483647 h 187"/>
                <a:gd name="T2" fmla="*/ 2147483647 w 265"/>
                <a:gd name="T3" fmla="*/ 2147483647 h 187"/>
                <a:gd name="T4" fmla="*/ 2147483647 w 265"/>
                <a:gd name="T5" fmla="*/ 2147483647 h 187"/>
                <a:gd name="T6" fmla="*/ 2147483647 w 265"/>
                <a:gd name="T7" fmla="*/ 2147483647 h 187"/>
                <a:gd name="T8" fmla="*/ 0 w 265"/>
                <a:gd name="T9" fmla="*/ 2147483647 h 187"/>
                <a:gd name="T10" fmla="*/ 2147483647 w 265"/>
                <a:gd name="T11" fmla="*/ 2147483647 h 187"/>
                <a:gd name="T12" fmla="*/ 2147483647 w 265"/>
                <a:gd name="T13" fmla="*/ 2147483647 h 187"/>
                <a:gd name="T14" fmla="*/ 2147483647 w 265"/>
                <a:gd name="T15" fmla="*/ 2147483647 h 187"/>
                <a:gd name="T16" fmla="*/ 2147483647 w 265"/>
                <a:gd name="T17" fmla="*/ 2147483647 h 187"/>
                <a:gd name="T18" fmla="*/ 2147483647 w 265"/>
                <a:gd name="T19" fmla="*/ 2147483647 h 187"/>
                <a:gd name="T20" fmla="*/ 2147483647 w 265"/>
                <a:gd name="T21" fmla="*/ 2147483647 h 187"/>
                <a:gd name="T22" fmla="*/ 2147483647 w 265"/>
                <a:gd name="T23" fmla="*/ 2147483647 h 187"/>
                <a:gd name="T24" fmla="*/ 2147483647 w 265"/>
                <a:gd name="T25" fmla="*/ 2147483647 h 187"/>
                <a:gd name="T26" fmla="*/ 2147483647 w 265"/>
                <a:gd name="T27" fmla="*/ 2147483647 h 187"/>
                <a:gd name="T28" fmla="*/ 2147483647 w 265"/>
                <a:gd name="T29" fmla="*/ 2147483647 h 187"/>
                <a:gd name="T30" fmla="*/ 2147483647 w 265"/>
                <a:gd name="T31" fmla="*/ 2147483647 h 187"/>
                <a:gd name="T32" fmla="*/ 2147483647 w 265"/>
                <a:gd name="T33" fmla="*/ 2147483647 h 187"/>
                <a:gd name="T34" fmla="*/ 2147483647 w 265"/>
                <a:gd name="T35" fmla="*/ 2147483647 h 187"/>
                <a:gd name="T36" fmla="*/ 2147483647 w 265"/>
                <a:gd name="T37" fmla="*/ 2147483647 h 187"/>
                <a:gd name="T38" fmla="*/ 2147483647 w 265"/>
                <a:gd name="T39" fmla="*/ 2147483647 h 187"/>
                <a:gd name="T40" fmla="*/ 2147483647 w 265"/>
                <a:gd name="T41" fmla="*/ 2147483647 h 187"/>
                <a:gd name="T42" fmla="*/ 2147483647 w 265"/>
                <a:gd name="T43" fmla="*/ 2147483647 h 187"/>
                <a:gd name="T44" fmla="*/ 2147483647 w 265"/>
                <a:gd name="T45" fmla="*/ 2147483647 h 187"/>
                <a:gd name="T46" fmla="*/ 2147483647 w 265"/>
                <a:gd name="T47" fmla="*/ 2147483647 h 187"/>
                <a:gd name="T48" fmla="*/ 2147483647 w 265"/>
                <a:gd name="T49" fmla="*/ 2147483647 h 187"/>
                <a:gd name="T50" fmla="*/ 2147483647 w 265"/>
                <a:gd name="T51" fmla="*/ 2147483647 h 187"/>
                <a:gd name="T52" fmla="*/ 2147483647 w 265"/>
                <a:gd name="T53" fmla="*/ 2147483647 h 187"/>
                <a:gd name="T54" fmla="*/ 2147483647 w 265"/>
                <a:gd name="T55" fmla="*/ 2147483647 h 187"/>
                <a:gd name="T56" fmla="*/ 2147483647 w 265"/>
                <a:gd name="T57" fmla="*/ 2147483647 h 187"/>
                <a:gd name="T58" fmla="*/ 2147483647 w 265"/>
                <a:gd name="T59" fmla="*/ 2147483647 h 187"/>
                <a:gd name="T60" fmla="*/ 2147483647 w 265"/>
                <a:gd name="T61" fmla="*/ 2147483647 h 187"/>
                <a:gd name="T62" fmla="*/ 2147483647 w 265"/>
                <a:gd name="T63" fmla="*/ 2147483647 h 187"/>
                <a:gd name="T64" fmla="*/ 2147483647 w 265"/>
                <a:gd name="T65" fmla="*/ 2147483647 h 187"/>
                <a:gd name="T66" fmla="*/ 2147483647 w 265"/>
                <a:gd name="T67" fmla="*/ 2147483647 h 187"/>
                <a:gd name="T68" fmla="*/ 2147483647 w 265"/>
                <a:gd name="T69" fmla="*/ 2147483647 h 187"/>
                <a:gd name="T70" fmla="*/ 2147483647 w 265"/>
                <a:gd name="T71" fmla="*/ 2147483647 h 187"/>
                <a:gd name="T72" fmla="*/ 2147483647 w 265"/>
                <a:gd name="T73" fmla="*/ 2147483647 h 187"/>
                <a:gd name="T74" fmla="*/ 2147483647 w 265"/>
                <a:gd name="T75" fmla="*/ 2147483647 h 187"/>
                <a:gd name="T76" fmla="*/ 2147483647 w 265"/>
                <a:gd name="T77" fmla="*/ 2147483647 h 187"/>
                <a:gd name="T78" fmla="*/ 2147483647 w 265"/>
                <a:gd name="T79" fmla="*/ 0 h 187"/>
                <a:gd name="T80" fmla="*/ 2147483647 w 265"/>
                <a:gd name="T81" fmla="*/ 2147483647 h 187"/>
                <a:gd name="T82" fmla="*/ 2147483647 w 265"/>
                <a:gd name="T83" fmla="*/ 2147483647 h 187"/>
                <a:gd name="T84" fmla="*/ 2147483647 w 265"/>
                <a:gd name="T85" fmla="*/ 2147483647 h 187"/>
                <a:gd name="T86" fmla="*/ 2147483647 w 265"/>
                <a:gd name="T87" fmla="*/ 2147483647 h 187"/>
                <a:gd name="T88" fmla="*/ 2147483647 w 265"/>
                <a:gd name="T89" fmla="*/ 2147483647 h 187"/>
                <a:gd name="T90" fmla="*/ 2147483647 w 265"/>
                <a:gd name="T91" fmla="*/ 2147483647 h 187"/>
                <a:gd name="T92" fmla="*/ 2147483647 w 265"/>
                <a:gd name="T93" fmla="*/ 2147483647 h 187"/>
                <a:gd name="T94" fmla="*/ 2147483647 w 265"/>
                <a:gd name="T95" fmla="*/ 2147483647 h 187"/>
                <a:gd name="T96" fmla="*/ 2147483647 w 265"/>
                <a:gd name="T97" fmla="*/ 2147483647 h 1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5"/>
                <a:gd name="T148" fmla="*/ 0 h 187"/>
                <a:gd name="T149" fmla="*/ 265 w 265"/>
                <a:gd name="T150" fmla="*/ 187 h 18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5" h="187">
                  <a:moveTo>
                    <a:pt x="28" y="33"/>
                  </a:moveTo>
                  <a:lnTo>
                    <a:pt x="18" y="41"/>
                  </a:lnTo>
                  <a:lnTo>
                    <a:pt x="31" y="74"/>
                  </a:lnTo>
                  <a:lnTo>
                    <a:pt x="8" y="102"/>
                  </a:lnTo>
                  <a:lnTo>
                    <a:pt x="0" y="114"/>
                  </a:lnTo>
                  <a:lnTo>
                    <a:pt x="13" y="122"/>
                  </a:lnTo>
                  <a:lnTo>
                    <a:pt x="69" y="117"/>
                  </a:lnTo>
                  <a:lnTo>
                    <a:pt x="72" y="108"/>
                  </a:lnTo>
                  <a:lnTo>
                    <a:pt x="95" y="112"/>
                  </a:lnTo>
                  <a:lnTo>
                    <a:pt x="110" y="114"/>
                  </a:lnTo>
                  <a:lnTo>
                    <a:pt x="110" y="127"/>
                  </a:lnTo>
                  <a:lnTo>
                    <a:pt x="120" y="145"/>
                  </a:lnTo>
                  <a:lnTo>
                    <a:pt x="103" y="142"/>
                  </a:lnTo>
                  <a:lnTo>
                    <a:pt x="98" y="166"/>
                  </a:lnTo>
                  <a:lnTo>
                    <a:pt x="110" y="169"/>
                  </a:lnTo>
                  <a:lnTo>
                    <a:pt x="118" y="150"/>
                  </a:lnTo>
                  <a:lnTo>
                    <a:pt x="144" y="145"/>
                  </a:lnTo>
                  <a:lnTo>
                    <a:pt x="144" y="152"/>
                  </a:lnTo>
                  <a:lnTo>
                    <a:pt x="169" y="155"/>
                  </a:lnTo>
                  <a:lnTo>
                    <a:pt x="152" y="169"/>
                  </a:lnTo>
                  <a:lnTo>
                    <a:pt x="174" y="186"/>
                  </a:lnTo>
                  <a:lnTo>
                    <a:pt x="213" y="166"/>
                  </a:lnTo>
                  <a:lnTo>
                    <a:pt x="190" y="169"/>
                  </a:lnTo>
                  <a:lnTo>
                    <a:pt x="174" y="155"/>
                  </a:lnTo>
                  <a:lnTo>
                    <a:pt x="188" y="160"/>
                  </a:lnTo>
                  <a:lnTo>
                    <a:pt x="190" y="150"/>
                  </a:lnTo>
                  <a:lnTo>
                    <a:pt x="218" y="142"/>
                  </a:lnTo>
                  <a:lnTo>
                    <a:pt x="221" y="127"/>
                  </a:lnTo>
                  <a:lnTo>
                    <a:pt x="234" y="114"/>
                  </a:lnTo>
                  <a:lnTo>
                    <a:pt x="246" y="117"/>
                  </a:lnTo>
                  <a:lnTo>
                    <a:pt x="257" y="102"/>
                  </a:lnTo>
                  <a:lnTo>
                    <a:pt x="254" y="92"/>
                  </a:lnTo>
                  <a:lnTo>
                    <a:pt x="264" y="69"/>
                  </a:lnTo>
                  <a:lnTo>
                    <a:pt x="248" y="51"/>
                  </a:lnTo>
                  <a:lnTo>
                    <a:pt x="236" y="39"/>
                  </a:lnTo>
                  <a:lnTo>
                    <a:pt x="215" y="33"/>
                  </a:lnTo>
                  <a:lnTo>
                    <a:pt x="193" y="41"/>
                  </a:lnTo>
                  <a:lnTo>
                    <a:pt x="190" y="18"/>
                  </a:lnTo>
                  <a:lnTo>
                    <a:pt x="174" y="18"/>
                  </a:lnTo>
                  <a:lnTo>
                    <a:pt x="166" y="0"/>
                  </a:lnTo>
                  <a:lnTo>
                    <a:pt x="126" y="11"/>
                  </a:lnTo>
                  <a:lnTo>
                    <a:pt x="131" y="26"/>
                  </a:lnTo>
                  <a:lnTo>
                    <a:pt x="123" y="36"/>
                  </a:lnTo>
                  <a:lnTo>
                    <a:pt x="120" y="23"/>
                  </a:lnTo>
                  <a:lnTo>
                    <a:pt x="85" y="36"/>
                  </a:lnTo>
                  <a:lnTo>
                    <a:pt x="77" y="26"/>
                  </a:lnTo>
                  <a:lnTo>
                    <a:pt x="65" y="28"/>
                  </a:lnTo>
                  <a:lnTo>
                    <a:pt x="52" y="23"/>
                  </a:lnTo>
                  <a:lnTo>
                    <a:pt x="28" y="3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09" name="Freeform 541"/>
            <p:cNvSpPr>
              <a:spLocks/>
            </p:cNvSpPr>
            <p:nvPr/>
          </p:nvSpPr>
          <p:spPr bwMode="auto">
            <a:xfrm>
              <a:off x="4616574" y="2970761"/>
              <a:ext cx="430213" cy="306388"/>
            </a:xfrm>
            <a:custGeom>
              <a:avLst/>
              <a:gdLst>
                <a:gd name="T0" fmla="*/ 2147483647 w 271"/>
                <a:gd name="T1" fmla="*/ 2147483647 h 193"/>
                <a:gd name="T2" fmla="*/ 2147483647 w 271"/>
                <a:gd name="T3" fmla="*/ 2147483647 h 193"/>
                <a:gd name="T4" fmla="*/ 2147483647 w 271"/>
                <a:gd name="T5" fmla="*/ 2147483647 h 193"/>
                <a:gd name="T6" fmla="*/ 2147483647 w 271"/>
                <a:gd name="T7" fmla="*/ 2147483647 h 193"/>
                <a:gd name="T8" fmla="*/ 0 w 271"/>
                <a:gd name="T9" fmla="*/ 2147483647 h 193"/>
                <a:gd name="T10" fmla="*/ 2147483647 w 271"/>
                <a:gd name="T11" fmla="*/ 2147483647 h 193"/>
                <a:gd name="T12" fmla="*/ 2147483647 w 271"/>
                <a:gd name="T13" fmla="*/ 2147483647 h 193"/>
                <a:gd name="T14" fmla="*/ 2147483647 w 271"/>
                <a:gd name="T15" fmla="*/ 2147483647 h 193"/>
                <a:gd name="T16" fmla="*/ 2147483647 w 271"/>
                <a:gd name="T17" fmla="*/ 2147483647 h 193"/>
                <a:gd name="T18" fmla="*/ 2147483647 w 271"/>
                <a:gd name="T19" fmla="*/ 2147483647 h 193"/>
                <a:gd name="T20" fmla="*/ 2147483647 w 271"/>
                <a:gd name="T21" fmla="*/ 2147483647 h 193"/>
                <a:gd name="T22" fmla="*/ 2147483647 w 271"/>
                <a:gd name="T23" fmla="*/ 2147483647 h 193"/>
                <a:gd name="T24" fmla="*/ 2147483647 w 271"/>
                <a:gd name="T25" fmla="*/ 2147483647 h 193"/>
                <a:gd name="T26" fmla="*/ 2147483647 w 271"/>
                <a:gd name="T27" fmla="*/ 2147483647 h 193"/>
                <a:gd name="T28" fmla="*/ 2147483647 w 271"/>
                <a:gd name="T29" fmla="*/ 2147483647 h 193"/>
                <a:gd name="T30" fmla="*/ 2147483647 w 271"/>
                <a:gd name="T31" fmla="*/ 2147483647 h 193"/>
                <a:gd name="T32" fmla="*/ 2147483647 w 271"/>
                <a:gd name="T33" fmla="*/ 2147483647 h 193"/>
                <a:gd name="T34" fmla="*/ 2147483647 w 271"/>
                <a:gd name="T35" fmla="*/ 2147483647 h 193"/>
                <a:gd name="T36" fmla="*/ 2147483647 w 271"/>
                <a:gd name="T37" fmla="*/ 2147483647 h 193"/>
                <a:gd name="T38" fmla="*/ 2147483647 w 271"/>
                <a:gd name="T39" fmla="*/ 2147483647 h 193"/>
                <a:gd name="T40" fmla="*/ 2147483647 w 271"/>
                <a:gd name="T41" fmla="*/ 2147483647 h 193"/>
                <a:gd name="T42" fmla="*/ 2147483647 w 271"/>
                <a:gd name="T43" fmla="*/ 2147483647 h 193"/>
                <a:gd name="T44" fmla="*/ 2147483647 w 271"/>
                <a:gd name="T45" fmla="*/ 2147483647 h 193"/>
                <a:gd name="T46" fmla="*/ 2147483647 w 271"/>
                <a:gd name="T47" fmla="*/ 2147483647 h 193"/>
                <a:gd name="T48" fmla="*/ 2147483647 w 271"/>
                <a:gd name="T49" fmla="*/ 2147483647 h 193"/>
                <a:gd name="T50" fmla="*/ 2147483647 w 271"/>
                <a:gd name="T51" fmla="*/ 2147483647 h 193"/>
                <a:gd name="T52" fmla="*/ 2147483647 w 271"/>
                <a:gd name="T53" fmla="*/ 2147483647 h 193"/>
                <a:gd name="T54" fmla="*/ 2147483647 w 271"/>
                <a:gd name="T55" fmla="*/ 2147483647 h 193"/>
                <a:gd name="T56" fmla="*/ 2147483647 w 271"/>
                <a:gd name="T57" fmla="*/ 2147483647 h 193"/>
                <a:gd name="T58" fmla="*/ 2147483647 w 271"/>
                <a:gd name="T59" fmla="*/ 2147483647 h 193"/>
                <a:gd name="T60" fmla="*/ 2147483647 w 271"/>
                <a:gd name="T61" fmla="*/ 2147483647 h 193"/>
                <a:gd name="T62" fmla="*/ 2147483647 w 271"/>
                <a:gd name="T63" fmla="*/ 2147483647 h 193"/>
                <a:gd name="T64" fmla="*/ 2147483647 w 271"/>
                <a:gd name="T65" fmla="*/ 2147483647 h 193"/>
                <a:gd name="T66" fmla="*/ 2147483647 w 271"/>
                <a:gd name="T67" fmla="*/ 2147483647 h 193"/>
                <a:gd name="T68" fmla="*/ 2147483647 w 271"/>
                <a:gd name="T69" fmla="*/ 2147483647 h 193"/>
                <a:gd name="T70" fmla="*/ 2147483647 w 271"/>
                <a:gd name="T71" fmla="*/ 2147483647 h 193"/>
                <a:gd name="T72" fmla="*/ 2147483647 w 271"/>
                <a:gd name="T73" fmla="*/ 2147483647 h 193"/>
                <a:gd name="T74" fmla="*/ 2147483647 w 271"/>
                <a:gd name="T75" fmla="*/ 2147483647 h 193"/>
                <a:gd name="T76" fmla="*/ 2147483647 w 271"/>
                <a:gd name="T77" fmla="*/ 2147483647 h 193"/>
                <a:gd name="T78" fmla="*/ 2147483647 w 271"/>
                <a:gd name="T79" fmla="*/ 0 h 193"/>
                <a:gd name="T80" fmla="*/ 2147483647 w 271"/>
                <a:gd name="T81" fmla="*/ 2147483647 h 193"/>
                <a:gd name="T82" fmla="*/ 2147483647 w 271"/>
                <a:gd name="T83" fmla="*/ 2147483647 h 193"/>
                <a:gd name="T84" fmla="*/ 2147483647 w 271"/>
                <a:gd name="T85" fmla="*/ 2147483647 h 193"/>
                <a:gd name="T86" fmla="*/ 2147483647 w 271"/>
                <a:gd name="T87" fmla="*/ 2147483647 h 193"/>
                <a:gd name="T88" fmla="*/ 2147483647 w 271"/>
                <a:gd name="T89" fmla="*/ 2147483647 h 193"/>
                <a:gd name="T90" fmla="*/ 2147483647 w 271"/>
                <a:gd name="T91" fmla="*/ 2147483647 h 193"/>
                <a:gd name="T92" fmla="*/ 2147483647 w 271"/>
                <a:gd name="T93" fmla="*/ 2147483647 h 193"/>
                <a:gd name="T94" fmla="*/ 2147483647 w 271"/>
                <a:gd name="T95" fmla="*/ 2147483647 h 193"/>
                <a:gd name="T96" fmla="*/ 2147483647 w 271"/>
                <a:gd name="T97" fmla="*/ 2147483647 h 1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1"/>
                <a:gd name="T148" fmla="*/ 0 h 193"/>
                <a:gd name="T149" fmla="*/ 271 w 271"/>
                <a:gd name="T150" fmla="*/ 193 h 1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1" h="193">
                  <a:moveTo>
                    <a:pt x="29" y="34"/>
                  </a:moveTo>
                  <a:lnTo>
                    <a:pt x="18" y="42"/>
                  </a:lnTo>
                  <a:lnTo>
                    <a:pt x="32" y="76"/>
                  </a:lnTo>
                  <a:lnTo>
                    <a:pt x="8" y="105"/>
                  </a:lnTo>
                  <a:lnTo>
                    <a:pt x="0" y="118"/>
                  </a:lnTo>
                  <a:lnTo>
                    <a:pt x="13" y="126"/>
                  </a:lnTo>
                  <a:lnTo>
                    <a:pt x="71" y="121"/>
                  </a:lnTo>
                  <a:lnTo>
                    <a:pt x="74" y="111"/>
                  </a:lnTo>
                  <a:lnTo>
                    <a:pt x="97" y="116"/>
                  </a:lnTo>
                  <a:lnTo>
                    <a:pt x="113" y="118"/>
                  </a:lnTo>
                  <a:lnTo>
                    <a:pt x="113" y="131"/>
                  </a:lnTo>
                  <a:lnTo>
                    <a:pt x="123" y="150"/>
                  </a:lnTo>
                  <a:lnTo>
                    <a:pt x="105" y="147"/>
                  </a:lnTo>
                  <a:lnTo>
                    <a:pt x="100" y="171"/>
                  </a:lnTo>
                  <a:lnTo>
                    <a:pt x="113" y="174"/>
                  </a:lnTo>
                  <a:lnTo>
                    <a:pt x="121" y="155"/>
                  </a:lnTo>
                  <a:lnTo>
                    <a:pt x="147" y="150"/>
                  </a:lnTo>
                  <a:lnTo>
                    <a:pt x="147" y="157"/>
                  </a:lnTo>
                  <a:lnTo>
                    <a:pt x="173" y="160"/>
                  </a:lnTo>
                  <a:lnTo>
                    <a:pt x="155" y="174"/>
                  </a:lnTo>
                  <a:lnTo>
                    <a:pt x="178" y="192"/>
                  </a:lnTo>
                  <a:lnTo>
                    <a:pt x="218" y="171"/>
                  </a:lnTo>
                  <a:lnTo>
                    <a:pt x="194" y="174"/>
                  </a:lnTo>
                  <a:lnTo>
                    <a:pt x="178" y="160"/>
                  </a:lnTo>
                  <a:lnTo>
                    <a:pt x="192" y="165"/>
                  </a:lnTo>
                  <a:lnTo>
                    <a:pt x="194" y="155"/>
                  </a:lnTo>
                  <a:lnTo>
                    <a:pt x="223" y="147"/>
                  </a:lnTo>
                  <a:lnTo>
                    <a:pt x="226" y="131"/>
                  </a:lnTo>
                  <a:lnTo>
                    <a:pt x="239" y="118"/>
                  </a:lnTo>
                  <a:lnTo>
                    <a:pt x="252" y="121"/>
                  </a:lnTo>
                  <a:lnTo>
                    <a:pt x="263" y="105"/>
                  </a:lnTo>
                  <a:lnTo>
                    <a:pt x="260" y="95"/>
                  </a:lnTo>
                  <a:lnTo>
                    <a:pt x="270" y="71"/>
                  </a:lnTo>
                  <a:lnTo>
                    <a:pt x="254" y="53"/>
                  </a:lnTo>
                  <a:lnTo>
                    <a:pt x="241" y="40"/>
                  </a:lnTo>
                  <a:lnTo>
                    <a:pt x="220" y="34"/>
                  </a:lnTo>
                  <a:lnTo>
                    <a:pt x="197" y="42"/>
                  </a:lnTo>
                  <a:lnTo>
                    <a:pt x="194" y="19"/>
                  </a:lnTo>
                  <a:lnTo>
                    <a:pt x="178" y="19"/>
                  </a:lnTo>
                  <a:lnTo>
                    <a:pt x="170" y="0"/>
                  </a:lnTo>
                  <a:lnTo>
                    <a:pt x="129" y="11"/>
                  </a:lnTo>
                  <a:lnTo>
                    <a:pt x="134" y="27"/>
                  </a:lnTo>
                  <a:lnTo>
                    <a:pt x="126" y="37"/>
                  </a:lnTo>
                  <a:lnTo>
                    <a:pt x="123" y="24"/>
                  </a:lnTo>
                  <a:lnTo>
                    <a:pt x="87" y="37"/>
                  </a:lnTo>
                  <a:lnTo>
                    <a:pt x="79" y="27"/>
                  </a:lnTo>
                  <a:lnTo>
                    <a:pt x="66" y="29"/>
                  </a:lnTo>
                  <a:lnTo>
                    <a:pt x="53" y="24"/>
                  </a:lnTo>
                  <a:lnTo>
                    <a:pt x="29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0" name="Freeform 542"/>
            <p:cNvSpPr>
              <a:spLocks/>
            </p:cNvSpPr>
            <p:nvPr/>
          </p:nvSpPr>
          <p:spPr bwMode="auto">
            <a:xfrm>
              <a:off x="4729287" y="3146974"/>
              <a:ext cx="74612" cy="87312"/>
            </a:xfrm>
            <a:custGeom>
              <a:avLst/>
              <a:gdLst>
                <a:gd name="T0" fmla="*/ 0 w 47"/>
                <a:gd name="T1" fmla="*/ 2147483647 h 55"/>
                <a:gd name="T2" fmla="*/ 2147483647 w 47"/>
                <a:gd name="T3" fmla="*/ 2147483647 h 55"/>
                <a:gd name="T4" fmla="*/ 2147483647 w 47"/>
                <a:gd name="T5" fmla="*/ 2147483647 h 55"/>
                <a:gd name="T6" fmla="*/ 2147483647 w 47"/>
                <a:gd name="T7" fmla="*/ 2147483647 h 55"/>
                <a:gd name="T8" fmla="*/ 2147483647 w 47"/>
                <a:gd name="T9" fmla="*/ 2147483647 h 55"/>
                <a:gd name="T10" fmla="*/ 2147483647 w 47"/>
                <a:gd name="T11" fmla="*/ 2147483647 h 55"/>
                <a:gd name="T12" fmla="*/ 2147483647 w 47"/>
                <a:gd name="T13" fmla="*/ 2147483647 h 55"/>
                <a:gd name="T14" fmla="*/ 2147483647 w 47"/>
                <a:gd name="T15" fmla="*/ 2147483647 h 55"/>
                <a:gd name="T16" fmla="*/ 2147483647 w 47"/>
                <a:gd name="T17" fmla="*/ 0 h 55"/>
                <a:gd name="T18" fmla="*/ 0 w 47"/>
                <a:gd name="T19" fmla="*/ 2147483647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55"/>
                <a:gd name="T32" fmla="*/ 47 w 47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55">
                  <a:moveTo>
                    <a:pt x="0" y="9"/>
                  </a:moveTo>
                  <a:lnTo>
                    <a:pt x="19" y="32"/>
                  </a:lnTo>
                  <a:lnTo>
                    <a:pt x="19" y="54"/>
                  </a:lnTo>
                  <a:lnTo>
                    <a:pt x="26" y="54"/>
                  </a:lnTo>
                  <a:lnTo>
                    <a:pt x="30" y="32"/>
                  </a:lnTo>
                  <a:lnTo>
                    <a:pt x="46" y="35"/>
                  </a:lnTo>
                  <a:lnTo>
                    <a:pt x="37" y="18"/>
                  </a:lnTo>
                  <a:lnTo>
                    <a:pt x="37" y="6"/>
                  </a:lnTo>
                  <a:lnTo>
                    <a:pt x="3" y="0"/>
                  </a:lnTo>
                  <a:lnTo>
                    <a:pt x="0" y="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1" name="Freeform 543"/>
            <p:cNvSpPr>
              <a:spLocks/>
            </p:cNvSpPr>
            <p:nvPr/>
          </p:nvSpPr>
          <p:spPr bwMode="auto">
            <a:xfrm>
              <a:off x="4729287" y="3146974"/>
              <a:ext cx="84137" cy="96837"/>
            </a:xfrm>
            <a:custGeom>
              <a:avLst/>
              <a:gdLst>
                <a:gd name="T0" fmla="*/ 0 w 53"/>
                <a:gd name="T1" fmla="*/ 2147483647 h 61"/>
                <a:gd name="T2" fmla="*/ 2147483647 w 53"/>
                <a:gd name="T3" fmla="*/ 2147483647 h 61"/>
                <a:gd name="T4" fmla="*/ 2147483647 w 53"/>
                <a:gd name="T5" fmla="*/ 2147483647 h 61"/>
                <a:gd name="T6" fmla="*/ 2147483647 w 53"/>
                <a:gd name="T7" fmla="*/ 2147483647 h 61"/>
                <a:gd name="T8" fmla="*/ 2147483647 w 53"/>
                <a:gd name="T9" fmla="*/ 2147483647 h 61"/>
                <a:gd name="T10" fmla="*/ 2147483647 w 53"/>
                <a:gd name="T11" fmla="*/ 2147483647 h 61"/>
                <a:gd name="T12" fmla="*/ 2147483647 w 53"/>
                <a:gd name="T13" fmla="*/ 2147483647 h 61"/>
                <a:gd name="T14" fmla="*/ 2147483647 w 53"/>
                <a:gd name="T15" fmla="*/ 2147483647 h 61"/>
                <a:gd name="T16" fmla="*/ 2147483647 w 53"/>
                <a:gd name="T17" fmla="*/ 0 h 61"/>
                <a:gd name="T18" fmla="*/ 0 w 53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1"/>
                <a:gd name="T32" fmla="*/ 53 w 53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1">
                  <a:moveTo>
                    <a:pt x="0" y="10"/>
                  </a:moveTo>
                  <a:lnTo>
                    <a:pt x="21" y="36"/>
                  </a:lnTo>
                  <a:lnTo>
                    <a:pt x="21" y="60"/>
                  </a:lnTo>
                  <a:lnTo>
                    <a:pt x="29" y="60"/>
                  </a:lnTo>
                  <a:lnTo>
                    <a:pt x="34" y="36"/>
                  </a:lnTo>
                  <a:lnTo>
                    <a:pt x="52" y="39"/>
                  </a:lnTo>
                  <a:lnTo>
                    <a:pt x="42" y="20"/>
                  </a:lnTo>
                  <a:lnTo>
                    <a:pt x="42" y="7"/>
                  </a:lnTo>
                  <a:lnTo>
                    <a:pt x="3" y="0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2" name="Freeform 544"/>
            <p:cNvSpPr>
              <a:spLocks/>
            </p:cNvSpPr>
            <p:nvPr/>
          </p:nvSpPr>
          <p:spPr bwMode="auto">
            <a:xfrm>
              <a:off x="4653087" y="2850111"/>
              <a:ext cx="209550" cy="171450"/>
            </a:xfrm>
            <a:custGeom>
              <a:avLst/>
              <a:gdLst>
                <a:gd name="T0" fmla="*/ 2147483647 w 132"/>
                <a:gd name="T1" fmla="*/ 2147483647 h 108"/>
                <a:gd name="T2" fmla="*/ 2147483647 w 132"/>
                <a:gd name="T3" fmla="*/ 2147483647 h 108"/>
                <a:gd name="T4" fmla="*/ 2147483647 w 132"/>
                <a:gd name="T5" fmla="*/ 2147483647 h 108"/>
                <a:gd name="T6" fmla="*/ 2147483647 w 132"/>
                <a:gd name="T7" fmla="*/ 2147483647 h 108"/>
                <a:gd name="T8" fmla="*/ 2147483647 w 132"/>
                <a:gd name="T9" fmla="*/ 0 h 108"/>
                <a:gd name="T10" fmla="*/ 2147483647 w 132"/>
                <a:gd name="T11" fmla="*/ 2147483647 h 108"/>
                <a:gd name="T12" fmla="*/ 2147483647 w 132"/>
                <a:gd name="T13" fmla="*/ 2147483647 h 108"/>
                <a:gd name="T14" fmla="*/ 2147483647 w 132"/>
                <a:gd name="T15" fmla="*/ 2147483647 h 108"/>
                <a:gd name="T16" fmla="*/ 2147483647 w 132"/>
                <a:gd name="T17" fmla="*/ 2147483647 h 108"/>
                <a:gd name="T18" fmla="*/ 2147483647 w 132"/>
                <a:gd name="T19" fmla="*/ 2147483647 h 108"/>
                <a:gd name="T20" fmla="*/ 2147483647 w 132"/>
                <a:gd name="T21" fmla="*/ 2147483647 h 108"/>
                <a:gd name="T22" fmla="*/ 0 w 132"/>
                <a:gd name="T23" fmla="*/ 2147483647 h 108"/>
                <a:gd name="T24" fmla="*/ 2147483647 w 132"/>
                <a:gd name="T25" fmla="*/ 2147483647 h 108"/>
                <a:gd name="T26" fmla="*/ 2147483647 w 132"/>
                <a:gd name="T27" fmla="*/ 2147483647 h 108"/>
                <a:gd name="T28" fmla="*/ 2147483647 w 132"/>
                <a:gd name="T29" fmla="*/ 2147483647 h 108"/>
                <a:gd name="T30" fmla="*/ 2147483647 w 132"/>
                <a:gd name="T31" fmla="*/ 2147483647 h 108"/>
                <a:gd name="T32" fmla="*/ 2147483647 w 132"/>
                <a:gd name="T33" fmla="*/ 2147483647 h 108"/>
                <a:gd name="T34" fmla="*/ 2147483647 w 132"/>
                <a:gd name="T35" fmla="*/ 2147483647 h 108"/>
                <a:gd name="T36" fmla="*/ 2147483647 w 132"/>
                <a:gd name="T37" fmla="*/ 2147483647 h 108"/>
                <a:gd name="T38" fmla="*/ 2147483647 w 132"/>
                <a:gd name="T39" fmla="*/ 2147483647 h 108"/>
                <a:gd name="T40" fmla="*/ 2147483647 w 132"/>
                <a:gd name="T41" fmla="*/ 2147483647 h 108"/>
                <a:gd name="T42" fmla="*/ 2147483647 w 132"/>
                <a:gd name="T43" fmla="*/ 2147483647 h 108"/>
                <a:gd name="T44" fmla="*/ 2147483647 w 132"/>
                <a:gd name="T45" fmla="*/ 2147483647 h 108"/>
                <a:gd name="T46" fmla="*/ 2147483647 w 132"/>
                <a:gd name="T47" fmla="*/ 2147483647 h 108"/>
                <a:gd name="T48" fmla="*/ 2147483647 w 132"/>
                <a:gd name="T49" fmla="*/ 2147483647 h 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2"/>
                <a:gd name="T76" fmla="*/ 0 h 108"/>
                <a:gd name="T77" fmla="*/ 132 w 132"/>
                <a:gd name="T78" fmla="*/ 108 h 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2" h="108">
                  <a:moveTo>
                    <a:pt x="131" y="47"/>
                  </a:moveTo>
                  <a:lnTo>
                    <a:pt x="114" y="45"/>
                  </a:lnTo>
                  <a:lnTo>
                    <a:pt x="108" y="18"/>
                  </a:lnTo>
                  <a:lnTo>
                    <a:pt x="96" y="3"/>
                  </a:lnTo>
                  <a:lnTo>
                    <a:pt x="76" y="0"/>
                  </a:lnTo>
                  <a:lnTo>
                    <a:pt x="61" y="3"/>
                  </a:lnTo>
                  <a:lnTo>
                    <a:pt x="51" y="12"/>
                  </a:lnTo>
                  <a:lnTo>
                    <a:pt x="54" y="26"/>
                  </a:lnTo>
                  <a:lnTo>
                    <a:pt x="38" y="32"/>
                  </a:lnTo>
                  <a:lnTo>
                    <a:pt x="35" y="52"/>
                  </a:lnTo>
                  <a:lnTo>
                    <a:pt x="21" y="67"/>
                  </a:lnTo>
                  <a:lnTo>
                    <a:pt x="0" y="80"/>
                  </a:lnTo>
                  <a:lnTo>
                    <a:pt x="6" y="104"/>
                  </a:lnTo>
                  <a:lnTo>
                    <a:pt x="29" y="95"/>
                  </a:lnTo>
                  <a:lnTo>
                    <a:pt x="41" y="99"/>
                  </a:lnTo>
                  <a:lnTo>
                    <a:pt x="54" y="98"/>
                  </a:lnTo>
                  <a:lnTo>
                    <a:pt x="61" y="107"/>
                  </a:lnTo>
                  <a:lnTo>
                    <a:pt x="96" y="95"/>
                  </a:lnTo>
                  <a:lnTo>
                    <a:pt x="98" y="107"/>
                  </a:lnTo>
                  <a:lnTo>
                    <a:pt x="106" y="98"/>
                  </a:lnTo>
                  <a:lnTo>
                    <a:pt x="101" y="82"/>
                  </a:lnTo>
                  <a:lnTo>
                    <a:pt x="119" y="77"/>
                  </a:lnTo>
                  <a:lnTo>
                    <a:pt x="116" y="58"/>
                  </a:lnTo>
                  <a:lnTo>
                    <a:pt x="126" y="61"/>
                  </a:lnTo>
                  <a:lnTo>
                    <a:pt x="131" y="4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3" name="Freeform 545"/>
            <p:cNvSpPr>
              <a:spLocks/>
            </p:cNvSpPr>
            <p:nvPr/>
          </p:nvSpPr>
          <p:spPr bwMode="auto">
            <a:xfrm>
              <a:off x="4653087" y="2850111"/>
              <a:ext cx="219075" cy="180975"/>
            </a:xfrm>
            <a:custGeom>
              <a:avLst/>
              <a:gdLst>
                <a:gd name="T0" fmla="*/ 2147483647 w 138"/>
                <a:gd name="T1" fmla="*/ 2147483647 h 114"/>
                <a:gd name="T2" fmla="*/ 2147483647 w 138"/>
                <a:gd name="T3" fmla="*/ 2147483647 h 114"/>
                <a:gd name="T4" fmla="*/ 2147483647 w 138"/>
                <a:gd name="T5" fmla="*/ 2147483647 h 114"/>
                <a:gd name="T6" fmla="*/ 2147483647 w 138"/>
                <a:gd name="T7" fmla="*/ 2147483647 h 114"/>
                <a:gd name="T8" fmla="*/ 2147483647 w 138"/>
                <a:gd name="T9" fmla="*/ 0 h 114"/>
                <a:gd name="T10" fmla="*/ 2147483647 w 138"/>
                <a:gd name="T11" fmla="*/ 2147483647 h 114"/>
                <a:gd name="T12" fmla="*/ 2147483647 w 138"/>
                <a:gd name="T13" fmla="*/ 2147483647 h 114"/>
                <a:gd name="T14" fmla="*/ 2147483647 w 138"/>
                <a:gd name="T15" fmla="*/ 2147483647 h 114"/>
                <a:gd name="T16" fmla="*/ 2147483647 w 138"/>
                <a:gd name="T17" fmla="*/ 2147483647 h 114"/>
                <a:gd name="T18" fmla="*/ 2147483647 w 138"/>
                <a:gd name="T19" fmla="*/ 2147483647 h 114"/>
                <a:gd name="T20" fmla="*/ 2147483647 w 138"/>
                <a:gd name="T21" fmla="*/ 2147483647 h 114"/>
                <a:gd name="T22" fmla="*/ 0 w 138"/>
                <a:gd name="T23" fmla="*/ 2147483647 h 114"/>
                <a:gd name="T24" fmla="*/ 2147483647 w 138"/>
                <a:gd name="T25" fmla="*/ 2147483647 h 114"/>
                <a:gd name="T26" fmla="*/ 2147483647 w 138"/>
                <a:gd name="T27" fmla="*/ 2147483647 h 114"/>
                <a:gd name="T28" fmla="*/ 2147483647 w 138"/>
                <a:gd name="T29" fmla="*/ 2147483647 h 114"/>
                <a:gd name="T30" fmla="*/ 2147483647 w 138"/>
                <a:gd name="T31" fmla="*/ 2147483647 h 114"/>
                <a:gd name="T32" fmla="*/ 2147483647 w 138"/>
                <a:gd name="T33" fmla="*/ 2147483647 h 114"/>
                <a:gd name="T34" fmla="*/ 2147483647 w 138"/>
                <a:gd name="T35" fmla="*/ 2147483647 h 114"/>
                <a:gd name="T36" fmla="*/ 2147483647 w 138"/>
                <a:gd name="T37" fmla="*/ 2147483647 h 114"/>
                <a:gd name="T38" fmla="*/ 2147483647 w 138"/>
                <a:gd name="T39" fmla="*/ 2147483647 h 114"/>
                <a:gd name="T40" fmla="*/ 2147483647 w 138"/>
                <a:gd name="T41" fmla="*/ 2147483647 h 114"/>
                <a:gd name="T42" fmla="*/ 2147483647 w 138"/>
                <a:gd name="T43" fmla="*/ 2147483647 h 114"/>
                <a:gd name="T44" fmla="*/ 2147483647 w 138"/>
                <a:gd name="T45" fmla="*/ 2147483647 h 114"/>
                <a:gd name="T46" fmla="*/ 2147483647 w 138"/>
                <a:gd name="T47" fmla="*/ 2147483647 h 114"/>
                <a:gd name="T48" fmla="*/ 2147483647 w 138"/>
                <a:gd name="T49" fmla="*/ 214748364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14"/>
                <a:gd name="T77" fmla="*/ 138 w 138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14">
                  <a:moveTo>
                    <a:pt x="137" y="50"/>
                  </a:moveTo>
                  <a:lnTo>
                    <a:pt x="119" y="47"/>
                  </a:lnTo>
                  <a:lnTo>
                    <a:pt x="113" y="19"/>
                  </a:lnTo>
                  <a:lnTo>
                    <a:pt x="100" y="3"/>
                  </a:lnTo>
                  <a:lnTo>
                    <a:pt x="79" y="0"/>
                  </a:lnTo>
                  <a:lnTo>
                    <a:pt x="64" y="3"/>
                  </a:lnTo>
                  <a:lnTo>
                    <a:pt x="53" y="13"/>
                  </a:lnTo>
                  <a:lnTo>
                    <a:pt x="56" y="27"/>
                  </a:lnTo>
                  <a:lnTo>
                    <a:pt x="40" y="34"/>
                  </a:lnTo>
                  <a:lnTo>
                    <a:pt x="37" y="55"/>
                  </a:lnTo>
                  <a:lnTo>
                    <a:pt x="22" y="71"/>
                  </a:lnTo>
                  <a:lnTo>
                    <a:pt x="0" y="84"/>
                  </a:lnTo>
                  <a:lnTo>
                    <a:pt x="6" y="110"/>
                  </a:lnTo>
                  <a:lnTo>
                    <a:pt x="30" y="100"/>
                  </a:lnTo>
                  <a:lnTo>
                    <a:pt x="43" y="105"/>
                  </a:lnTo>
                  <a:lnTo>
                    <a:pt x="56" y="103"/>
                  </a:lnTo>
                  <a:lnTo>
                    <a:pt x="64" y="113"/>
                  </a:lnTo>
                  <a:lnTo>
                    <a:pt x="100" y="100"/>
                  </a:lnTo>
                  <a:lnTo>
                    <a:pt x="103" y="113"/>
                  </a:lnTo>
                  <a:lnTo>
                    <a:pt x="111" y="103"/>
                  </a:lnTo>
                  <a:lnTo>
                    <a:pt x="106" y="87"/>
                  </a:lnTo>
                  <a:lnTo>
                    <a:pt x="124" y="81"/>
                  </a:lnTo>
                  <a:lnTo>
                    <a:pt x="121" y="61"/>
                  </a:lnTo>
                  <a:lnTo>
                    <a:pt x="132" y="64"/>
                  </a:lnTo>
                  <a:lnTo>
                    <a:pt x="137" y="5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4" name="Freeform 546"/>
            <p:cNvSpPr>
              <a:spLocks/>
            </p:cNvSpPr>
            <p:nvPr/>
          </p:nvSpPr>
          <p:spPr bwMode="auto">
            <a:xfrm>
              <a:off x="4595937" y="2896149"/>
              <a:ext cx="107950" cy="79375"/>
            </a:xfrm>
            <a:custGeom>
              <a:avLst/>
              <a:gdLst>
                <a:gd name="T0" fmla="*/ 0 w 68"/>
                <a:gd name="T1" fmla="*/ 0 h 50"/>
                <a:gd name="T2" fmla="*/ 2147483647 w 68"/>
                <a:gd name="T3" fmla="*/ 2147483647 h 50"/>
                <a:gd name="T4" fmla="*/ 2147483647 w 68"/>
                <a:gd name="T5" fmla="*/ 2147483647 h 50"/>
                <a:gd name="T6" fmla="*/ 2147483647 w 68"/>
                <a:gd name="T7" fmla="*/ 2147483647 h 50"/>
                <a:gd name="T8" fmla="*/ 2147483647 w 68"/>
                <a:gd name="T9" fmla="*/ 2147483647 h 50"/>
                <a:gd name="T10" fmla="*/ 2147483647 w 68"/>
                <a:gd name="T11" fmla="*/ 2147483647 h 50"/>
                <a:gd name="T12" fmla="*/ 2147483647 w 68"/>
                <a:gd name="T13" fmla="*/ 2147483647 h 50"/>
                <a:gd name="T14" fmla="*/ 0 w 68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50"/>
                <a:gd name="T26" fmla="*/ 68 w 6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50">
                  <a:moveTo>
                    <a:pt x="0" y="0"/>
                  </a:moveTo>
                  <a:lnTo>
                    <a:pt x="2" y="23"/>
                  </a:lnTo>
                  <a:lnTo>
                    <a:pt x="28" y="31"/>
                  </a:lnTo>
                  <a:lnTo>
                    <a:pt x="33" y="49"/>
                  </a:lnTo>
                  <a:lnTo>
                    <a:pt x="53" y="37"/>
                  </a:lnTo>
                  <a:lnTo>
                    <a:pt x="67" y="23"/>
                  </a:lnTo>
                  <a:lnTo>
                    <a:pt x="41" y="1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5" name="Freeform 547"/>
            <p:cNvSpPr>
              <a:spLocks/>
            </p:cNvSpPr>
            <p:nvPr/>
          </p:nvSpPr>
          <p:spPr bwMode="auto">
            <a:xfrm>
              <a:off x="4595937" y="2896149"/>
              <a:ext cx="117475" cy="88900"/>
            </a:xfrm>
            <a:custGeom>
              <a:avLst/>
              <a:gdLst>
                <a:gd name="T0" fmla="*/ 0 w 74"/>
                <a:gd name="T1" fmla="*/ 0 h 56"/>
                <a:gd name="T2" fmla="*/ 2147483647 w 74"/>
                <a:gd name="T3" fmla="*/ 2147483647 h 56"/>
                <a:gd name="T4" fmla="*/ 2147483647 w 74"/>
                <a:gd name="T5" fmla="*/ 2147483647 h 56"/>
                <a:gd name="T6" fmla="*/ 2147483647 w 74"/>
                <a:gd name="T7" fmla="*/ 2147483647 h 56"/>
                <a:gd name="T8" fmla="*/ 2147483647 w 74"/>
                <a:gd name="T9" fmla="*/ 2147483647 h 56"/>
                <a:gd name="T10" fmla="*/ 2147483647 w 74"/>
                <a:gd name="T11" fmla="*/ 2147483647 h 56"/>
                <a:gd name="T12" fmla="*/ 2147483647 w 74"/>
                <a:gd name="T13" fmla="*/ 2147483647 h 56"/>
                <a:gd name="T14" fmla="*/ 0 w 74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56"/>
                <a:gd name="T26" fmla="*/ 74 w 74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56">
                  <a:moveTo>
                    <a:pt x="0" y="0"/>
                  </a:moveTo>
                  <a:lnTo>
                    <a:pt x="2" y="26"/>
                  </a:lnTo>
                  <a:lnTo>
                    <a:pt x="31" y="35"/>
                  </a:lnTo>
                  <a:lnTo>
                    <a:pt x="36" y="55"/>
                  </a:lnTo>
                  <a:lnTo>
                    <a:pt x="58" y="42"/>
                  </a:lnTo>
                  <a:lnTo>
                    <a:pt x="73" y="26"/>
                  </a:lnTo>
                  <a:lnTo>
                    <a:pt x="45" y="1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6" name="Freeform 548"/>
            <p:cNvSpPr>
              <a:spLocks/>
            </p:cNvSpPr>
            <p:nvPr/>
          </p:nvSpPr>
          <p:spPr bwMode="auto">
            <a:xfrm>
              <a:off x="4595937" y="2842174"/>
              <a:ext cx="138112" cy="87312"/>
            </a:xfrm>
            <a:custGeom>
              <a:avLst/>
              <a:gdLst>
                <a:gd name="T0" fmla="*/ 2147483647 w 87"/>
                <a:gd name="T1" fmla="*/ 0 h 55"/>
                <a:gd name="T2" fmla="*/ 2147483647 w 87"/>
                <a:gd name="T3" fmla="*/ 2147483647 h 55"/>
                <a:gd name="T4" fmla="*/ 2147483647 w 87"/>
                <a:gd name="T5" fmla="*/ 2147483647 h 55"/>
                <a:gd name="T6" fmla="*/ 2147483647 w 87"/>
                <a:gd name="T7" fmla="*/ 2147483647 h 55"/>
                <a:gd name="T8" fmla="*/ 0 w 87"/>
                <a:gd name="T9" fmla="*/ 2147483647 h 55"/>
                <a:gd name="T10" fmla="*/ 2147483647 w 87"/>
                <a:gd name="T11" fmla="*/ 2147483647 h 55"/>
                <a:gd name="T12" fmla="*/ 2147483647 w 87"/>
                <a:gd name="T13" fmla="*/ 2147483647 h 55"/>
                <a:gd name="T14" fmla="*/ 2147483647 w 87"/>
                <a:gd name="T15" fmla="*/ 2147483647 h 55"/>
                <a:gd name="T16" fmla="*/ 2147483647 w 87"/>
                <a:gd name="T17" fmla="*/ 2147483647 h 55"/>
                <a:gd name="T18" fmla="*/ 2147483647 w 87"/>
                <a:gd name="T19" fmla="*/ 2147483647 h 55"/>
                <a:gd name="T20" fmla="*/ 2147483647 w 87"/>
                <a:gd name="T21" fmla="*/ 2147483647 h 55"/>
                <a:gd name="T22" fmla="*/ 2147483647 w 87"/>
                <a:gd name="T23" fmla="*/ 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55"/>
                <a:gd name="T38" fmla="*/ 87 w 87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55">
                  <a:moveTo>
                    <a:pt x="47" y="0"/>
                  </a:moveTo>
                  <a:lnTo>
                    <a:pt x="42" y="24"/>
                  </a:lnTo>
                  <a:lnTo>
                    <a:pt x="20" y="12"/>
                  </a:lnTo>
                  <a:lnTo>
                    <a:pt x="7" y="14"/>
                  </a:lnTo>
                  <a:lnTo>
                    <a:pt x="0" y="31"/>
                  </a:lnTo>
                  <a:lnTo>
                    <a:pt x="42" y="41"/>
                  </a:lnTo>
                  <a:lnTo>
                    <a:pt x="68" y="54"/>
                  </a:lnTo>
                  <a:lnTo>
                    <a:pt x="71" y="35"/>
                  </a:lnTo>
                  <a:lnTo>
                    <a:pt x="86" y="29"/>
                  </a:lnTo>
                  <a:lnTo>
                    <a:pt x="83" y="16"/>
                  </a:lnTo>
                  <a:lnTo>
                    <a:pt x="71" y="3"/>
                  </a:lnTo>
                  <a:lnTo>
                    <a:pt x="47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7" name="Freeform 549"/>
            <p:cNvSpPr>
              <a:spLocks/>
            </p:cNvSpPr>
            <p:nvPr/>
          </p:nvSpPr>
          <p:spPr bwMode="auto">
            <a:xfrm>
              <a:off x="4595937" y="2842174"/>
              <a:ext cx="147637" cy="96837"/>
            </a:xfrm>
            <a:custGeom>
              <a:avLst/>
              <a:gdLst>
                <a:gd name="T0" fmla="*/ 2147483647 w 93"/>
                <a:gd name="T1" fmla="*/ 0 h 61"/>
                <a:gd name="T2" fmla="*/ 2147483647 w 93"/>
                <a:gd name="T3" fmla="*/ 2147483647 h 61"/>
                <a:gd name="T4" fmla="*/ 2147483647 w 93"/>
                <a:gd name="T5" fmla="*/ 2147483647 h 61"/>
                <a:gd name="T6" fmla="*/ 2147483647 w 93"/>
                <a:gd name="T7" fmla="*/ 2147483647 h 61"/>
                <a:gd name="T8" fmla="*/ 0 w 93"/>
                <a:gd name="T9" fmla="*/ 2147483647 h 61"/>
                <a:gd name="T10" fmla="*/ 2147483647 w 93"/>
                <a:gd name="T11" fmla="*/ 2147483647 h 61"/>
                <a:gd name="T12" fmla="*/ 2147483647 w 93"/>
                <a:gd name="T13" fmla="*/ 2147483647 h 61"/>
                <a:gd name="T14" fmla="*/ 2147483647 w 93"/>
                <a:gd name="T15" fmla="*/ 2147483647 h 61"/>
                <a:gd name="T16" fmla="*/ 2147483647 w 93"/>
                <a:gd name="T17" fmla="*/ 2147483647 h 61"/>
                <a:gd name="T18" fmla="*/ 2147483647 w 93"/>
                <a:gd name="T19" fmla="*/ 2147483647 h 61"/>
                <a:gd name="T20" fmla="*/ 2147483647 w 93"/>
                <a:gd name="T21" fmla="*/ 2147483647 h 61"/>
                <a:gd name="T22" fmla="*/ 2147483647 w 93"/>
                <a:gd name="T23" fmla="*/ 0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61"/>
                <a:gd name="T38" fmla="*/ 93 w 93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61">
                  <a:moveTo>
                    <a:pt x="50" y="0"/>
                  </a:moveTo>
                  <a:lnTo>
                    <a:pt x="45" y="27"/>
                  </a:lnTo>
                  <a:lnTo>
                    <a:pt x="21" y="13"/>
                  </a:lnTo>
                  <a:lnTo>
                    <a:pt x="8" y="16"/>
                  </a:lnTo>
                  <a:lnTo>
                    <a:pt x="0" y="34"/>
                  </a:lnTo>
                  <a:lnTo>
                    <a:pt x="45" y="45"/>
                  </a:lnTo>
                  <a:lnTo>
                    <a:pt x="73" y="60"/>
                  </a:lnTo>
                  <a:lnTo>
                    <a:pt x="76" y="39"/>
                  </a:lnTo>
                  <a:lnTo>
                    <a:pt x="92" y="32"/>
                  </a:lnTo>
                  <a:lnTo>
                    <a:pt x="89" y="18"/>
                  </a:lnTo>
                  <a:lnTo>
                    <a:pt x="76" y="3"/>
                  </a:lnTo>
                  <a:lnTo>
                    <a:pt x="5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8" name="Freeform 550"/>
            <p:cNvSpPr>
              <a:spLocks/>
            </p:cNvSpPr>
            <p:nvPr/>
          </p:nvSpPr>
          <p:spPr bwMode="auto">
            <a:xfrm>
              <a:off x="4559424" y="2937424"/>
              <a:ext cx="85725" cy="38100"/>
            </a:xfrm>
            <a:custGeom>
              <a:avLst/>
              <a:gdLst>
                <a:gd name="T0" fmla="*/ 0 w 54"/>
                <a:gd name="T1" fmla="*/ 2147483647 h 24"/>
                <a:gd name="T2" fmla="*/ 2147483647 w 54"/>
                <a:gd name="T3" fmla="*/ 2147483647 h 24"/>
                <a:gd name="T4" fmla="*/ 2147483647 w 54"/>
                <a:gd name="T5" fmla="*/ 2147483647 h 24"/>
                <a:gd name="T6" fmla="*/ 2147483647 w 54"/>
                <a:gd name="T7" fmla="*/ 0 h 24"/>
                <a:gd name="T8" fmla="*/ 2147483647 w 54"/>
                <a:gd name="T9" fmla="*/ 2147483647 h 24"/>
                <a:gd name="T10" fmla="*/ 2147483647 w 54"/>
                <a:gd name="T11" fmla="*/ 2147483647 h 24"/>
                <a:gd name="T12" fmla="*/ 2147483647 w 54"/>
                <a:gd name="T13" fmla="*/ 0 h 24"/>
                <a:gd name="T14" fmla="*/ 0 w 54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24"/>
                <a:gd name="T26" fmla="*/ 54 w 5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24">
                  <a:moveTo>
                    <a:pt x="0" y="17"/>
                  </a:moveTo>
                  <a:lnTo>
                    <a:pt x="53" y="23"/>
                  </a:lnTo>
                  <a:lnTo>
                    <a:pt x="49" y="7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21" y="0"/>
                  </a:lnTo>
                  <a:lnTo>
                    <a:pt x="0" y="1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19" name="Freeform 551"/>
            <p:cNvSpPr>
              <a:spLocks/>
            </p:cNvSpPr>
            <p:nvPr/>
          </p:nvSpPr>
          <p:spPr bwMode="auto">
            <a:xfrm>
              <a:off x="4559424" y="2937424"/>
              <a:ext cx="95250" cy="47625"/>
            </a:xfrm>
            <a:custGeom>
              <a:avLst/>
              <a:gdLst>
                <a:gd name="T0" fmla="*/ 0 w 60"/>
                <a:gd name="T1" fmla="*/ 2147483647 h 30"/>
                <a:gd name="T2" fmla="*/ 2147483647 w 60"/>
                <a:gd name="T3" fmla="*/ 2147483647 h 30"/>
                <a:gd name="T4" fmla="*/ 2147483647 w 60"/>
                <a:gd name="T5" fmla="*/ 2147483647 h 30"/>
                <a:gd name="T6" fmla="*/ 2147483647 w 60"/>
                <a:gd name="T7" fmla="*/ 0 h 30"/>
                <a:gd name="T8" fmla="*/ 2147483647 w 60"/>
                <a:gd name="T9" fmla="*/ 2147483647 h 30"/>
                <a:gd name="T10" fmla="*/ 2147483647 w 60"/>
                <a:gd name="T11" fmla="*/ 2147483647 h 30"/>
                <a:gd name="T12" fmla="*/ 2147483647 w 60"/>
                <a:gd name="T13" fmla="*/ 0 h 30"/>
                <a:gd name="T14" fmla="*/ 0 w 60"/>
                <a:gd name="T15" fmla="*/ 214748364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30"/>
                <a:gd name="T26" fmla="*/ 60 w 60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30">
                  <a:moveTo>
                    <a:pt x="0" y="21"/>
                  </a:moveTo>
                  <a:lnTo>
                    <a:pt x="59" y="29"/>
                  </a:lnTo>
                  <a:lnTo>
                    <a:pt x="54" y="9"/>
                  </a:lnTo>
                  <a:lnTo>
                    <a:pt x="25" y="0"/>
                  </a:lnTo>
                  <a:lnTo>
                    <a:pt x="25" y="11"/>
                  </a:lnTo>
                  <a:lnTo>
                    <a:pt x="18" y="11"/>
                  </a:lnTo>
                  <a:lnTo>
                    <a:pt x="23" y="0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0" name="Freeform 552"/>
            <p:cNvSpPr>
              <a:spLocks/>
            </p:cNvSpPr>
            <p:nvPr/>
          </p:nvSpPr>
          <p:spPr bwMode="auto">
            <a:xfrm>
              <a:off x="4653087" y="2796136"/>
              <a:ext cx="93662" cy="66675"/>
            </a:xfrm>
            <a:custGeom>
              <a:avLst/>
              <a:gdLst>
                <a:gd name="T0" fmla="*/ 0 w 59"/>
                <a:gd name="T1" fmla="*/ 2147483647 h 42"/>
                <a:gd name="T2" fmla="*/ 2147483647 w 59"/>
                <a:gd name="T3" fmla="*/ 2147483647 h 42"/>
                <a:gd name="T4" fmla="*/ 2147483647 w 59"/>
                <a:gd name="T5" fmla="*/ 2147483647 h 42"/>
                <a:gd name="T6" fmla="*/ 2147483647 w 59"/>
                <a:gd name="T7" fmla="*/ 2147483647 h 42"/>
                <a:gd name="T8" fmla="*/ 2147483647 w 59"/>
                <a:gd name="T9" fmla="*/ 2147483647 h 42"/>
                <a:gd name="T10" fmla="*/ 2147483647 w 59"/>
                <a:gd name="T11" fmla="*/ 2147483647 h 42"/>
                <a:gd name="T12" fmla="*/ 2147483647 w 59"/>
                <a:gd name="T13" fmla="*/ 0 h 42"/>
                <a:gd name="T14" fmla="*/ 0 w 59"/>
                <a:gd name="T15" fmla="*/ 214748364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42"/>
                <a:gd name="T26" fmla="*/ 59 w 59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42">
                  <a:moveTo>
                    <a:pt x="0" y="7"/>
                  </a:moveTo>
                  <a:lnTo>
                    <a:pt x="3" y="25"/>
                  </a:lnTo>
                  <a:lnTo>
                    <a:pt x="13" y="25"/>
                  </a:lnTo>
                  <a:lnTo>
                    <a:pt x="36" y="28"/>
                  </a:lnTo>
                  <a:lnTo>
                    <a:pt x="48" y="41"/>
                  </a:lnTo>
                  <a:lnTo>
                    <a:pt x="58" y="32"/>
                  </a:lnTo>
                  <a:lnTo>
                    <a:pt x="55" y="0"/>
                  </a:lnTo>
                  <a:lnTo>
                    <a:pt x="0" y="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1" name="Freeform 553"/>
            <p:cNvSpPr>
              <a:spLocks/>
            </p:cNvSpPr>
            <p:nvPr/>
          </p:nvSpPr>
          <p:spPr bwMode="auto">
            <a:xfrm>
              <a:off x="4653087" y="2796136"/>
              <a:ext cx="103187" cy="76200"/>
            </a:xfrm>
            <a:custGeom>
              <a:avLst/>
              <a:gdLst>
                <a:gd name="T0" fmla="*/ 0 w 65"/>
                <a:gd name="T1" fmla="*/ 2147483647 h 48"/>
                <a:gd name="T2" fmla="*/ 2147483647 w 65"/>
                <a:gd name="T3" fmla="*/ 2147483647 h 48"/>
                <a:gd name="T4" fmla="*/ 2147483647 w 65"/>
                <a:gd name="T5" fmla="*/ 2147483647 h 48"/>
                <a:gd name="T6" fmla="*/ 2147483647 w 65"/>
                <a:gd name="T7" fmla="*/ 2147483647 h 48"/>
                <a:gd name="T8" fmla="*/ 2147483647 w 65"/>
                <a:gd name="T9" fmla="*/ 2147483647 h 48"/>
                <a:gd name="T10" fmla="*/ 2147483647 w 65"/>
                <a:gd name="T11" fmla="*/ 2147483647 h 48"/>
                <a:gd name="T12" fmla="*/ 2147483647 w 65"/>
                <a:gd name="T13" fmla="*/ 0 h 48"/>
                <a:gd name="T14" fmla="*/ 0 w 65"/>
                <a:gd name="T15" fmla="*/ 214748364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48"/>
                <a:gd name="T26" fmla="*/ 65 w 65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48">
                  <a:moveTo>
                    <a:pt x="0" y="8"/>
                  </a:moveTo>
                  <a:lnTo>
                    <a:pt x="3" y="29"/>
                  </a:lnTo>
                  <a:lnTo>
                    <a:pt x="14" y="29"/>
                  </a:lnTo>
                  <a:lnTo>
                    <a:pt x="40" y="32"/>
                  </a:lnTo>
                  <a:lnTo>
                    <a:pt x="53" y="47"/>
                  </a:lnTo>
                  <a:lnTo>
                    <a:pt x="64" y="37"/>
                  </a:lnTo>
                  <a:lnTo>
                    <a:pt x="61" y="0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2" name="Freeform 554"/>
            <p:cNvSpPr>
              <a:spLocks/>
            </p:cNvSpPr>
            <p:nvPr/>
          </p:nvSpPr>
          <p:spPr bwMode="auto">
            <a:xfrm>
              <a:off x="811337" y="2230986"/>
              <a:ext cx="1611312" cy="890588"/>
            </a:xfrm>
            <a:custGeom>
              <a:avLst/>
              <a:gdLst>
                <a:gd name="T0" fmla="*/ 2147483647 w 1015"/>
                <a:gd name="T1" fmla="*/ 2147483647 h 561"/>
                <a:gd name="T2" fmla="*/ 2147483647 w 1015"/>
                <a:gd name="T3" fmla="*/ 2147483647 h 561"/>
                <a:gd name="T4" fmla="*/ 2147483647 w 1015"/>
                <a:gd name="T5" fmla="*/ 2147483647 h 561"/>
                <a:gd name="T6" fmla="*/ 2147483647 w 1015"/>
                <a:gd name="T7" fmla="*/ 2147483647 h 561"/>
                <a:gd name="T8" fmla="*/ 2147483647 w 1015"/>
                <a:gd name="T9" fmla="*/ 2147483647 h 561"/>
                <a:gd name="T10" fmla="*/ 2147483647 w 1015"/>
                <a:gd name="T11" fmla="*/ 2147483647 h 561"/>
                <a:gd name="T12" fmla="*/ 2147483647 w 1015"/>
                <a:gd name="T13" fmla="*/ 2147483647 h 561"/>
                <a:gd name="T14" fmla="*/ 2147483647 w 1015"/>
                <a:gd name="T15" fmla="*/ 2147483647 h 561"/>
                <a:gd name="T16" fmla="*/ 2147483647 w 1015"/>
                <a:gd name="T17" fmla="*/ 2147483647 h 561"/>
                <a:gd name="T18" fmla="*/ 2147483647 w 1015"/>
                <a:gd name="T19" fmla="*/ 2147483647 h 561"/>
                <a:gd name="T20" fmla="*/ 2147483647 w 1015"/>
                <a:gd name="T21" fmla="*/ 2147483647 h 561"/>
                <a:gd name="T22" fmla="*/ 2147483647 w 1015"/>
                <a:gd name="T23" fmla="*/ 2147483647 h 561"/>
                <a:gd name="T24" fmla="*/ 2147483647 w 1015"/>
                <a:gd name="T25" fmla="*/ 2147483647 h 561"/>
                <a:gd name="T26" fmla="*/ 2147483647 w 1015"/>
                <a:gd name="T27" fmla="*/ 2147483647 h 561"/>
                <a:gd name="T28" fmla="*/ 2147483647 w 1015"/>
                <a:gd name="T29" fmla="*/ 2147483647 h 561"/>
                <a:gd name="T30" fmla="*/ 2147483647 w 1015"/>
                <a:gd name="T31" fmla="*/ 2147483647 h 561"/>
                <a:gd name="T32" fmla="*/ 2147483647 w 1015"/>
                <a:gd name="T33" fmla="*/ 2147483647 h 561"/>
                <a:gd name="T34" fmla="*/ 2147483647 w 1015"/>
                <a:gd name="T35" fmla="*/ 2147483647 h 561"/>
                <a:gd name="T36" fmla="*/ 2147483647 w 1015"/>
                <a:gd name="T37" fmla="*/ 2147483647 h 561"/>
                <a:gd name="T38" fmla="*/ 2147483647 w 1015"/>
                <a:gd name="T39" fmla="*/ 2147483647 h 561"/>
                <a:gd name="T40" fmla="*/ 2147483647 w 1015"/>
                <a:gd name="T41" fmla="*/ 2147483647 h 561"/>
                <a:gd name="T42" fmla="*/ 2147483647 w 1015"/>
                <a:gd name="T43" fmla="*/ 2147483647 h 561"/>
                <a:gd name="T44" fmla="*/ 2147483647 w 1015"/>
                <a:gd name="T45" fmla="*/ 2147483647 h 561"/>
                <a:gd name="T46" fmla="*/ 2147483647 w 1015"/>
                <a:gd name="T47" fmla="*/ 2147483647 h 561"/>
                <a:gd name="T48" fmla="*/ 2147483647 w 1015"/>
                <a:gd name="T49" fmla="*/ 2147483647 h 561"/>
                <a:gd name="T50" fmla="*/ 2147483647 w 1015"/>
                <a:gd name="T51" fmla="*/ 2147483647 h 561"/>
                <a:gd name="T52" fmla="*/ 2147483647 w 1015"/>
                <a:gd name="T53" fmla="*/ 2147483647 h 561"/>
                <a:gd name="T54" fmla="*/ 2147483647 w 1015"/>
                <a:gd name="T55" fmla="*/ 2147483647 h 561"/>
                <a:gd name="T56" fmla="*/ 2147483647 w 1015"/>
                <a:gd name="T57" fmla="*/ 2147483647 h 561"/>
                <a:gd name="T58" fmla="*/ 2147483647 w 1015"/>
                <a:gd name="T59" fmla="*/ 2147483647 h 561"/>
                <a:gd name="T60" fmla="*/ 2147483647 w 1015"/>
                <a:gd name="T61" fmla="*/ 2147483647 h 561"/>
                <a:gd name="T62" fmla="*/ 2147483647 w 1015"/>
                <a:gd name="T63" fmla="*/ 2147483647 h 561"/>
                <a:gd name="T64" fmla="*/ 2147483647 w 1015"/>
                <a:gd name="T65" fmla="*/ 2147483647 h 561"/>
                <a:gd name="T66" fmla="*/ 2147483647 w 1015"/>
                <a:gd name="T67" fmla="*/ 2147483647 h 561"/>
                <a:gd name="T68" fmla="*/ 2147483647 w 1015"/>
                <a:gd name="T69" fmla="*/ 2147483647 h 561"/>
                <a:gd name="T70" fmla="*/ 2147483647 w 1015"/>
                <a:gd name="T71" fmla="*/ 2147483647 h 561"/>
                <a:gd name="T72" fmla="*/ 2147483647 w 1015"/>
                <a:gd name="T73" fmla="*/ 2147483647 h 561"/>
                <a:gd name="T74" fmla="*/ 2147483647 w 1015"/>
                <a:gd name="T75" fmla="*/ 2147483647 h 561"/>
                <a:gd name="T76" fmla="*/ 2147483647 w 1015"/>
                <a:gd name="T77" fmla="*/ 2147483647 h 561"/>
                <a:gd name="T78" fmla="*/ 2147483647 w 1015"/>
                <a:gd name="T79" fmla="*/ 2147483647 h 561"/>
                <a:gd name="T80" fmla="*/ 2147483647 w 1015"/>
                <a:gd name="T81" fmla="*/ 2147483647 h 561"/>
                <a:gd name="T82" fmla="*/ 2147483647 w 1015"/>
                <a:gd name="T83" fmla="*/ 2147483647 h 561"/>
                <a:gd name="T84" fmla="*/ 2147483647 w 1015"/>
                <a:gd name="T85" fmla="*/ 2147483647 h 561"/>
                <a:gd name="T86" fmla="*/ 2147483647 w 1015"/>
                <a:gd name="T87" fmla="*/ 2147483647 h 561"/>
                <a:gd name="T88" fmla="*/ 2147483647 w 1015"/>
                <a:gd name="T89" fmla="*/ 2147483647 h 561"/>
                <a:gd name="T90" fmla="*/ 2147483647 w 1015"/>
                <a:gd name="T91" fmla="*/ 2147483647 h 561"/>
                <a:gd name="T92" fmla="*/ 2147483647 w 1015"/>
                <a:gd name="T93" fmla="*/ 2147483647 h 561"/>
                <a:gd name="T94" fmla="*/ 2147483647 w 1015"/>
                <a:gd name="T95" fmla="*/ 2147483647 h 561"/>
                <a:gd name="T96" fmla="*/ 2147483647 w 1015"/>
                <a:gd name="T97" fmla="*/ 2147483647 h 561"/>
                <a:gd name="T98" fmla="*/ 2147483647 w 1015"/>
                <a:gd name="T99" fmla="*/ 2147483647 h 561"/>
                <a:gd name="T100" fmla="*/ 2147483647 w 1015"/>
                <a:gd name="T101" fmla="*/ 2147483647 h 561"/>
                <a:gd name="T102" fmla="*/ 2147483647 w 1015"/>
                <a:gd name="T103" fmla="*/ 2147483647 h 561"/>
                <a:gd name="T104" fmla="*/ 2147483647 w 1015"/>
                <a:gd name="T105" fmla="*/ 2147483647 h 561"/>
                <a:gd name="T106" fmla="*/ 2147483647 w 1015"/>
                <a:gd name="T107" fmla="*/ 2147483647 h 561"/>
                <a:gd name="T108" fmla="*/ 2147483647 w 1015"/>
                <a:gd name="T109" fmla="*/ 2147483647 h 5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5"/>
                <a:gd name="T166" fmla="*/ 0 h 561"/>
                <a:gd name="T167" fmla="*/ 1015 w 1015"/>
                <a:gd name="T168" fmla="*/ 561 h 56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5" h="561">
                  <a:moveTo>
                    <a:pt x="0" y="117"/>
                  </a:moveTo>
                  <a:lnTo>
                    <a:pt x="0" y="339"/>
                  </a:lnTo>
                  <a:lnTo>
                    <a:pt x="29" y="339"/>
                  </a:lnTo>
                  <a:lnTo>
                    <a:pt x="42" y="357"/>
                  </a:lnTo>
                  <a:lnTo>
                    <a:pt x="53" y="368"/>
                  </a:lnTo>
                  <a:lnTo>
                    <a:pt x="81" y="350"/>
                  </a:lnTo>
                  <a:lnTo>
                    <a:pt x="136" y="418"/>
                  </a:lnTo>
                  <a:lnTo>
                    <a:pt x="162" y="430"/>
                  </a:lnTo>
                  <a:lnTo>
                    <a:pt x="159" y="454"/>
                  </a:lnTo>
                  <a:lnTo>
                    <a:pt x="156" y="461"/>
                  </a:lnTo>
                  <a:lnTo>
                    <a:pt x="167" y="451"/>
                  </a:lnTo>
                  <a:lnTo>
                    <a:pt x="175" y="418"/>
                  </a:lnTo>
                  <a:lnTo>
                    <a:pt x="148" y="379"/>
                  </a:lnTo>
                  <a:lnTo>
                    <a:pt x="109" y="329"/>
                  </a:lnTo>
                  <a:lnTo>
                    <a:pt x="53" y="304"/>
                  </a:lnTo>
                  <a:lnTo>
                    <a:pt x="209" y="262"/>
                  </a:lnTo>
                  <a:lnTo>
                    <a:pt x="284" y="282"/>
                  </a:lnTo>
                  <a:lnTo>
                    <a:pt x="365" y="264"/>
                  </a:lnTo>
                  <a:lnTo>
                    <a:pt x="543" y="339"/>
                  </a:lnTo>
                  <a:lnTo>
                    <a:pt x="621" y="334"/>
                  </a:lnTo>
                  <a:lnTo>
                    <a:pt x="623" y="413"/>
                  </a:lnTo>
                  <a:lnTo>
                    <a:pt x="691" y="451"/>
                  </a:lnTo>
                  <a:lnTo>
                    <a:pt x="777" y="472"/>
                  </a:lnTo>
                  <a:lnTo>
                    <a:pt x="829" y="529"/>
                  </a:lnTo>
                  <a:lnTo>
                    <a:pt x="887" y="560"/>
                  </a:lnTo>
                  <a:lnTo>
                    <a:pt x="921" y="552"/>
                  </a:lnTo>
                  <a:lnTo>
                    <a:pt x="949" y="536"/>
                  </a:lnTo>
                  <a:lnTo>
                    <a:pt x="957" y="483"/>
                  </a:lnTo>
                  <a:lnTo>
                    <a:pt x="1001" y="422"/>
                  </a:lnTo>
                  <a:lnTo>
                    <a:pt x="1014" y="311"/>
                  </a:lnTo>
                  <a:lnTo>
                    <a:pt x="980" y="290"/>
                  </a:lnTo>
                  <a:lnTo>
                    <a:pt x="965" y="298"/>
                  </a:lnTo>
                  <a:lnTo>
                    <a:pt x="926" y="290"/>
                  </a:lnTo>
                  <a:lnTo>
                    <a:pt x="919" y="304"/>
                  </a:lnTo>
                  <a:lnTo>
                    <a:pt x="929" y="311"/>
                  </a:lnTo>
                  <a:lnTo>
                    <a:pt x="921" y="327"/>
                  </a:lnTo>
                  <a:lnTo>
                    <a:pt x="929" y="329"/>
                  </a:lnTo>
                  <a:lnTo>
                    <a:pt x="926" y="347"/>
                  </a:lnTo>
                  <a:lnTo>
                    <a:pt x="935" y="352"/>
                  </a:lnTo>
                  <a:lnTo>
                    <a:pt x="913" y="373"/>
                  </a:lnTo>
                  <a:lnTo>
                    <a:pt x="929" y="384"/>
                  </a:lnTo>
                  <a:lnTo>
                    <a:pt x="938" y="422"/>
                  </a:lnTo>
                  <a:lnTo>
                    <a:pt x="949" y="425"/>
                  </a:lnTo>
                  <a:lnTo>
                    <a:pt x="897" y="459"/>
                  </a:lnTo>
                  <a:lnTo>
                    <a:pt x="913" y="501"/>
                  </a:lnTo>
                  <a:lnTo>
                    <a:pt x="924" y="506"/>
                  </a:lnTo>
                  <a:lnTo>
                    <a:pt x="897" y="529"/>
                  </a:lnTo>
                  <a:lnTo>
                    <a:pt x="876" y="529"/>
                  </a:lnTo>
                  <a:lnTo>
                    <a:pt x="884" y="513"/>
                  </a:lnTo>
                  <a:lnTo>
                    <a:pt x="860" y="508"/>
                  </a:lnTo>
                  <a:lnTo>
                    <a:pt x="874" y="503"/>
                  </a:lnTo>
                  <a:lnTo>
                    <a:pt x="858" y="490"/>
                  </a:lnTo>
                  <a:lnTo>
                    <a:pt x="858" y="446"/>
                  </a:lnTo>
                  <a:lnTo>
                    <a:pt x="816" y="443"/>
                  </a:lnTo>
                  <a:lnTo>
                    <a:pt x="811" y="454"/>
                  </a:lnTo>
                  <a:lnTo>
                    <a:pt x="813" y="440"/>
                  </a:lnTo>
                  <a:lnTo>
                    <a:pt x="759" y="415"/>
                  </a:lnTo>
                  <a:lnTo>
                    <a:pt x="731" y="402"/>
                  </a:lnTo>
                  <a:lnTo>
                    <a:pt x="707" y="413"/>
                  </a:lnTo>
                  <a:lnTo>
                    <a:pt x="699" y="373"/>
                  </a:lnTo>
                  <a:lnTo>
                    <a:pt x="683" y="379"/>
                  </a:lnTo>
                  <a:lnTo>
                    <a:pt x="675" y="365"/>
                  </a:lnTo>
                  <a:lnTo>
                    <a:pt x="680" y="314"/>
                  </a:lnTo>
                  <a:lnTo>
                    <a:pt x="707" y="301"/>
                  </a:lnTo>
                  <a:lnTo>
                    <a:pt x="707" y="288"/>
                  </a:lnTo>
                  <a:lnTo>
                    <a:pt x="720" y="288"/>
                  </a:lnTo>
                  <a:lnTo>
                    <a:pt x="709" y="282"/>
                  </a:lnTo>
                  <a:lnTo>
                    <a:pt x="738" y="277"/>
                  </a:lnTo>
                  <a:lnTo>
                    <a:pt x="733" y="267"/>
                  </a:lnTo>
                  <a:lnTo>
                    <a:pt x="697" y="257"/>
                  </a:lnTo>
                  <a:lnTo>
                    <a:pt x="738" y="267"/>
                  </a:lnTo>
                  <a:lnTo>
                    <a:pt x="749" y="251"/>
                  </a:lnTo>
                  <a:lnTo>
                    <a:pt x="772" y="251"/>
                  </a:lnTo>
                  <a:lnTo>
                    <a:pt x="792" y="229"/>
                  </a:lnTo>
                  <a:lnTo>
                    <a:pt x="761" y="226"/>
                  </a:lnTo>
                  <a:lnTo>
                    <a:pt x="746" y="210"/>
                  </a:lnTo>
                  <a:lnTo>
                    <a:pt x="787" y="223"/>
                  </a:lnTo>
                  <a:lnTo>
                    <a:pt x="806" y="205"/>
                  </a:lnTo>
                  <a:lnTo>
                    <a:pt x="798" y="194"/>
                  </a:lnTo>
                  <a:lnTo>
                    <a:pt x="840" y="202"/>
                  </a:lnTo>
                  <a:lnTo>
                    <a:pt x="834" y="192"/>
                  </a:lnTo>
                  <a:lnTo>
                    <a:pt x="845" y="199"/>
                  </a:lnTo>
                  <a:lnTo>
                    <a:pt x="874" y="184"/>
                  </a:lnTo>
                  <a:lnTo>
                    <a:pt x="855" y="147"/>
                  </a:lnTo>
                  <a:lnTo>
                    <a:pt x="876" y="145"/>
                  </a:lnTo>
                  <a:lnTo>
                    <a:pt x="863" y="140"/>
                  </a:lnTo>
                  <a:lnTo>
                    <a:pt x="874" y="130"/>
                  </a:lnTo>
                  <a:lnTo>
                    <a:pt x="855" y="117"/>
                  </a:lnTo>
                  <a:lnTo>
                    <a:pt x="813" y="114"/>
                  </a:lnTo>
                  <a:lnTo>
                    <a:pt x="824" y="142"/>
                  </a:lnTo>
                  <a:lnTo>
                    <a:pt x="808" y="145"/>
                  </a:lnTo>
                  <a:lnTo>
                    <a:pt x="798" y="173"/>
                  </a:lnTo>
                  <a:lnTo>
                    <a:pt x="784" y="179"/>
                  </a:lnTo>
                  <a:lnTo>
                    <a:pt x="769" y="160"/>
                  </a:lnTo>
                  <a:lnTo>
                    <a:pt x="777" y="152"/>
                  </a:lnTo>
                  <a:lnTo>
                    <a:pt x="772" y="135"/>
                  </a:lnTo>
                  <a:lnTo>
                    <a:pt x="757" y="127"/>
                  </a:lnTo>
                  <a:lnTo>
                    <a:pt x="741" y="152"/>
                  </a:lnTo>
                  <a:lnTo>
                    <a:pt x="728" y="124"/>
                  </a:lnTo>
                  <a:lnTo>
                    <a:pt x="733" y="122"/>
                  </a:lnTo>
                  <a:lnTo>
                    <a:pt x="707" y="117"/>
                  </a:lnTo>
                  <a:lnTo>
                    <a:pt x="720" y="109"/>
                  </a:lnTo>
                  <a:lnTo>
                    <a:pt x="709" y="107"/>
                  </a:lnTo>
                  <a:lnTo>
                    <a:pt x="725" y="107"/>
                  </a:lnTo>
                  <a:lnTo>
                    <a:pt x="702" y="88"/>
                  </a:lnTo>
                  <a:lnTo>
                    <a:pt x="702" y="75"/>
                  </a:lnTo>
                  <a:lnTo>
                    <a:pt x="670" y="54"/>
                  </a:lnTo>
                  <a:lnTo>
                    <a:pt x="683" y="54"/>
                  </a:lnTo>
                  <a:lnTo>
                    <a:pt x="697" y="42"/>
                  </a:lnTo>
                  <a:lnTo>
                    <a:pt x="683" y="37"/>
                  </a:lnTo>
                  <a:lnTo>
                    <a:pt x="717" y="37"/>
                  </a:lnTo>
                  <a:lnTo>
                    <a:pt x="741" y="2"/>
                  </a:lnTo>
                  <a:lnTo>
                    <a:pt x="668" y="0"/>
                  </a:lnTo>
                  <a:lnTo>
                    <a:pt x="680" y="10"/>
                  </a:lnTo>
                  <a:lnTo>
                    <a:pt x="662" y="7"/>
                  </a:lnTo>
                  <a:lnTo>
                    <a:pt x="665" y="37"/>
                  </a:lnTo>
                  <a:lnTo>
                    <a:pt x="675" y="39"/>
                  </a:lnTo>
                  <a:lnTo>
                    <a:pt x="665" y="75"/>
                  </a:lnTo>
                  <a:lnTo>
                    <a:pt x="655" y="75"/>
                  </a:lnTo>
                  <a:lnTo>
                    <a:pt x="652" y="107"/>
                  </a:lnTo>
                  <a:lnTo>
                    <a:pt x="694" y="122"/>
                  </a:lnTo>
                  <a:lnTo>
                    <a:pt x="678" y="142"/>
                  </a:lnTo>
                  <a:lnTo>
                    <a:pt x="689" y="132"/>
                  </a:lnTo>
                  <a:lnTo>
                    <a:pt x="694" y="145"/>
                  </a:lnTo>
                  <a:lnTo>
                    <a:pt x="665" y="158"/>
                  </a:lnTo>
                  <a:lnTo>
                    <a:pt x="668" y="179"/>
                  </a:lnTo>
                  <a:lnTo>
                    <a:pt x="655" y="168"/>
                  </a:lnTo>
                  <a:lnTo>
                    <a:pt x="657" y="152"/>
                  </a:lnTo>
                  <a:lnTo>
                    <a:pt x="649" y="158"/>
                  </a:lnTo>
                  <a:lnTo>
                    <a:pt x="641" y="147"/>
                  </a:lnTo>
                  <a:lnTo>
                    <a:pt x="618" y="150"/>
                  </a:lnTo>
                  <a:lnTo>
                    <a:pt x="628" y="163"/>
                  </a:lnTo>
                  <a:lnTo>
                    <a:pt x="641" y="160"/>
                  </a:lnTo>
                  <a:lnTo>
                    <a:pt x="641" y="168"/>
                  </a:lnTo>
                  <a:lnTo>
                    <a:pt x="621" y="158"/>
                  </a:lnTo>
                  <a:lnTo>
                    <a:pt x="623" y="163"/>
                  </a:lnTo>
                  <a:lnTo>
                    <a:pt x="566" y="165"/>
                  </a:lnTo>
                  <a:lnTo>
                    <a:pt x="551" y="155"/>
                  </a:lnTo>
                  <a:lnTo>
                    <a:pt x="532" y="155"/>
                  </a:lnTo>
                  <a:lnTo>
                    <a:pt x="509" y="132"/>
                  </a:lnTo>
                  <a:lnTo>
                    <a:pt x="472" y="150"/>
                  </a:lnTo>
                  <a:lnTo>
                    <a:pt x="485" y="155"/>
                  </a:lnTo>
                  <a:lnTo>
                    <a:pt x="514" y="142"/>
                  </a:lnTo>
                  <a:lnTo>
                    <a:pt x="482" y="163"/>
                  </a:lnTo>
                  <a:lnTo>
                    <a:pt x="495" y="182"/>
                  </a:lnTo>
                  <a:lnTo>
                    <a:pt x="487" y="189"/>
                  </a:lnTo>
                  <a:lnTo>
                    <a:pt x="482" y="173"/>
                  </a:lnTo>
                  <a:lnTo>
                    <a:pt x="453" y="158"/>
                  </a:lnTo>
                  <a:lnTo>
                    <a:pt x="386" y="163"/>
                  </a:lnTo>
                  <a:lnTo>
                    <a:pt x="373" y="160"/>
                  </a:lnTo>
                  <a:lnTo>
                    <a:pt x="394" y="147"/>
                  </a:lnTo>
                  <a:lnTo>
                    <a:pt x="378" y="135"/>
                  </a:lnTo>
                  <a:lnTo>
                    <a:pt x="341" y="135"/>
                  </a:lnTo>
                  <a:lnTo>
                    <a:pt x="268" y="112"/>
                  </a:lnTo>
                  <a:lnTo>
                    <a:pt x="241" y="124"/>
                  </a:lnTo>
                  <a:lnTo>
                    <a:pt x="243" y="107"/>
                  </a:lnTo>
                  <a:lnTo>
                    <a:pt x="222" y="124"/>
                  </a:lnTo>
                  <a:lnTo>
                    <a:pt x="190" y="93"/>
                  </a:lnTo>
                  <a:lnTo>
                    <a:pt x="196" y="104"/>
                  </a:lnTo>
                  <a:lnTo>
                    <a:pt x="146" y="130"/>
                  </a:lnTo>
                  <a:lnTo>
                    <a:pt x="146" y="122"/>
                  </a:lnTo>
                  <a:lnTo>
                    <a:pt x="117" y="130"/>
                  </a:lnTo>
                  <a:lnTo>
                    <a:pt x="165" y="104"/>
                  </a:lnTo>
                  <a:lnTo>
                    <a:pt x="104" y="124"/>
                  </a:lnTo>
                  <a:lnTo>
                    <a:pt x="96" y="132"/>
                  </a:lnTo>
                  <a:lnTo>
                    <a:pt x="101" y="145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3" name="Freeform 555"/>
            <p:cNvSpPr>
              <a:spLocks/>
            </p:cNvSpPr>
            <p:nvPr/>
          </p:nvSpPr>
          <p:spPr bwMode="auto">
            <a:xfrm>
              <a:off x="811337" y="2230986"/>
              <a:ext cx="1620837" cy="900113"/>
            </a:xfrm>
            <a:custGeom>
              <a:avLst/>
              <a:gdLst>
                <a:gd name="T0" fmla="*/ 2147483647 w 1021"/>
                <a:gd name="T1" fmla="*/ 2147483647 h 567"/>
                <a:gd name="T2" fmla="*/ 2147483647 w 1021"/>
                <a:gd name="T3" fmla="*/ 2147483647 h 567"/>
                <a:gd name="T4" fmla="*/ 2147483647 w 1021"/>
                <a:gd name="T5" fmla="*/ 2147483647 h 567"/>
                <a:gd name="T6" fmla="*/ 2147483647 w 1021"/>
                <a:gd name="T7" fmla="*/ 2147483647 h 567"/>
                <a:gd name="T8" fmla="*/ 2147483647 w 1021"/>
                <a:gd name="T9" fmla="*/ 2147483647 h 567"/>
                <a:gd name="T10" fmla="*/ 2147483647 w 1021"/>
                <a:gd name="T11" fmla="*/ 2147483647 h 567"/>
                <a:gd name="T12" fmla="*/ 2147483647 w 1021"/>
                <a:gd name="T13" fmla="*/ 2147483647 h 567"/>
                <a:gd name="T14" fmla="*/ 2147483647 w 1021"/>
                <a:gd name="T15" fmla="*/ 2147483647 h 567"/>
                <a:gd name="T16" fmla="*/ 2147483647 w 1021"/>
                <a:gd name="T17" fmla="*/ 2147483647 h 567"/>
                <a:gd name="T18" fmla="*/ 2147483647 w 1021"/>
                <a:gd name="T19" fmla="*/ 2147483647 h 567"/>
                <a:gd name="T20" fmla="*/ 2147483647 w 1021"/>
                <a:gd name="T21" fmla="*/ 2147483647 h 567"/>
                <a:gd name="T22" fmla="*/ 2147483647 w 1021"/>
                <a:gd name="T23" fmla="*/ 2147483647 h 567"/>
                <a:gd name="T24" fmla="*/ 2147483647 w 1021"/>
                <a:gd name="T25" fmla="*/ 2147483647 h 567"/>
                <a:gd name="T26" fmla="*/ 2147483647 w 1021"/>
                <a:gd name="T27" fmla="*/ 2147483647 h 567"/>
                <a:gd name="T28" fmla="*/ 2147483647 w 1021"/>
                <a:gd name="T29" fmla="*/ 2147483647 h 567"/>
                <a:gd name="T30" fmla="*/ 2147483647 w 1021"/>
                <a:gd name="T31" fmla="*/ 2147483647 h 567"/>
                <a:gd name="T32" fmla="*/ 2147483647 w 1021"/>
                <a:gd name="T33" fmla="*/ 2147483647 h 567"/>
                <a:gd name="T34" fmla="*/ 2147483647 w 1021"/>
                <a:gd name="T35" fmla="*/ 2147483647 h 567"/>
                <a:gd name="T36" fmla="*/ 2147483647 w 1021"/>
                <a:gd name="T37" fmla="*/ 2147483647 h 567"/>
                <a:gd name="T38" fmla="*/ 2147483647 w 1021"/>
                <a:gd name="T39" fmla="*/ 2147483647 h 567"/>
                <a:gd name="T40" fmla="*/ 2147483647 w 1021"/>
                <a:gd name="T41" fmla="*/ 2147483647 h 567"/>
                <a:gd name="T42" fmla="*/ 2147483647 w 1021"/>
                <a:gd name="T43" fmla="*/ 2147483647 h 567"/>
                <a:gd name="T44" fmla="*/ 2147483647 w 1021"/>
                <a:gd name="T45" fmla="*/ 2147483647 h 567"/>
                <a:gd name="T46" fmla="*/ 2147483647 w 1021"/>
                <a:gd name="T47" fmla="*/ 2147483647 h 567"/>
                <a:gd name="T48" fmla="*/ 2147483647 w 1021"/>
                <a:gd name="T49" fmla="*/ 2147483647 h 567"/>
                <a:gd name="T50" fmla="*/ 2147483647 w 1021"/>
                <a:gd name="T51" fmla="*/ 2147483647 h 567"/>
                <a:gd name="T52" fmla="*/ 2147483647 w 1021"/>
                <a:gd name="T53" fmla="*/ 2147483647 h 567"/>
                <a:gd name="T54" fmla="*/ 2147483647 w 1021"/>
                <a:gd name="T55" fmla="*/ 2147483647 h 567"/>
                <a:gd name="T56" fmla="*/ 2147483647 w 1021"/>
                <a:gd name="T57" fmla="*/ 2147483647 h 567"/>
                <a:gd name="T58" fmla="*/ 2147483647 w 1021"/>
                <a:gd name="T59" fmla="*/ 2147483647 h 567"/>
                <a:gd name="T60" fmla="*/ 2147483647 w 1021"/>
                <a:gd name="T61" fmla="*/ 2147483647 h 567"/>
                <a:gd name="T62" fmla="*/ 2147483647 w 1021"/>
                <a:gd name="T63" fmla="*/ 2147483647 h 567"/>
                <a:gd name="T64" fmla="*/ 2147483647 w 1021"/>
                <a:gd name="T65" fmla="*/ 2147483647 h 567"/>
                <a:gd name="T66" fmla="*/ 2147483647 w 1021"/>
                <a:gd name="T67" fmla="*/ 2147483647 h 567"/>
                <a:gd name="T68" fmla="*/ 2147483647 w 1021"/>
                <a:gd name="T69" fmla="*/ 2147483647 h 567"/>
                <a:gd name="T70" fmla="*/ 2147483647 w 1021"/>
                <a:gd name="T71" fmla="*/ 2147483647 h 567"/>
                <a:gd name="T72" fmla="*/ 2147483647 w 1021"/>
                <a:gd name="T73" fmla="*/ 2147483647 h 567"/>
                <a:gd name="T74" fmla="*/ 2147483647 w 1021"/>
                <a:gd name="T75" fmla="*/ 2147483647 h 567"/>
                <a:gd name="T76" fmla="*/ 2147483647 w 1021"/>
                <a:gd name="T77" fmla="*/ 2147483647 h 567"/>
                <a:gd name="T78" fmla="*/ 2147483647 w 1021"/>
                <a:gd name="T79" fmla="*/ 2147483647 h 567"/>
                <a:gd name="T80" fmla="*/ 2147483647 w 1021"/>
                <a:gd name="T81" fmla="*/ 2147483647 h 567"/>
                <a:gd name="T82" fmla="*/ 2147483647 w 1021"/>
                <a:gd name="T83" fmla="*/ 2147483647 h 567"/>
                <a:gd name="T84" fmla="*/ 2147483647 w 1021"/>
                <a:gd name="T85" fmla="*/ 2147483647 h 567"/>
                <a:gd name="T86" fmla="*/ 2147483647 w 1021"/>
                <a:gd name="T87" fmla="*/ 2147483647 h 567"/>
                <a:gd name="T88" fmla="*/ 2147483647 w 1021"/>
                <a:gd name="T89" fmla="*/ 2147483647 h 567"/>
                <a:gd name="T90" fmla="*/ 2147483647 w 1021"/>
                <a:gd name="T91" fmla="*/ 2147483647 h 567"/>
                <a:gd name="T92" fmla="*/ 2147483647 w 1021"/>
                <a:gd name="T93" fmla="*/ 2147483647 h 567"/>
                <a:gd name="T94" fmla="*/ 2147483647 w 1021"/>
                <a:gd name="T95" fmla="*/ 2147483647 h 567"/>
                <a:gd name="T96" fmla="*/ 2147483647 w 1021"/>
                <a:gd name="T97" fmla="*/ 2147483647 h 567"/>
                <a:gd name="T98" fmla="*/ 2147483647 w 1021"/>
                <a:gd name="T99" fmla="*/ 2147483647 h 567"/>
                <a:gd name="T100" fmla="*/ 2147483647 w 1021"/>
                <a:gd name="T101" fmla="*/ 2147483647 h 567"/>
                <a:gd name="T102" fmla="*/ 2147483647 w 1021"/>
                <a:gd name="T103" fmla="*/ 2147483647 h 567"/>
                <a:gd name="T104" fmla="*/ 2147483647 w 1021"/>
                <a:gd name="T105" fmla="*/ 2147483647 h 567"/>
                <a:gd name="T106" fmla="*/ 2147483647 w 1021"/>
                <a:gd name="T107" fmla="*/ 2147483647 h 567"/>
                <a:gd name="T108" fmla="*/ 2147483647 w 1021"/>
                <a:gd name="T109" fmla="*/ 2147483647 h 5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1"/>
                <a:gd name="T166" fmla="*/ 0 h 567"/>
                <a:gd name="T167" fmla="*/ 1021 w 1021"/>
                <a:gd name="T168" fmla="*/ 567 h 5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1" h="567">
                  <a:moveTo>
                    <a:pt x="0" y="118"/>
                  </a:moveTo>
                  <a:lnTo>
                    <a:pt x="0" y="343"/>
                  </a:lnTo>
                  <a:lnTo>
                    <a:pt x="29" y="343"/>
                  </a:lnTo>
                  <a:lnTo>
                    <a:pt x="42" y="361"/>
                  </a:lnTo>
                  <a:lnTo>
                    <a:pt x="53" y="372"/>
                  </a:lnTo>
                  <a:lnTo>
                    <a:pt x="81" y="354"/>
                  </a:lnTo>
                  <a:lnTo>
                    <a:pt x="137" y="422"/>
                  </a:lnTo>
                  <a:lnTo>
                    <a:pt x="163" y="435"/>
                  </a:lnTo>
                  <a:lnTo>
                    <a:pt x="160" y="459"/>
                  </a:lnTo>
                  <a:lnTo>
                    <a:pt x="157" y="466"/>
                  </a:lnTo>
                  <a:lnTo>
                    <a:pt x="168" y="456"/>
                  </a:lnTo>
                  <a:lnTo>
                    <a:pt x="176" y="422"/>
                  </a:lnTo>
                  <a:lnTo>
                    <a:pt x="149" y="383"/>
                  </a:lnTo>
                  <a:lnTo>
                    <a:pt x="110" y="333"/>
                  </a:lnTo>
                  <a:lnTo>
                    <a:pt x="53" y="307"/>
                  </a:lnTo>
                  <a:lnTo>
                    <a:pt x="210" y="265"/>
                  </a:lnTo>
                  <a:lnTo>
                    <a:pt x="286" y="285"/>
                  </a:lnTo>
                  <a:lnTo>
                    <a:pt x="367" y="267"/>
                  </a:lnTo>
                  <a:lnTo>
                    <a:pt x="546" y="343"/>
                  </a:lnTo>
                  <a:lnTo>
                    <a:pt x="625" y="338"/>
                  </a:lnTo>
                  <a:lnTo>
                    <a:pt x="627" y="417"/>
                  </a:lnTo>
                  <a:lnTo>
                    <a:pt x="695" y="456"/>
                  </a:lnTo>
                  <a:lnTo>
                    <a:pt x="782" y="477"/>
                  </a:lnTo>
                  <a:lnTo>
                    <a:pt x="834" y="535"/>
                  </a:lnTo>
                  <a:lnTo>
                    <a:pt x="892" y="566"/>
                  </a:lnTo>
                  <a:lnTo>
                    <a:pt x="926" y="558"/>
                  </a:lnTo>
                  <a:lnTo>
                    <a:pt x="955" y="542"/>
                  </a:lnTo>
                  <a:lnTo>
                    <a:pt x="963" y="488"/>
                  </a:lnTo>
                  <a:lnTo>
                    <a:pt x="1007" y="427"/>
                  </a:lnTo>
                  <a:lnTo>
                    <a:pt x="1020" y="314"/>
                  </a:lnTo>
                  <a:lnTo>
                    <a:pt x="986" y="293"/>
                  </a:lnTo>
                  <a:lnTo>
                    <a:pt x="971" y="301"/>
                  </a:lnTo>
                  <a:lnTo>
                    <a:pt x="931" y="293"/>
                  </a:lnTo>
                  <a:lnTo>
                    <a:pt x="924" y="307"/>
                  </a:lnTo>
                  <a:lnTo>
                    <a:pt x="934" y="314"/>
                  </a:lnTo>
                  <a:lnTo>
                    <a:pt x="926" y="330"/>
                  </a:lnTo>
                  <a:lnTo>
                    <a:pt x="934" y="333"/>
                  </a:lnTo>
                  <a:lnTo>
                    <a:pt x="931" y="351"/>
                  </a:lnTo>
                  <a:lnTo>
                    <a:pt x="941" y="356"/>
                  </a:lnTo>
                  <a:lnTo>
                    <a:pt x="918" y="377"/>
                  </a:lnTo>
                  <a:lnTo>
                    <a:pt x="934" y="388"/>
                  </a:lnTo>
                  <a:lnTo>
                    <a:pt x="944" y="427"/>
                  </a:lnTo>
                  <a:lnTo>
                    <a:pt x="955" y="430"/>
                  </a:lnTo>
                  <a:lnTo>
                    <a:pt x="902" y="464"/>
                  </a:lnTo>
                  <a:lnTo>
                    <a:pt x="918" y="506"/>
                  </a:lnTo>
                  <a:lnTo>
                    <a:pt x="929" y="511"/>
                  </a:lnTo>
                  <a:lnTo>
                    <a:pt x="902" y="535"/>
                  </a:lnTo>
                  <a:lnTo>
                    <a:pt x="881" y="535"/>
                  </a:lnTo>
                  <a:lnTo>
                    <a:pt x="889" y="519"/>
                  </a:lnTo>
                  <a:lnTo>
                    <a:pt x="865" y="513"/>
                  </a:lnTo>
                  <a:lnTo>
                    <a:pt x="879" y="508"/>
                  </a:lnTo>
                  <a:lnTo>
                    <a:pt x="863" y="495"/>
                  </a:lnTo>
                  <a:lnTo>
                    <a:pt x="863" y="451"/>
                  </a:lnTo>
                  <a:lnTo>
                    <a:pt x="821" y="448"/>
                  </a:lnTo>
                  <a:lnTo>
                    <a:pt x="816" y="459"/>
                  </a:lnTo>
                  <a:lnTo>
                    <a:pt x="818" y="445"/>
                  </a:lnTo>
                  <a:lnTo>
                    <a:pt x="763" y="419"/>
                  </a:lnTo>
                  <a:lnTo>
                    <a:pt x="735" y="406"/>
                  </a:lnTo>
                  <a:lnTo>
                    <a:pt x="711" y="417"/>
                  </a:lnTo>
                  <a:lnTo>
                    <a:pt x="703" y="377"/>
                  </a:lnTo>
                  <a:lnTo>
                    <a:pt x="687" y="383"/>
                  </a:lnTo>
                  <a:lnTo>
                    <a:pt x="679" y="369"/>
                  </a:lnTo>
                  <a:lnTo>
                    <a:pt x="684" y="317"/>
                  </a:lnTo>
                  <a:lnTo>
                    <a:pt x="711" y="304"/>
                  </a:lnTo>
                  <a:lnTo>
                    <a:pt x="711" y="291"/>
                  </a:lnTo>
                  <a:lnTo>
                    <a:pt x="724" y="291"/>
                  </a:lnTo>
                  <a:lnTo>
                    <a:pt x="713" y="285"/>
                  </a:lnTo>
                  <a:lnTo>
                    <a:pt x="742" y="280"/>
                  </a:lnTo>
                  <a:lnTo>
                    <a:pt x="737" y="270"/>
                  </a:lnTo>
                  <a:lnTo>
                    <a:pt x="701" y="260"/>
                  </a:lnTo>
                  <a:lnTo>
                    <a:pt x="742" y="270"/>
                  </a:lnTo>
                  <a:lnTo>
                    <a:pt x="753" y="254"/>
                  </a:lnTo>
                  <a:lnTo>
                    <a:pt x="777" y="254"/>
                  </a:lnTo>
                  <a:lnTo>
                    <a:pt x="797" y="231"/>
                  </a:lnTo>
                  <a:lnTo>
                    <a:pt x="766" y="228"/>
                  </a:lnTo>
                  <a:lnTo>
                    <a:pt x="750" y="212"/>
                  </a:lnTo>
                  <a:lnTo>
                    <a:pt x="792" y="225"/>
                  </a:lnTo>
                  <a:lnTo>
                    <a:pt x="811" y="207"/>
                  </a:lnTo>
                  <a:lnTo>
                    <a:pt x="803" y="196"/>
                  </a:lnTo>
                  <a:lnTo>
                    <a:pt x="845" y="204"/>
                  </a:lnTo>
                  <a:lnTo>
                    <a:pt x="839" y="194"/>
                  </a:lnTo>
                  <a:lnTo>
                    <a:pt x="850" y="201"/>
                  </a:lnTo>
                  <a:lnTo>
                    <a:pt x="879" y="186"/>
                  </a:lnTo>
                  <a:lnTo>
                    <a:pt x="860" y="149"/>
                  </a:lnTo>
                  <a:lnTo>
                    <a:pt x="881" y="147"/>
                  </a:lnTo>
                  <a:lnTo>
                    <a:pt x="868" y="141"/>
                  </a:lnTo>
                  <a:lnTo>
                    <a:pt x="879" y="131"/>
                  </a:lnTo>
                  <a:lnTo>
                    <a:pt x="860" y="118"/>
                  </a:lnTo>
                  <a:lnTo>
                    <a:pt x="818" y="115"/>
                  </a:lnTo>
                  <a:lnTo>
                    <a:pt x="829" y="144"/>
                  </a:lnTo>
                  <a:lnTo>
                    <a:pt x="813" y="147"/>
                  </a:lnTo>
                  <a:lnTo>
                    <a:pt x="803" y="175"/>
                  </a:lnTo>
                  <a:lnTo>
                    <a:pt x="789" y="181"/>
                  </a:lnTo>
                  <a:lnTo>
                    <a:pt x="774" y="162"/>
                  </a:lnTo>
                  <a:lnTo>
                    <a:pt x="782" y="154"/>
                  </a:lnTo>
                  <a:lnTo>
                    <a:pt x="777" y="136"/>
                  </a:lnTo>
                  <a:lnTo>
                    <a:pt x="761" y="128"/>
                  </a:lnTo>
                  <a:lnTo>
                    <a:pt x="745" y="154"/>
                  </a:lnTo>
                  <a:lnTo>
                    <a:pt x="732" y="125"/>
                  </a:lnTo>
                  <a:lnTo>
                    <a:pt x="737" y="123"/>
                  </a:lnTo>
                  <a:lnTo>
                    <a:pt x="711" y="118"/>
                  </a:lnTo>
                  <a:lnTo>
                    <a:pt x="724" y="110"/>
                  </a:lnTo>
                  <a:lnTo>
                    <a:pt x="713" y="108"/>
                  </a:lnTo>
                  <a:lnTo>
                    <a:pt x="729" y="108"/>
                  </a:lnTo>
                  <a:lnTo>
                    <a:pt x="706" y="89"/>
                  </a:lnTo>
                  <a:lnTo>
                    <a:pt x="706" y="76"/>
                  </a:lnTo>
                  <a:lnTo>
                    <a:pt x="674" y="55"/>
                  </a:lnTo>
                  <a:lnTo>
                    <a:pt x="687" y="55"/>
                  </a:lnTo>
                  <a:lnTo>
                    <a:pt x="701" y="42"/>
                  </a:lnTo>
                  <a:lnTo>
                    <a:pt x="687" y="37"/>
                  </a:lnTo>
                  <a:lnTo>
                    <a:pt x="721" y="37"/>
                  </a:lnTo>
                  <a:lnTo>
                    <a:pt x="745" y="2"/>
                  </a:lnTo>
                  <a:lnTo>
                    <a:pt x="672" y="0"/>
                  </a:lnTo>
                  <a:lnTo>
                    <a:pt x="684" y="10"/>
                  </a:lnTo>
                  <a:lnTo>
                    <a:pt x="666" y="7"/>
                  </a:lnTo>
                  <a:lnTo>
                    <a:pt x="669" y="37"/>
                  </a:lnTo>
                  <a:lnTo>
                    <a:pt x="679" y="39"/>
                  </a:lnTo>
                  <a:lnTo>
                    <a:pt x="669" y="76"/>
                  </a:lnTo>
                  <a:lnTo>
                    <a:pt x="659" y="76"/>
                  </a:lnTo>
                  <a:lnTo>
                    <a:pt x="656" y="108"/>
                  </a:lnTo>
                  <a:lnTo>
                    <a:pt x="698" y="123"/>
                  </a:lnTo>
                  <a:lnTo>
                    <a:pt x="682" y="144"/>
                  </a:lnTo>
                  <a:lnTo>
                    <a:pt x="693" y="133"/>
                  </a:lnTo>
                  <a:lnTo>
                    <a:pt x="698" y="147"/>
                  </a:lnTo>
                  <a:lnTo>
                    <a:pt x="669" y="160"/>
                  </a:lnTo>
                  <a:lnTo>
                    <a:pt x="672" y="181"/>
                  </a:lnTo>
                  <a:lnTo>
                    <a:pt x="659" y="170"/>
                  </a:lnTo>
                  <a:lnTo>
                    <a:pt x="661" y="154"/>
                  </a:lnTo>
                  <a:lnTo>
                    <a:pt x="653" y="160"/>
                  </a:lnTo>
                  <a:lnTo>
                    <a:pt x="645" y="149"/>
                  </a:lnTo>
                  <a:lnTo>
                    <a:pt x="622" y="152"/>
                  </a:lnTo>
                  <a:lnTo>
                    <a:pt x="632" y="165"/>
                  </a:lnTo>
                  <a:lnTo>
                    <a:pt x="645" y="162"/>
                  </a:lnTo>
                  <a:lnTo>
                    <a:pt x="645" y="170"/>
                  </a:lnTo>
                  <a:lnTo>
                    <a:pt x="625" y="160"/>
                  </a:lnTo>
                  <a:lnTo>
                    <a:pt x="627" y="165"/>
                  </a:lnTo>
                  <a:lnTo>
                    <a:pt x="569" y="167"/>
                  </a:lnTo>
                  <a:lnTo>
                    <a:pt x="554" y="157"/>
                  </a:lnTo>
                  <a:lnTo>
                    <a:pt x="535" y="157"/>
                  </a:lnTo>
                  <a:lnTo>
                    <a:pt x="512" y="133"/>
                  </a:lnTo>
                  <a:lnTo>
                    <a:pt x="475" y="152"/>
                  </a:lnTo>
                  <a:lnTo>
                    <a:pt x="488" y="157"/>
                  </a:lnTo>
                  <a:lnTo>
                    <a:pt x="517" y="144"/>
                  </a:lnTo>
                  <a:lnTo>
                    <a:pt x="485" y="165"/>
                  </a:lnTo>
                  <a:lnTo>
                    <a:pt x="498" y="184"/>
                  </a:lnTo>
                  <a:lnTo>
                    <a:pt x="490" y="191"/>
                  </a:lnTo>
                  <a:lnTo>
                    <a:pt x="485" y="175"/>
                  </a:lnTo>
                  <a:lnTo>
                    <a:pt x="456" y="160"/>
                  </a:lnTo>
                  <a:lnTo>
                    <a:pt x="388" y="165"/>
                  </a:lnTo>
                  <a:lnTo>
                    <a:pt x="375" y="162"/>
                  </a:lnTo>
                  <a:lnTo>
                    <a:pt x="396" y="149"/>
                  </a:lnTo>
                  <a:lnTo>
                    <a:pt x="380" y="136"/>
                  </a:lnTo>
                  <a:lnTo>
                    <a:pt x="343" y="136"/>
                  </a:lnTo>
                  <a:lnTo>
                    <a:pt x="270" y="113"/>
                  </a:lnTo>
                  <a:lnTo>
                    <a:pt x="242" y="125"/>
                  </a:lnTo>
                  <a:lnTo>
                    <a:pt x="244" y="108"/>
                  </a:lnTo>
                  <a:lnTo>
                    <a:pt x="223" y="125"/>
                  </a:lnTo>
                  <a:lnTo>
                    <a:pt x="191" y="94"/>
                  </a:lnTo>
                  <a:lnTo>
                    <a:pt x="197" y="105"/>
                  </a:lnTo>
                  <a:lnTo>
                    <a:pt x="147" y="131"/>
                  </a:lnTo>
                  <a:lnTo>
                    <a:pt x="147" y="123"/>
                  </a:lnTo>
                  <a:lnTo>
                    <a:pt x="118" y="131"/>
                  </a:lnTo>
                  <a:lnTo>
                    <a:pt x="166" y="105"/>
                  </a:lnTo>
                  <a:lnTo>
                    <a:pt x="105" y="125"/>
                  </a:lnTo>
                  <a:lnTo>
                    <a:pt x="97" y="133"/>
                  </a:lnTo>
                  <a:lnTo>
                    <a:pt x="102" y="147"/>
                  </a:lnTo>
                  <a:lnTo>
                    <a:pt x="0" y="11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4" name="Freeform 556"/>
            <p:cNvSpPr>
              <a:spLocks/>
            </p:cNvSpPr>
            <p:nvPr/>
          </p:nvSpPr>
          <p:spPr bwMode="auto">
            <a:xfrm>
              <a:off x="2527424" y="2775499"/>
              <a:ext cx="136525" cy="130175"/>
            </a:xfrm>
            <a:custGeom>
              <a:avLst/>
              <a:gdLst>
                <a:gd name="T0" fmla="*/ 2147483647 w 86"/>
                <a:gd name="T1" fmla="*/ 0 h 82"/>
                <a:gd name="T2" fmla="*/ 2147483647 w 86"/>
                <a:gd name="T3" fmla="*/ 2147483647 h 82"/>
                <a:gd name="T4" fmla="*/ 2147483647 w 86"/>
                <a:gd name="T5" fmla="*/ 2147483647 h 82"/>
                <a:gd name="T6" fmla="*/ 2147483647 w 86"/>
                <a:gd name="T7" fmla="*/ 2147483647 h 82"/>
                <a:gd name="T8" fmla="*/ 2147483647 w 86"/>
                <a:gd name="T9" fmla="*/ 2147483647 h 82"/>
                <a:gd name="T10" fmla="*/ 0 w 86"/>
                <a:gd name="T11" fmla="*/ 2147483647 h 82"/>
                <a:gd name="T12" fmla="*/ 2147483647 w 86"/>
                <a:gd name="T13" fmla="*/ 2147483647 h 82"/>
                <a:gd name="T14" fmla="*/ 2147483647 w 86"/>
                <a:gd name="T15" fmla="*/ 2147483647 h 82"/>
                <a:gd name="T16" fmla="*/ 2147483647 w 86"/>
                <a:gd name="T17" fmla="*/ 2147483647 h 82"/>
                <a:gd name="T18" fmla="*/ 2147483647 w 86"/>
                <a:gd name="T19" fmla="*/ 2147483647 h 82"/>
                <a:gd name="T20" fmla="*/ 2147483647 w 86"/>
                <a:gd name="T21" fmla="*/ 2147483647 h 82"/>
                <a:gd name="T22" fmla="*/ 2147483647 w 86"/>
                <a:gd name="T23" fmla="*/ 2147483647 h 82"/>
                <a:gd name="T24" fmla="*/ 2147483647 w 86"/>
                <a:gd name="T25" fmla="*/ 2147483647 h 82"/>
                <a:gd name="T26" fmla="*/ 2147483647 w 86"/>
                <a:gd name="T27" fmla="*/ 2147483647 h 82"/>
                <a:gd name="T28" fmla="*/ 2147483647 w 86"/>
                <a:gd name="T29" fmla="*/ 2147483647 h 82"/>
                <a:gd name="T30" fmla="*/ 2147483647 w 86"/>
                <a:gd name="T31" fmla="*/ 2147483647 h 82"/>
                <a:gd name="T32" fmla="*/ 2147483647 w 86"/>
                <a:gd name="T33" fmla="*/ 2147483647 h 82"/>
                <a:gd name="T34" fmla="*/ 2147483647 w 86"/>
                <a:gd name="T35" fmla="*/ 2147483647 h 82"/>
                <a:gd name="T36" fmla="*/ 2147483647 w 86"/>
                <a:gd name="T37" fmla="*/ 2147483647 h 82"/>
                <a:gd name="T38" fmla="*/ 2147483647 w 86"/>
                <a:gd name="T39" fmla="*/ 2147483647 h 82"/>
                <a:gd name="T40" fmla="*/ 2147483647 w 86"/>
                <a:gd name="T41" fmla="*/ 2147483647 h 82"/>
                <a:gd name="T42" fmla="*/ 2147483647 w 86"/>
                <a:gd name="T43" fmla="*/ 2147483647 h 82"/>
                <a:gd name="T44" fmla="*/ 2147483647 w 86"/>
                <a:gd name="T45" fmla="*/ 2147483647 h 82"/>
                <a:gd name="T46" fmla="*/ 2147483647 w 86"/>
                <a:gd name="T47" fmla="*/ 2147483647 h 82"/>
                <a:gd name="T48" fmla="*/ 2147483647 w 86"/>
                <a:gd name="T49" fmla="*/ 0 h 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82"/>
                <a:gd name="T77" fmla="*/ 86 w 86"/>
                <a:gd name="T78" fmla="*/ 82 h 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82">
                  <a:moveTo>
                    <a:pt x="41" y="0"/>
                  </a:moveTo>
                  <a:lnTo>
                    <a:pt x="29" y="10"/>
                  </a:lnTo>
                  <a:lnTo>
                    <a:pt x="35" y="15"/>
                  </a:lnTo>
                  <a:lnTo>
                    <a:pt x="19" y="37"/>
                  </a:lnTo>
                  <a:lnTo>
                    <a:pt x="14" y="27"/>
                  </a:lnTo>
                  <a:lnTo>
                    <a:pt x="0" y="44"/>
                  </a:lnTo>
                  <a:lnTo>
                    <a:pt x="5" y="56"/>
                  </a:lnTo>
                  <a:lnTo>
                    <a:pt x="19" y="69"/>
                  </a:lnTo>
                  <a:lnTo>
                    <a:pt x="41" y="75"/>
                  </a:lnTo>
                  <a:lnTo>
                    <a:pt x="64" y="81"/>
                  </a:lnTo>
                  <a:lnTo>
                    <a:pt x="78" y="81"/>
                  </a:lnTo>
                  <a:lnTo>
                    <a:pt x="80" y="74"/>
                  </a:lnTo>
                  <a:lnTo>
                    <a:pt x="66" y="74"/>
                  </a:lnTo>
                  <a:lnTo>
                    <a:pt x="85" y="64"/>
                  </a:lnTo>
                  <a:lnTo>
                    <a:pt x="71" y="56"/>
                  </a:lnTo>
                  <a:lnTo>
                    <a:pt x="78" y="51"/>
                  </a:lnTo>
                  <a:lnTo>
                    <a:pt x="71" y="42"/>
                  </a:lnTo>
                  <a:lnTo>
                    <a:pt x="59" y="44"/>
                  </a:lnTo>
                  <a:lnTo>
                    <a:pt x="71" y="39"/>
                  </a:lnTo>
                  <a:lnTo>
                    <a:pt x="56" y="37"/>
                  </a:lnTo>
                  <a:lnTo>
                    <a:pt x="66" y="34"/>
                  </a:lnTo>
                  <a:lnTo>
                    <a:pt x="59" y="24"/>
                  </a:lnTo>
                  <a:lnTo>
                    <a:pt x="46" y="24"/>
                  </a:lnTo>
                  <a:lnTo>
                    <a:pt x="56" y="20"/>
                  </a:lnTo>
                  <a:lnTo>
                    <a:pt x="41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5" name="Freeform 557"/>
            <p:cNvSpPr>
              <a:spLocks/>
            </p:cNvSpPr>
            <p:nvPr/>
          </p:nvSpPr>
          <p:spPr bwMode="auto">
            <a:xfrm>
              <a:off x="2527424" y="2775499"/>
              <a:ext cx="146050" cy="139700"/>
            </a:xfrm>
            <a:custGeom>
              <a:avLst/>
              <a:gdLst>
                <a:gd name="T0" fmla="*/ 2147483647 w 92"/>
                <a:gd name="T1" fmla="*/ 0 h 88"/>
                <a:gd name="T2" fmla="*/ 2147483647 w 92"/>
                <a:gd name="T3" fmla="*/ 2147483647 h 88"/>
                <a:gd name="T4" fmla="*/ 2147483647 w 92"/>
                <a:gd name="T5" fmla="*/ 2147483647 h 88"/>
                <a:gd name="T6" fmla="*/ 2147483647 w 92"/>
                <a:gd name="T7" fmla="*/ 2147483647 h 88"/>
                <a:gd name="T8" fmla="*/ 2147483647 w 92"/>
                <a:gd name="T9" fmla="*/ 2147483647 h 88"/>
                <a:gd name="T10" fmla="*/ 0 w 92"/>
                <a:gd name="T11" fmla="*/ 2147483647 h 88"/>
                <a:gd name="T12" fmla="*/ 2147483647 w 92"/>
                <a:gd name="T13" fmla="*/ 2147483647 h 88"/>
                <a:gd name="T14" fmla="*/ 2147483647 w 92"/>
                <a:gd name="T15" fmla="*/ 2147483647 h 88"/>
                <a:gd name="T16" fmla="*/ 2147483647 w 92"/>
                <a:gd name="T17" fmla="*/ 2147483647 h 88"/>
                <a:gd name="T18" fmla="*/ 2147483647 w 92"/>
                <a:gd name="T19" fmla="*/ 2147483647 h 88"/>
                <a:gd name="T20" fmla="*/ 2147483647 w 92"/>
                <a:gd name="T21" fmla="*/ 2147483647 h 88"/>
                <a:gd name="T22" fmla="*/ 2147483647 w 92"/>
                <a:gd name="T23" fmla="*/ 2147483647 h 88"/>
                <a:gd name="T24" fmla="*/ 2147483647 w 92"/>
                <a:gd name="T25" fmla="*/ 2147483647 h 88"/>
                <a:gd name="T26" fmla="*/ 2147483647 w 92"/>
                <a:gd name="T27" fmla="*/ 2147483647 h 88"/>
                <a:gd name="T28" fmla="*/ 2147483647 w 92"/>
                <a:gd name="T29" fmla="*/ 2147483647 h 88"/>
                <a:gd name="T30" fmla="*/ 2147483647 w 92"/>
                <a:gd name="T31" fmla="*/ 2147483647 h 88"/>
                <a:gd name="T32" fmla="*/ 2147483647 w 92"/>
                <a:gd name="T33" fmla="*/ 2147483647 h 88"/>
                <a:gd name="T34" fmla="*/ 2147483647 w 92"/>
                <a:gd name="T35" fmla="*/ 2147483647 h 88"/>
                <a:gd name="T36" fmla="*/ 2147483647 w 92"/>
                <a:gd name="T37" fmla="*/ 2147483647 h 88"/>
                <a:gd name="T38" fmla="*/ 2147483647 w 92"/>
                <a:gd name="T39" fmla="*/ 2147483647 h 88"/>
                <a:gd name="T40" fmla="*/ 2147483647 w 92"/>
                <a:gd name="T41" fmla="*/ 2147483647 h 88"/>
                <a:gd name="T42" fmla="*/ 2147483647 w 92"/>
                <a:gd name="T43" fmla="*/ 2147483647 h 88"/>
                <a:gd name="T44" fmla="*/ 2147483647 w 92"/>
                <a:gd name="T45" fmla="*/ 2147483647 h 88"/>
                <a:gd name="T46" fmla="*/ 2147483647 w 92"/>
                <a:gd name="T47" fmla="*/ 2147483647 h 88"/>
                <a:gd name="T48" fmla="*/ 2147483647 w 92"/>
                <a:gd name="T49" fmla="*/ 0 h 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2"/>
                <a:gd name="T76" fmla="*/ 0 h 88"/>
                <a:gd name="T77" fmla="*/ 92 w 92"/>
                <a:gd name="T78" fmla="*/ 88 h 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2" h="88">
                  <a:moveTo>
                    <a:pt x="44" y="0"/>
                  </a:moveTo>
                  <a:lnTo>
                    <a:pt x="31" y="11"/>
                  </a:lnTo>
                  <a:lnTo>
                    <a:pt x="37" y="16"/>
                  </a:lnTo>
                  <a:lnTo>
                    <a:pt x="20" y="40"/>
                  </a:lnTo>
                  <a:lnTo>
                    <a:pt x="15" y="29"/>
                  </a:lnTo>
                  <a:lnTo>
                    <a:pt x="0" y="47"/>
                  </a:lnTo>
                  <a:lnTo>
                    <a:pt x="5" y="60"/>
                  </a:lnTo>
                  <a:lnTo>
                    <a:pt x="20" y="74"/>
                  </a:lnTo>
                  <a:lnTo>
                    <a:pt x="44" y="81"/>
                  </a:lnTo>
                  <a:lnTo>
                    <a:pt x="68" y="87"/>
                  </a:lnTo>
                  <a:lnTo>
                    <a:pt x="84" y="87"/>
                  </a:lnTo>
                  <a:lnTo>
                    <a:pt x="86" y="79"/>
                  </a:lnTo>
                  <a:lnTo>
                    <a:pt x="71" y="79"/>
                  </a:lnTo>
                  <a:lnTo>
                    <a:pt x="91" y="69"/>
                  </a:lnTo>
                  <a:lnTo>
                    <a:pt x="76" y="60"/>
                  </a:lnTo>
                  <a:lnTo>
                    <a:pt x="84" y="55"/>
                  </a:lnTo>
                  <a:lnTo>
                    <a:pt x="76" y="45"/>
                  </a:lnTo>
                  <a:lnTo>
                    <a:pt x="63" y="47"/>
                  </a:lnTo>
                  <a:lnTo>
                    <a:pt x="76" y="42"/>
                  </a:lnTo>
                  <a:lnTo>
                    <a:pt x="60" y="40"/>
                  </a:lnTo>
                  <a:lnTo>
                    <a:pt x="71" y="37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60" y="21"/>
                  </a:lnTo>
                  <a:lnTo>
                    <a:pt x="44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6" name="Freeform 558"/>
            <p:cNvSpPr>
              <a:spLocks/>
            </p:cNvSpPr>
            <p:nvPr/>
          </p:nvSpPr>
          <p:spPr bwMode="auto">
            <a:xfrm>
              <a:off x="2481387" y="1835699"/>
              <a:ext cx="1331912" cy="936625"/>
            </a:xfrm>
            <a:custGeom>
              <a:avLst/>
              <a:gdLst>
                <a:gd name="T0" fmla="*/ 2147483647 w 839"/>
                <a:gd name="T1" fmla="*/ 2147483647 h 590"/>
                <a:gd name="T2" fmla="*/ 2147483647 w 839"/>
                <a:gd name="T3" fmla="*/ 2147483647 h 590"/>
                <a:gd name="T4" fmla="*/ 2147483647 w 839"/>
                <a:gd name="T5" fmla="*/ 2147483647 h 590"/>
                <a:gd name="T6" fmla="*/ 2147483647 w 839"/>
                <a:gd name="T7" fmla="*/ 2147483647 h 590"/>
                <a:gd name="T8" fmla="*/ 2147483647 w 839"/>
                <a:gd name="T9" fmla="*/ 2147483647 h 590"/>
                <a:gd name="T10" fmla="*/ 2147483647 w 839"/>
                <a:gd name="T11" fmla="*/ 2147483647 h 590"/>
                <a:gd name="T12" fmla="*/ 2147483647 w 839"/>
                <a:gd name="T13" fmla="*/ 2147483647 h 590"/>
                <a:gd name="T14" fmla="*/ 2147483647 w 839"/>
                <a:gd name="T15" fmla="*/ 2147483647 h 590"/>
                <a:gd name="T16" fmla="*/ 2147483647 w 839"/>
                <a:gd name="T17" fmla="*/ 2147483647 h 590"/>
                <a:gd name="T18" fmla="*/ 2147483647 w 839"/>
                <a:gd name="T19" fmla="*/ 2147483647 h 590"/>
                <a:gd name="T20" fmla="*/ 2147483647 w 839"/>
                <a:gd name="T21" fmla="*/ 2147483647 h 590"/>
                <a:gd name="T22" fmla="*/ 2147483647 w 839"/>
                <a:gd name="T23" fmla="*/ 2147483647 h 590"/>
                <a:gd name="T24" fmla="*/ 2147483647 w 839"/>
                <a:gd name="T25" fmla="*/ 2147483647 h 590"/>
                <a:gd name="T26" fmla="*/ 2147483647 w 839"/>
                <a:gd name="T27" fmla="*/ 2147483647 h 590"/>
                <a:gd name="T28" fmla="*/ 2147483647 w 839"/>
                <a:gd name="T29" fmla="*/ 2147483647 h 590"/>
                <a:gd name="T30" fmla="*/ 2147483647 w 839"/>
                <a:gd name="T31" fmla="*/ 2147483647 h 590"/>
                <a:gd name="T32" fmla="*/ 2147483647 w 839"/>
                <a:gd name="T33" fmla="*/ 2147483647 h 590"/>
                <a:gd name="T34" fmla="*/ 2147483647 w 839"/>
                <a:gd name="T35" fmla="*/ 2147483647 h 590"/>
                <a:gd name="T36" fmla="*/ 2147483647 w 839"/>
                <a:gd name="T37" fmla="*/ 2147483647 h 590"/>
                <a:gd name="T38" fmla="*/ 2147483647 w 839"/>
                <a:gd name="T39" fmla="*/ 2147483647 h 590"/>
                <a:gd name="T40" fmla="*/ 2147483647 w 839"/>
                <a:gd name="T41" fmla="*/ 2147483647 h 590"/>
                <a:gd name="T42" fmla="*/ 2147483647 w 839"/>
                <a:gd name="T43" fmla="*/ 2147483647 h 590"/>
                <a:gd name="T44" fmla="*/ 2147483647 w 839"/>
                <a:gd name="T45" fmla="*/ 2147483647 h 590"/>
                <a:gd name="T46" fmla="*/ 2147483647 w 839"/>
                <a:gd name="T47" fmla="*/ 2147483647 h 590"/>
                <a:gd name="T48" fmla="*/ 2147483647 w 839"/>
                <a:gd name="T49" fmla="*/ 2147483647 h 590"/>
                <a:gd name="T50" fmla="*/ 2147483647 w 839"/>
                <a:gd name="T51" fmla="*/ 2147483647 h 590"/>
                <a:gd name="T52" fmla="*/ 2147483647 w 839"/>
                <a:gd name="T53" fmla="*/ 2147483647 h 590"/>
                <a:gd name="T54" fmla="*/ 2147483647 w 839"/>
                <a:gd name="T55" fmla="*/ 2147483647 h 590"/>
                <a:gd name="T56" fmla="*/ 2147483647 w 839"/>
                <a:gd name="T57" fmla="*/ 2147483647 h 590"/>
                <a:gd name="T58" fmla="*/ 2147483647 w 839"/>
                <a:gd name="T59" fmla="*/ 2147483647 h 590"/>
                <a:gd name="T60" fmla="*/ 2147483647 w 839"/>
                <a:gd name="T61" fmla="*/ 2147483647 h 590"/>
                <a:gd name="T62" fmla="*/ 2147483647 w 839"/>
                <a:gd name="T63" fmla="*/ 2147483647 h 590"/>
                <a:gd name="T64" fmla="*/ 2147483647 w 839"/>
                <a:gd name="T65" fmla="*/ 2147483647 h 590"/>
                <a:gd name="T66" fmla="*/ 2147483647 w 839"/>
                <a:gd name="T67" fmla="*/ 2147483647 h 590"/>
                <a:gd name="T68" fmla="*/ 2147483647 w 839"/>
                <a:gd name="T69" fmla="*/ 2147483647 h 590"/>
                <a:gd name="T70" fmla="*/ 2147483647 w 839"/>
                <a:gd name="T71" fmla="*/ 2147483647 h 590"/>
                <a:gd name="T72" fmla="*/ 2147483647 w 839"/>
                <a:gd name="T73" fmla="*/ 2147483647 h 590"/>
                <a:gd name="T74" fmla="*/ 2147483647 w 839"/>
                <a:gd name="T75" fmla="*/ 2147483647 h 590"/>
                <a:gd name="T76" fmla="*/ 2147483647 w 839"/>
                <a:gd name="T77" fmla="*/ 2147483647 h 590"/>
                <a:gd name="T78" fmla="*/ 2147483647 w 839"/>
                <a:gd name="T79" fmla="*/ 2147483647 h 590"/>
                <a:gd name="T80" fmla="*/ 2147483647 w 839"/>
                <a:gd name="T81" fmla="*/ 2147483647 h 590"/>
                <a:gd name="T82" fmla="*/ 2147483647 w 839"/>
                <a:gd name="T83" fmla="*/ 2147483647 h 590"/>
                <a:gd name="T84" fmla="*/ 2147483647 w 839"/>
                <a:gd name="T85" fmla="*/ 2147483647 h 590"/>
                <a:gd name="T86" fmla="*/ 2147483647 w 839"/>
                <a:gd name="T87" fmla="*/ 2147483647 h 590"/>
                <a:gd name="T88" fmla="*/ 2147483647 w 839"/>
                <a:gd name="T89" fmla="*/ 2147483647 h 590"/>
                <a:gd name="T90" fmla="*/ 2147483647 w 839"/>
                <a:gd name="T91" fmla="*/ 2147483647 h 590"/>
                <a:gd name="T92" fmla="*/ 2147483647 w 839"/>
                <a:gd name="T93" fmla="*/ 2147483647 h 590"/>
                <a:gd name="T94" fmla="*/ 2147483647 w 839"/>
                <a:gd name="T95" fmla="*/ 2147483647 h 590"/>
                <a:gd name="T96" fmla="*/ 2147483647 w 839"/>
                <a:gd name="T97" fmla="*/ 2147483647 h 590"/>
                <a:gd name="T98" fmla="*/ 2147483647 w 839"/>
                <a:gd name="T99" fmla="*/ 2147483647 h 590"/>
                <a:gd name="T100" fmla="*/ 2147483647 w 839"/>
                <a:gd name="T101" fmla="*/ 2147483647 h 590"/>
                <a:gd name="T102" fmla="*/ 2147483647 w 839"/>
                <a:gd name="T103" fmla="*/ 2147483647 h 590"/>
                <a:gd name="T104" fmla="*/ 2147483647 w 839"/>
                <a:gd name="T105" fmla="*/ 2147483647 h 590"/>
                <a:gd name="T106" fmla="*/ 2147483647 w 839"/>
                <a:gd name="T107" fmla="*/ 2147483647 h 590"/>
                <a:gd name="T108" fmla="*/ 2147483647 w 839"/>
                <a:gd name="T109" fmla="*/ 2147483647 h 590"/>
                <a:gd name="T110" fmla="*/ 2147483647 w 839"/>
                <a:gd name="T111" fmla="*/ 2147483647 h 590"/>
                <a:gd name="T112" fmla="*/ 2147483647 w 839"/>
                <a:gd name="T113" fmla="*/ 2147483647 h 590"/>
                <a:gd name="T114" fmla="*/ 2147483647 w 839"/>
                <a:gd name="T115" fmla="*/ 2147483647 h 590"/>
                <a:gd name="T116" fmla="*/ 2147483647 w 839"/>
                <a:gd name="T117" fmla="*/ 2147483647 h 5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9"/>
                <a:gd name="T178" fmla="*/ 0 h 590"/>
                <a:gd name="T179" fmla="*/ 839 w 839"/>
                <a:gd name="T180" fmla="*/ 590 h 5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9" h="590">
                  <a:moveTo>
                    <a:pt x="21" y="168"/>
                  </a:moveTo>
                  <a:lnTo>
                    <a:pt x="55" y="160"/>
                  </a:lnTo>
                  <a:lnTo>
                    <a:pt x="82" y="147"/>
                  </a:lnTo>
                  <a:lnTo>
                    <a:pt x="114" y="132"/>
                  </a:lnTo>
                  <a:lnTo>
                    <a:pt x="143" y="130"/>
                  </a:lnTo>
                  <a:lnTo>
                    <a:pt x="188" y="143"/>
                  </a:lnTo>
                  <a:lnTo>
                    <a:pt x="255" y="231"/>
                  </a:lnTo>
                  <a:lnTo>
                    <a:pt x="284" y="256"/>
                  </a:lnTo>
                  <a:lnTo>
                    <a:pt x="312" y="280"/>
                  </a:lnTo>
                  <a:lnTo>
                    <a:pt x="328" y="365"/>
                  </a:lnTo>
                  <a:lnTo>
                    <a:pt x="349" y="402"/>
                  </a:lnTo>
                  <a:lnTo>
                    <a:pt x="398" y="405"/>
                  </a:lnTo>
                  <a:lnTo>
                    <a:pt x="440" y="384"/>
                  </a:lnTo>
                  <a:lnTo>
                    <a:pt x="520" y="337"/>
                  </a:lnTo>
                  <a:lnTo>
                    <a:pt x="533" y="236"/>
                  </a:lnTo>
                  <a:lnTo>
                    <a:pt x="541" y="218"/>
                  </a:lnTo>
                  <a:lnTo>
                    <a:pt x="555" y="173"/>
                  </a:lnTo>
                  <a:lnTo>
                    <a:pt x="594" y="147"/>
                  </a:lnTo>
                  <a:lnTo>
                    <a:pt x="599" y="122"/>
                  </a:lnTo>
                  <a:lnTo>
                    <a:pt x="628" y="67"/>
                  </a:lnTo>
                  <a:lnTo>
                    <a:pt x="650" y="49"/>
                  </a:lnTo>
                  <a:lnTo>
                    <a:pt x="716" y="8"/>
                  </a:lnTo>
                  <a:lnTo>
                    <a:pt x="716" y="16"/>
                  </a:lnTo>
                  <a:lnTo>
                    <a:pt x="750" y="13"/>
                  </a:lnTo>
                  <a:lnTo>
                    <a:pt x="760" y="0"/>
                  </a:lnTo>
                  <a:lnTo>
                    <a:pt x="791" y="0"/>
                  </a:lnTo>
                  <a:lnTo>
                    <a:pt x="838" y="10"/>
                  </a:lnTo>
                  <a:lnTo>
                    <a:pt x="793" y="26"/>
                  </a:lnTo>
                  <a:lnTo>
                    <a:pt x="799" y="36"/>
                  </a:lnTo>
                  <a:lnTo>
                    <a:pt x="701" y="44"/>
                  </a:lnTo>
                  <a:lnTo>
                    <a:pt x="778" y="47"/>
                  </a:lnTo>
                  <a:lnTo>
                    <a:pt x="713" y="59"/>
                  </a:lnTo>
                  <a:lnTo>
                    <a:pt x="721" y="69"/>
                  </a:lnTo>
                  <a:lnTo>
                    <a:pt x="760" y="59"/>
                  </a:lnTo>
                  <a:lnTo>
                    <a:pt x="732" y="75"/>
                  </a:lnTo>
                  <a:lnTo>
                    <a:pt x="726" y="91"/>
                  </a:lnTo>
                  <a:lnTo>
                    <a:pt x="737" y="85"/>
                  </a:lnTo>
                  <a:lnTo>
                    <a:pt x="706" y="101"/>
                  </a:lnTo>
                  <a:lnTo>
                    <a:pt x="695" y="135"/>
                  </a:lnTo>
                  <a:lnTo>
                    <a:pt x="711" y="130"/>
                  </a:lnTo>
                  <a:lnTo>
                    <a:pt x="735" y="135"/>
                  </a:lnTo>
                  <a:lnTo>
                    <a:pt x="713" y="135"/>
                  </a:lnTo>
                  <a:lnTo>
                    <a:pt x="713" y="145"/>
                  </a:lnTo>
                  <a:lnTo>
                    <a:pt x="747" y="147"/>
                  </a:lnTo>
                  <a:lnTo>
                    <a:pt x="750" y="163"/>
                  </a:lnTo>
                  <a:lnTo>
                    <a:pt x="698" y="160"/>
                  </a:lnTo>
                  <a:lnTo>
                    <a:pt x="711" y="163"/>
                  </a:lnTo>
                  <a:lnTo>
                    <a:pt x="684" y="168"/>
                  </a:lnTo>
                  <a:lnTo>
                    <a:pt x="698" y="181"/>
                  </a:lnTo>
                  <a:lnTo>
                    <a:pt x="726" y="181"/>
                  </a:lnTo>
                  <a:lnTo>
                    <a:pt x="708" y="192"/>
                  </a:lnTo>
                  <a:lnTo>
                    <a:pt x="729" y="197"/>
                  </a:lnTo>
                  <a:lnTo>
                    <a:pt x="729" y="213"/>
                  </a:lnTo>
                  <a:lnTo>
                    <a:pt x="692" y="205"/>
                  </a:lnTo>
                  <a:lnTo>
                    <a:pt x="713" y="213"/>
                  </a:lnTo>
                  <a:lnTo>
                    <a:pt x="701" y="218"/>
                  </a:lnTo>
                  <a:lnTo>
                    <a:pt x="711" y="218"/>
                  </a:lnTo>
                  <a:lnTo>
                    <a:pt x="708" y="226"/>
                  </a:lnTo>
                  <a:lnTo>
                    <a:pt x="737" y="236"/>
                  </a:lnTo>
                  <a:lnTo>
                    <a:pt x="692" y="234"/>
                  </a:lnTo>
                  <a:lnTo>
                    <a:pt x="687" y="239"/>
                  </a:lnTo>
                  <a:lnTo>
                    <a:pt x="716" y="251"/>
                  </a:lnTo>
                  <a:lnTo>
                    <a:pt x="713" y="261"/>
                  </a:lnTo>
                  <a:lnTo>
                    <a:pt x="687" y="269"/>
                  </a:lnTo>
                  <a:lnTo>
                    <a:pt x="661" y="251"/>
                  </a:lnTo>
                  <a:lnTo>
                    <a:pt x="623" y="264"/>
                  </a:lnTo>
                  <a:lnTo>
                    <a:pt x="650" y="275"/>
                  </a:lnTo>
                  <a:lnTo>
                    <a:pt x="623" y="283"/>
                  </a:lnTo>
                  <a:lnTo>
                    <a:pt x="653" y="283"/>
                  </a:lnTo>
                  <a:lnTo>
                    <a:pt x="642" y="298"/>
                  </a:lnTo>
                  <a:lnTo>
                    <a:pt x="656" y="290"/>
                  </a:lnTo>
                  <a:lnTo>
                    <a:pt x="687" y="303"/>
                  </a:lnTo>
                  <a:lnTo>
                    <a:pt x="674" y="314"/>
                  </a:lnTo>
                  <a:lnTo>
                    <a:pt x="692" y="311"/>
                  </a:lnTo>
                  <a:lnTo>
                    <a:pt x="687" y="322"/>
                  </a:lnTo>
                  <a:lnTo>
                    <a:pt x="698" y="317"/>
                  </a:lnTo>
                  <a:lnTo>
                    <a:pt x="701" y="343"/>
                  </a:lnTo>
                  <a:lnTo>
                    <a:pt x="687" y="335"/>
                  </a:lnTo>
                  <a:lnTo>
                    <a:pt x="684" y="343"/>
                  </a:lnTo>
                  <a:lnTo>
                    <a:pt x="671" y="343"/>
                  </a:lnTo>
                  <a:lnTo>
                    <a:pt x="653" y="322"/>
                  </a:lnTo>
                  <a:lnTo>
                    <a:pt x="612" y="309"/>
                  </a:lnTo>
                  <a:lnTo>
                    <a:pt x="642" y="324"/>
                  </a:lnTo>
                  <a:lnTo>
                    <a:pt x="604" y="330"/>
                  </a:lnTo>
                  <a:lnTo>
                    <a:pt x="591" y="343"/>
                  </a:lnTo>
                  <a:lnTo>
                    <a:pt x="628" y="347"/>
                  </a:lnTo>
                  <a:lnTo>
                    <a:pt x="596" y="355"/>
                  </a:lnTo>
                  <a:lnTo>
                    <a:pt x="645" y="347"/>
                  </a:lnTo>
                  <a:lnTo>
                    <a:pt x="690" y="358"/>
                  </a:lnTo>
                  <a:lnTo>
                    <a:pt x="630" y="389"/>
                  </a:lnTo>
                  <a:lnTo>
                    <a:pt x="575" y="405"/>
                  </a:lnTo>
                  <a:lnTo>
                    <a:pt x="552" y="405"/>
                  </a:lnTo>
                  <a:lnTo>
                    <a:pt x="539" y="392"/>
                  </a:lnTo>
                  <a:lnTo>
                    <a:pt x="547" y="405"/>
                  </a:lnTo>
                  <a:lnTo>
                    <a:pt x="531" y="412"/>
                  </a:lnTo>
                  <a:lnTo>
                    <a:pt x="507" y="445"/>
                  </a:lnTo>
                  <a:lnTo>
                    <a:pt x="491" y="443"/>
                  </a:lnTo>
                  <a:lnTo>
                    <a:pt x="489" y="456"/>
                  </a:lnTo>
                  <a:lnTo>
                    <a:pt x="472" y="459"/>
                  </a:lnTo>
                  <a:lnTo>
                    <a:pt x="463" y="453"/>
                  </a:lnTo>
                  <a:lnTo>
                    <a:pt x="472" y="445"/>
                  </a:lnTo>
                  <a:lnTo>
                    <a:pt x="463" y="443"/>
                  </a:lnTo>
                  <a:lnTo>
                    <a:pt x="456" y="464"/>
                  </a:lnTo>
                  <a:lnTo>
                    <a:pt x="427" y="467"/>
                  </a:lnTo>
                  <a:lnTo>
                    <a:pt x="430" y="477"/>
                  </a:lnTo>
                  <a:lnTo>
                    <a:pt x="414" y="480"/>
                  </a:lnTo>
                  <a:lnTo>
                    <a:pt x="427" y="493"/>
                  </a:lnTo>
                  <a:lnTo>
                    <a:pt x="411" y="493"/>
                  </a:lnTo>
                  <a:lnTo>
                    <a:pt x="424" y="509"/>
                  </a:lnTo>
                  <a:lnTo>
                    <a:pt x="411" y="509"/>
                  </a:lnTo>
                  <a:lnTo>
                    <a:pt x="421" y="511"/>
                  </a:lnTo>
                  <a:lnTo>
                    <a:pt x="411" y="524"/>
                  </a:lnTo>
                  <a:lnTo>
                    <a:pt x="401" y="521"/>
                  </a:lnTo>
                  <a:lnTo>
                    <a:pt x="411" y="527"/>
                  </a:lnTo>
                  <a:lnTo>
                    <a:pt x="390" y="532"/>
                  </a:lnTo>
                  <a:lnTo>
                    <a:pt x="401" y="552"/>
                  </a:lnTo>
                  <a:lnTo>
                    <a:pt x="390" y="581"/>
                  </a:lnTo>
                  <a:lnTo>
                    <a:pt x="377" y="581"/>
                  </a:lnTo>
                  <a:lnTo>
                    <a:pt x="387" y="589"/>
                  </a:lnTo>
                  <a:lnTo>
                    <a:pt x="356" y="589"/>
                  </a:lnTo>
                  <a:lnTo>
                    <a:pt x="351" y="570"/>
                  </a:lnTo>
                  <a:lnTo>
                    <a:pt x="312" y="573"/>
                  </a:lnTo>
                  <a:lnTo>
                    <a:pt x="321" y="568"/>
                  </a:lnTo>
                  <a:lnTo>
                    <a:pt x="302" y="560"/>
                  </a:lnTo>
                  <a:lnTo>
                    <a:pt x="312" y="557"/>
                  </a:lnTo>
                  <a:lnTo>
                    <a:pt x="297" y="557"/>
                  </a:lnTo>
                  <a:lnTo>
                    <a:pt x="302" y="547"/>
                  </a:lnTo>
                  <a:lnTo>
                    <a:pt x="292" y="547"/>
                  </a:lnTo>
                  <a:lnTo>
                    <a:pt x="265" y="511"/>
                  </a:lnTo>
                  <a:lnTo>
                    <a:pt x="265" y="498"/>
                  </a:lnTo>
                  <a:lnTo>
                    <a:pt x="284" y="487"/>
                  </a:lnTo>
                  <a:lnTo>
                    <a:pt x="276" y="482"/>
                  </a:lnTo>
                  <a:lnTo>
                    <a:pt x="257" y="495"/>
                  </a:lnTo>
                  <a:lnTo>
                    <a:pt x="255" y="469"/>
                  </a:lnTo>
                  <a:lnTo>
                    <a:pt x="236" y="453"/>
                  </a:lnTo>
                  <a:lnTo>
                    <a:pt x="239" y="434"/>
                  </a:lnTo>
                  <a:lnTo>
                    <a:pt x="228" y="426"/>
                  </a:lnTo>
                  <a:lnTo>
                    <a:pt x="244" y="405"/>
                  </a:lnTo>
                  <a:lnTo>
                    <a:pt x="236" y="402"/>
                  </a:lnTo>
                  <a:lnTo>
                    <a:pt x="270" y="405"/>
                  </a:lnTo>
                  <a:lnTo>
                    <a:pt x="268" y="397"/>
                  </a:lnTo>
                  <a:lnTo>
                    <a:pt x="242" y="397"/>
                  </a:lnTo>
                  <a:lnTo>
                    <a:pt x="278" y="378"/>
                  </a:lnTo>
                  <a:lnTo>
                    <a:pt x="270" y="373"/>
                  </a:lnTo>
                  <a:lnTo>
                    <a:pt x="278" y="355"/>
                  </a:lnTo>
                  <a:lnTo>
                    <a:pt x="250" y="353"/>
                  </a:lnTo>
                  <a:lnTo>
                    <a:pt x="221" y="337"/>
                  </a:lnTo>
                  <a:lnTo>
                    <a:pt x="276" y="347"/>
                  </a:lnTo>
                  <a:lnTo>
                    <a:pt x="268" y="340"/>
                  </a:lnTo>
                  <a:lnTo>
                    <a:pt x="276" y="337"/>
                  </a:lnTo>
                  <a:lnTo>
                    <a:pt x="255" y="327"/>
                  </a:lnTo>
                  <a:lnTo>
                    <a:pt x="263" y="322"/>
                  </a:lnTo>
                  <a:lnTo>
                    <a:pt x="247" y="324"/>
                  </a:lnTo>
                  <a:lnTo>
                    <a:pt x="257" y="317"/>
                  </a:lnTo>
                  <a:lnTo>
                    <a:pt x="242" y="319"/>
                  </a:lnTo>
                  <a:lnTo>
                    <a:pt x="260" y="311"/>
                  </a:lnTo>
                  <a:lnTo>
                    <a:pt x="234" y="301"/>
                  </a:lnTo>
                  <a:lnTo>
                    <a:pt x="226" y="317"/>
                  </a:lnTo>
                  <a:lnTo>
                    <a:pt x="206" y="319"/>
                  </a:lnTo>
                  <a:lnTo>
                    <a:pt x="201" y="311"/>
                  </a:lnTo>
                  <a:lnTo>
                    <a:pt x="216" y="301"/>
                  </a:lnTo>
                  <a:lnTo>
                    <a:pt x="203" y="301"/>
                  </a:lnTo>
                  <a:lnTo>
                    <a:pt x="221" y="280"/>
                  </a:lnTo>
                  <a:lnTo>
                    <a:pt x="203" y="275"/>
                  </a:lnTo>
                  <a:lnTo>
                    <a:pt x="209" y="261"/>
                  </a:lnTo>
                  <a:lnTo>
                    <a:pt x="188" y="236"/>
                  </a:lnTo>
                  <a:lnTo>
                    <a:pt x="195" y="234"/>
                  </a:lnTo>
                  <a:lnTo>
                    <a:pt x="161" y="208"/>
                  </a:lnTo>
                  <a:lnTo>
                    <a:pt x="158" y="197"/>
                  </a:lnTo>
                  <a:lnTo>
                    <a:pt x="125" y="184"/>
                  </a:lnTo>
                  <a:lnTo>
                    <a:pt x="93" y="178"/>
                  </a:lnTo>
                  <a:lnTo>
                    <a:pt x="63" y="186"/>
                  </a:lnTo>
                  <a:lnTo>
                    <a:pt x="39" y="181"/>
                  </a:lnTo>
                  <a:lnTo>
                    <a:pt x="47" y="194"/>
                  </a:lnTo>
                  <a:lnTo>
                    <a:pt x="21" y="186"/>
                  </a:lnTo>
                  <a:lnTo>
                    <a:pt x="0" y="176"/>
                  </a:lnTo>
                  <a:lnTo>
                    <a:pt x="21" y="16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7" name="Freeform 559"/>
            <p:cNvSpPr>
              <a:spLocks/>
            </p:cNvSpPr>
            <p:nvPr/>
          </p:nvSpPr>
          <p:spPr bwMode="auto">
            <a:xfrm>
              <a:off x="2481387" y="1835699"/>
              <a:ext cx="1341437" cy="946150"/>
            </a:xfrm>
            <a:custGeom>
              <a:avLst/>
              <a:gdLst>
                <a:gd name="T0" fmla="*/ 2147483647 w 845"/>
                <a:gd name="T1" fmla="*/ 2147483647 h 596"/>
                <a:gd name="T2" fmla="*/ 2147483647 w 845"/>
                <a:gd name="T3" fmla="*/ 2147483647 h 596"/>
                <a:gd name="T4" fmla="*/ 2147483647 w 845"/>
                <a:gd name="T5" fmla="*/ 2147483647 h 596"/>
                <a:gd name="T6" fmla="*/ 2147483647 w 845"/>
                <a:gd name="T7" fmla="*/ 2147483647 h 596"/>
                <a:gd name="T8" fmla="*/ 2147483647 w 845"/>
                <a:gd name="T9" fmla="*/ 2147483647 h 596"/>
                <a:gd name="T10" fmla="*/ 2147483647 w 845"/>
                <a:gd name="T11" fmla="*/ 2147483647 h 596"/>
                <a:gd name="T12" fmla="*/ 2147483647 w 845"/>
                <a:gd name="T13" fmla="*/ 2147483647 h 596"/>
                <a:gd name="T14" fmla="*/ 2147483647 w 845"/>
                <a:gd name="T15" fmla="*/ 2147483647 h 596"/>
                <a:gd name="T16" fmla="*/ 2147483647 w 845"/>
                <a:gd name="T17" fmla="*/ 2147483647 h 596"/>
                <a:gd name="T18" fmla="*/ 2147483647 w 845"/>
                <a:gd name="T19" fmla="*/ 2147483647 h 596"/>
                <a:gd name="T20" fmla="*/ 2147483647 w 845"/>
                <a:gd name="T21" fmla="*/ 2147483647 h 596"/>
                <a:gd name="T22" fmla="*/ 2147483647 w 845"/>
                <a:gd name="T23" fmla="*/ 2147483647 h 596"/>
                <a:gd name="T24" fmla="*/ 2147483647 w 845"/>
                <a:gd name="T25" fmla="*/ 2147483647 h 596"/>
                <a:gd name="T26" fmla="*/ 2147483647 w 845"/>
                <a:gd name="T27" fmla="*/ 2147483647 h 596"/>
                <a:gd name="T28" fmla="*/ 2147483647 w 845"/>
                <a:gd name="T29" fmla="*/ 2147483647 h 596"/>
                <a:gd name="T30" fmla="*/ 2147483647 w 845"/>
                <a:gd name="T31" fmla="*/ 2147483647 h 596"/>
                <a:gd name="T32" fmla="*/ 2147483647 w 845"/>
                <a:gd name="T33" fmla="*/ 2147483647 h 596"/>
                <a:gd name="T34" fmla="*/ 2147483647 w 845"/>
                <a:gd name="T35" fmla="*/ 2147483647 h 596"/>
                <a:gd name="T36" fmla="*/ 2147483647 w 845"/>
                <a:gd name="T37" fmla="*/ 2147483647 h 596"/>
                <a:gd name="T38" fmla="*/ 2147483647 w 845"/>
                <a:gd name="T39" fmla="*/ 2147483647 h 596"/>
                <a:gd name="T40" fmla="*/ 2147483647 w 845"/>
                <a:gd name="T41" fmla="*/ 2147483647 h 596"/>
                <a:gd name="T42" fmla="*/ 2147483647 w 845"/>
                <a:gd name="T43" fmla="*/ 2147483647 h 596"/>
                <a:gd name="T44" fmla="*/ 2147483647 w 845"/>
                <a:gd name="T45" fmla="*/ 2147483647 h 596"/>
                <a:gd name="T46" fmla="*/ 2147483647 w 845"/>
                <a:gd name="T47" fmla="*/ 2147483647 h 596"/>
                <a:gd name="T48" fmla="*/ 2147483647 w 845"/>
                <a:gd name="T49" fmla="*/ 2147483647 h 596"/>
                <a:gd name="T50" fmla="*/ 2147483647 w 845"/>
                <a:gd name="T51" fmla="*/ 2147483647 h 596"/>
                <a:gd name="T52" fmla="*/ 2147483647 w 845"/>
                <a:gd name="T53" fmla="*/ 2147483647 h 596"/>
                <a:gd name="T54" fmla="*/ 2147483647 w 845"/>
                <a:gd name="T55" fmla="*/ 2147483647 h 596"/>
                <a:gd name="T56" fmla="*/ 2147483647 w 845"/>
                <a:gd name="T57" fmla="*/ 2147483647 h 596"/>
                <a:gd name="T58" fmla="*/ 2147483647 w 845"/>
                <a:gd name="T59" fmla="*/ 2147483647 h 596"/>
                <a:gd name="T60" fmla="*/ 2147483647 w 845"/>
                <a:gd name="T61" fmla="*/ 2147483647 h 596"/>
                <a:gd name="T62" fmla="*/ 2147483647 w 845"/>
                <a:gd name="T63" fmla="*/ 2147483647 h 596"/>
                <a:gd name="T64" fmla="*/ 2147483647 w 845"/>
                <a:gd name="T65" fmla="*/ 2147483647 h 596"/>
                <a:gd name="T66" fmla="*/ 2147483647 w 845"/>
                <a:gd name="T67" fmla="*/ 2147483647 h 596"/>
                <a:gd name="T68" fmla="*/ 2147483647 w 845"/>
                <a:gd name="T69" fmla="*/ 2147483647 h 596"/>
                <a:gd name="T70" fmla="*/ 2147483647 w 845"/>
                <a:gd name="T71" fmla="*/ 2147483647 h 596"/>
                <a:gd name="T72" fmla="*/ 2147483647 w 845"/>
                <a:gd name="T73" fmla="*/ 2147483647 h 596"/>
                <a:gd name="T74" fmla="*/ 2147483647 w 845"/>
                <a:gd name="T75" fmla="*/ 2147483647 h 596"/>
                <a:gd name="T76" fmla="*/ 2147483647 w 845"/>
                <a:gd name="T77" fmla="*/ 2147483647 h 596"/>
                <a:gd name="T78" fmla="*/ 2147483647 w 845"/>
                <a:gd name="T79" fmla="*/ 2147483647 h 596"/>
                <a:gd name="T80" fmla="*/ 2147483647 w 845"/>
                <a:gd name="T81" fmla="*/ 2147483647 h 596"/>
                <a:gd name="T82" fmla="*/ 2147483647 w 845"/>
                <a:gd name="T83" fmla="*/ 2147483647 h 596"/>
                <a:gd name="T84" fmla="*/ 2147483647 w 845"/>
                <a:gd name="T85" fmla="*/ 2147483647 h 596"/>
                <a:gd name="T86" fmla="*/ 2147483647 w 845"/>
                <a:gd name="T87" fmla="*/ 2147483647 h 596"/>
                <a:gd name="T88" fmla="*/ 2147483647 w 845"/>
                <a:gd name="T89" fmla="*/ 2147483647 h 596"/>
                <a:gd name="T90" fmla="*/ 2147483647 w 845"/>
                <a:gd name="T91" fmla="*/ 2147483647 h 596"/>
                <a:gd name="T92" fmla="*/ 2147483647 w 845"/>
                <a:gd name="T93" fmla="*/ 2147483647 h 596"/>
                <a:gd name="T94" fmla="*/ 2147483647 w 845"/>
                <a:gd name="T95" fmla="*/ 2147483647 h 596"/>
                <a:gd name="T96" fmla="*/ 2147483647 w 845"/>
                <a:gd name="T97" fmla="*/ 2147483647 h 596"/>
                <a:gd name="T98" fmla="*/ 2147483647 w 845"/>
                <a:gd name="T99" fmla="*/ 2147483647 h 596"/>
                <a:gd name="T100" fmla="*/ 2147483647 w 845"/>
                <a:gd name="T101" fmla="*/ 2147483647 h 596"/>
                <a:gd name="T102" fmla="*/ 2147483647 w 845"/>
                <a:gd name="T103" fmla="*/ 2147483647 h 596"/>
                <a:gd name="T104" fmla="*/ 2147483647 w 845"/>
                <a:gd name="T105" fmla="*/ 2147483647 h 596"/>
                <a:gd name="T106" fmla="*/ 2147483647 w 845"/>
                <a:gd name="T107" fmla="*/ 2147483647 h 596"/>
                <a:gd name="T108" fmla="*/ 2147483647 w 845"/>
                <a:gd name="T109" fmla="*/ 2147483647 h 596"/>
                <a:gd name="T110" fmla="*/ 2147483647 w 845"/>
                <a:gd name="T111" fmla="*/ 2147483647 h 596"/>
                <a:gd name="T112" fmla="*/ 2147483647 w 845"/>
                <a:gd name="T113" fmla="*/ 2147483647 h 596"/>
                <a:gd name="T114" fmla="*/ 2147483647 w 845"/>
                <a:gd name="T115" fmla="*/ 2147483647 h 596"/>
                <a:gd name="T116" fmla="*/ 2147483647 w 845"/>
                <a:gd name="T117" fmla="*/ 2147483647 h 5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5"/>
                <a:gd name="T178" fmla="*/ 0 h 596"/>
                <a:gd name="T179" fmla="*/ 845 w 845"/>
                <a:gd name="T180" fmla="*/ 596 h 5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5" h="596">
                  <a:moveTo>
                    <a:pt x="21" y="170"/>
                  </a:moveTo>
                  <a:lnTo>
                    <a:pt x="55" y="162"/>
                  </a:lnTo>
                  <a:lnTo>
                    <a:pt x="83" y="149"/>
                  </a:lnTo>
                  <a:lnTo>
                    <a:pt x="115" y="133"/>
                  </a:lnTo>
                  <a:lnTo>
                    <a:pt x="144" y="131"/>
                  </a:lnTo>
                  <a:lnTo>
                    <a:pt x="189" y="144"/>
                  </a:lnTo>
                  <a:lnTo>
                    <a:pt x="257" y="233"/>
                  </a:lnTo>
                  <a:lnTo>
                    <a:pt x="286" y="259"/>
                  </a:lnTo>
                  <a:lnTo>
                    <a:pt x="314" y="283"/>
                  </a:lnTo>
                  <a:lnTo>
                    <a:pt x="330" y="369"/>
                  </a:lnTo>
                  <a:lnTo>
                    <a:pt x="351" y="406"/>
                  </a:lnTo>
                  <a:lnTo>
                    <a:pt x="401" y="409"/>
                  </a:lnTo>
                  <a:lnTo>
                    <a:pt x="443" y="388"/>
                  </a:lnTo>
                  <a:lnTo>
                    <a:pt x="524" y="340"/>
                  </a:lnTo>
                  <a:lnTo>
                    <a:pt x="537" y="238"/>
                  </a:lnTo>
                  <a:lnTo>
                    <a:pt x="545" y="220"/>
                  </a:lnTo>
                  <a:lnTo>
                    <a:pt x="559" y="175"/>
                  </a:lnTo>
                  <a:lnTo>
                    <a:pt x="598" y="149"/>
                  </a:lnTo>
                  <a:lnTo>
                    <a:pt x="603" y="123"/>
                  </a:lnTo>
                  <a:lnTo>
                    <a:pt x="632" y="68"/>
                  </a:lnTo>
                  <a:lnTo>
                    <a:pt x="655" y="50"/>
                  </a:lnTo>
                  <a:lnTo>
                    <a:pt x="721" y="8"/>
                  </a:lnTo>
                  <a:lnTo>
                    <a:pt x="721" y="16"/>
                  </a:lnTo>
                  <a:lnTo>
                    <a:pt x="755" y="13"/>
                  </a:lnTo>
                  <a:lnTo>
                    <a:pt x="765" y="0"/>
                  </a:lnTo>
                  <a:lnTo>
                    <a:pt x="797" y="0"/>
                  </a:lnTo>
                  <a:lnTo>
                    <a:pt x="844" y="10"/>
                  </a:lnTo>
                  <a:lnTo>
                    <a:pt x="799" y="26"/>
                  </a:lnTo>
                  <a:lnTo>
                    <a:pt x="805" y="36"/>
                  </a:lnTo>
                  <a:lnTo>
                    <a:pt x="706" y="44"/>
                  </a:lnTo>
                  <a:lnTo>
                    <a:pt x="784" y="47"/>
                  </a:lnTo>
                  <a:lnTo>
                    <a:pt x="718" y="60"/>
                  </a:lnTo>
                  <a:lnTo>
                    <a:pt x="726" y="70"/>
                  </a:lnTo>
                  <a:lnTo>
                    <a:pt x="765" y="60"/>
                  </a:lnTo>
                  <a:lnTo>
                    <a:pt x="737" y="76"/>
                  </a:lnTo>
                  <a:lnTo>
                    <a:pt x="731" y="92"/>
                  </a:lnTo>
                  <a:lnTo>
                    <a:pt x="742" y="86"/>
                  </a:lnTo>
                  <a:lnTo>
                    <a:pt x="711" y="102"/>
                  </a:lnTo>
                  <a:lnTo>
                    <a:pt x="700" y="136"/>
                  </a:lnTo>
                  <a:lnTo>
                    <a:pt x="716" y="131"/>
                  </a:lnTo>
                  <a:lnTo>
                    <a:pt x="740" y="136"/>
                  </a:lnTo>
                  <a:lnTo>
                    <a:pt x="718" y="136"/>
                  </a:lnTo>
                  <a:lnTo>
                    <a:pt x="718" y="146"/>
                  </a:lnTo>
                  <a:lnTo>
                    <a:pt x="752" y="149"/>
                  </a:lnTo>
                  <a:lnTo>
                    <a:pt x="755" y="165"/>
                  </a:lnTo>
                  <a:lnTo>
                    <a:pt x="703" y="162"/>
                  </a:lnTo>
                  <a:lnTo>
                    <a:pt x="716" y="165"/>
                  </a:lnTo>
                  <a:lnTo>
                    <a:pt x="689" y="170"/>
                  </a:lnTo>
                  <a:lnTo>
                    <a:pt x="703" y="183"/>
                  </a:lnTo>
                  <a:lnTo>
                    <a:pt x="731" y="183"/>
                  </a:lnTo>
                  <a:lnTo>
                    <a:pt x="713" y="194"/>
                  </a:lnTo>
                  <a:lnTo>
                    <a:pt x="734" y="199"/>
                  </a:lnTo>
                  <a:lnTo>
                    <a:pt x="734" y="215"/>
                  </a:lnTo>
                  <a:lnTo>
                    <a:pt x="697" y="207"/>
                  </a:lnTo>
                  <a:lnTo>
                    <a:pt x="718" y="215"/>
                  </a:lnTo>
                  <a:lnTo>
                    <a:pt x="706" y="220"/>
                  </a:lnTo>
                  <a:lnTo>
                    <a:pt x="716" y="220"/>
                  </a:lnTo>
                  <a:lnTo>
                    <a:pt x="713" y="228"/>
                  </a:lnTo>
                  <a:lnTo>
                    <a:pt x="742" y="238"/>
                  </a:lnTo>
                  <a:lnTo>
                    <a:pt x="697" y="236"/>
                  </a:lnTo>
                  <a:lnTo>
                    <a:pt x="692" y="241"/>
                  </a:lnTo>
                  <a:lnTo>
                    <a:pt x="721" y="254"/>
                  </a:lnTo>
                  <a:lnTo>
                    <a:pt x="718" y="264"/>
                  </a:lnTo>
                  <a:lnTo>
                    <a:pt x="692" y="272"/>
                  </a:lnTo>
                  <a:lnTo>
                    <a:pt x="666" y="254"/>
                  </a:lnTo>
                  <a:lnTo>
                    <a:pt x="627" y="267"/>
                  </a:lnTo>
                  <a:lnTo>
                    <a:pt x="655" y="278"/>
                  </a:lnTo>
                  <a:lnTo>
                    <a:pt x="627" y="286"/>
                  </a:lnTo>
                  <a:lnTo>
                    <a:pt x="658" y="286"/>
                  </a:lnTo>
                  <a:lnTo>
                    <a:pt x="647" y="301"/>
                  </a:lnTo>
                  <a:lnTo>
                    <a:pt x="661" y="293"/>
                  </a:lnTo>
                  <a:lnTo>
                    <a:pt x="692" y="306"/>
                  </a:lnTo>
                  <a:lnTo>
                    <a:pt x="679" y="317"/>
                  </a:lnTo>
                  <a:lnTo>
                    <a:pt x="697" y="314"/>
                  </a:lnTo>
                  <a:lnTo>
                    <a:pt x="692" y="325"/>
                  </a:lnTo>
                  <a:lnTo>
                    <a:pt x="703" y="320"/>
                  </a:lnTo>
                  <a:lnTo>
                    <a:pt x="706" y="346"/>
                  </a:lnTo>
                  <a:lnTo>
                    <a:pt x="692" y="338"/>
                  </a:lnTo>
                  <a:lnTo>
                    <a:pt x="689" y="346"/>
                  </a:lnTo>
                  <a:lnTo>
                    <a:pt x="676" y="346"/>
                  </a:lnTo>
                  <a:lnTo>
                    <a:pt x="658" y="325"/>
                  </a:lnTo>
                  <a:lnTo>
                    <a:pt x="616" y="312"/>
                  </a:lnTo>
                  <a:lnTo>
                    <a:pt x="647" y="327"/>
                  </a:lnTo>
                  <a:lnTo>
                    <a:pt x="608" y="333"/>
                  </a:lnTo>
                  <a:lnTo>
                    <a:pt x="595" y="346"/>
                  </a:lnTo>
                  <a:lnTo>
                    <a:pt x="632" y="351"/>
                  </a:lnTo>
                  <a:lnTo>
                    <a:pt x="600" y="359"/>
                  </a:lnTo>
                  <a:lnTo>
                    <a:pt x="650" y="351"/>
                  </a:lnTo>
                  <a:lnTo>
                    <a:pt x="695" y="362"/>
                  </a:lnTo>
                  <a:lnTo>
                    <a:pt x="635" y="393"/>
                  </a:lnTo>
                  <a:lnTo>
                    <a:pt x="579" y="409"/>
                  </a:lnTo>
                  <a:lnTo>
                    <a:pt x="556" y="409"/>
                  </a:lnTo>
                  <a:lnTo>
                    <a:pt x="543" y="396"/>
                  </a:lnTo>
                  <a:lnTo>
                    <a:pt x="551" y="409"/>
                  </a:lnTo>
                  <a:lnTo>
                    <a:pt x="535" y="416"/>
                  </a:lnTo>
                  <a:lnTo>
                    <a:pt x="511" y="450"/>
                  </a:lnTo>
                  <a:lnTo>
                    <a:pt x="495" y="448"/>
                  </a:lnTo>
                  <a:lnTo>
                    <a:pt x="493" y="461"/>
                  </a:lnTo>
                  <a:lnTo>
                    <a:pt x="475" y="464"/>
                  </a:lnTo>
                  <a:lnTo>
                    <a:pt x="466" y="458"/>
                  </a:lnTo>
                  <a:lnTo>
                    <a:pt x="475" y="450"/>
                  </a:lnTo>
                  <a:lnTo>
                    <a:pt x="466" y="448"/>
                  </a:lnTo>
                  <a:lnTo>
                    <a:pt x="459" y="469"/>
                  </a:lnTo>
                  <a:lnTo>
                    <a:pt x="430" y="472"/>
                  </a:lnTo>
                  <a:lnTo>
                    <a:pt x="433" y="482"/>
                  </a:lnTo>
                  <a:lnTo>
                    <a:pt x="417" y="485"/>
                  </a:lnTo>
                  <a:lnTo>
                    <a:pt x="430" y="498"/>
                  </a:lnTo>
                  <a:lnTo>
                    <a:pt x="414" y="498"/>
                  </a:lnTo>
                  <a:lnTo>
                    <a:pt x="427" y="514"/>
                  </a:lnTo>
                  <a:lnTo>
                    <a:pt x="414" y="514"/>
                  </a:lnTo>
                  <a:lnTo>
                    <a:pt x="424" y="516"/>
                  </a:lnTo>
                  <a:lnTo>
                    <a:pt x="414" y="529"/>
                  </a:lnTo>
                  <a:lnTo>
                    <a:pt x="404" y="526"/>
                  </a:lnTo>
                  <a:lnTo>
                    <a:pt x="414" y="532"/>
                  </a:lnTo>
                  <a:lnTo>
                    <a:pt x="393" y="537"/>
                  </a:lnTo>
                  <a:lnTo>
                    <a:pt x="404" y="558"/>
                  </a:lnTo>
                  <a:lnTo>
                    <a:pt x="393" y="587"/>
                  </a:lnTo>
                  <a:lnTo>
                    <a:pt x="380" y="587"/>
                  </a:lnTo>
                  <a:lnTo>
                    <a:pt x="390" y="595"/>
                  </a:lnTo>
                  <a:lnTo>
                    <a:pt x="359" y="595"/>
                  </a:lnTo>
                  <a:lnTo>
                    <a:pt x="354" y="576"/>
                  </a:lnTo>
                  <a:lnTo>
                    <a:pt x="314" y="579"/>
                  </a:lnTo>
                  <a:lnTo>
                    <a:pt x="323" y="574"/>
                  </a:lnTo>
                  <a:lnTo>
                    <a:pt x="304" y="566"/>
                  </a:lnTo>
                  <a:lnTo>
                    <a:pt x="314" y="563"/>
                  </a:lnTo>
                  <a:lnTo>
                    <a:pt x="299" y="563"/>
                  </a:lnTo>
                  <a:lnTo>
                    <a:pt x="304" y="553"/>
                  </a:lnTo>
                  <a:lnTo>
                    <a:pt x="294" y="553"/>
                  </a:lnTo>
                  <a:lnTo>
                    <a:pt x="267" y="516"/>
                  </a:lnTo>
                  <a:lnTo>
                    <a:pt x="267" y="503"/>
                  </a:lnTo>
                  <a:lnTo>
                    <a:pt x="286" y="492"/>
                  </a:lnTo>
                  <a:lnTo>
                    <a:pt x="278" y="487"/>
                  </a:lnTo>
                  <a:lnTo>
                    <a:pt x="259" y="500"/>
                  </a:lnTo>
                  <a:lnTo>
                    <a:pt x="257" y="474"/>
                  </a:lnTo>
                  <a:lnTo>
                    <a:pt x="238" y="458"/>
                  </a:lnTo>
                  <a:lnTo>
                    <a:pt x="241" y="438"/>
                  </a:lnTo>
                  <a:lnTo>
                    <a:pt x="230" y="430"/>
                  </a:lnTo>
                  <a:lnTo>
                    <a:pt x="246" y="409"/>
                  </a:lnTo>
                  <a:lnTo>
                    <a:pt x="238" y="406"/>
                  </a:lnTo>
                  <a:lnTo>
                    <a:pt x="272" y="409"/>
                  </a:lnTo>
                  <a:lnTo>
                    <a:pt x="270" y="401"/>
                  </a:lnTo>
                  <a:lnTo>
                    <a:pt x="244" y="401"/>
                  </a:lnTo>
                  <a:lnTo>
                    <a:pt x="280" y="382"/>
                  </a:lnTo>
                  <a:lnTo>
                    <a:pt x="272" y="377"/>
                  </a:lnTo>
                  <a:lnTo>
                    <a:pt x="280" y="359"/>
                  </a:lnTo>
                  <a:lnTo>
                    <a:pt x="252" y="357"/>
                  </a:lnTo>
                  <a:lnTo>
                    <a:pt x="223" y="340"/>
                  </a:lnTo>
                  <a:lnTo>
                    <a:pt x="278" y="351"/>
                  </a:lnTo>
                  <a:lnTo>
                    <a:pt x="270" y="343"/>
                  </a:lnTo>
                  <a:lnTo>
                    <a:pt x="278" y="340"/>
                  </a:lnTo>
                  <a:lnTo>
                    <a:pt x="257" y="330"/>
                  </a:lnTo>
                  <a:lnTo>
                    <a:pt x="265" y="325"/>
                  </a:lnTo>
                  <a:lnTo>
                    <a:pt x="249" y="327"/>
                  </a:lnTo>
                  <a:lnTo>
                    <a:pt x="259" y="320"/>
                  </a:lnTo>
                  <a:lnTo>
                    <a:pt x="244" y="322"/>
                  </a:lnTo>
                  <a:lnTo>
                    <a:pt x="262" y="314"/>
                  </a:lnTo>
                  <a:lnTo>
                    <a:pt x="236" y="304"/>
                  </a:lnTo>
                  <a:lnTo>
                    <a:pt x="228" y="320"/>
                  </a:lnTo>
                  <a:lnTo>
                    <a:pt x="207" y="322"/>
                  </a:lnTo>
                  <a:lnTo>
                    <a:pt x="202" y="314"/>
                  </a:lnTo>
                  <a:lnTo>
                    <a:pt x="218" y="304"/>
                  </a:lnTo>
                  <a:lnTo>
                    <a:pt x="204" y="304"/>
                  </a:lnTo>
                  <a:lnTo>
                    <a:pt x="223" y="283"/>
                  </a:lnTo>
                  <a:lnTo>
                    <a:pt x="204" y="278"/>
                  </a:lnTo>
                  <a:lnTo>
                    <a:pt x="210" y="264"/>
                  </a:lnTo>
                  <a:lnTo>
                    <a:pt x="189" y="238"/>
                  </a:lnTo>
                  <a:lnTo>
                    <a:pt x="196" y="236"/>
                  </a:lnTo>
                  <a:lnTo>
                    <a:pt x="162" y="210"/>
                  </a:lnTo>
                  <a:lnTo>
                    <a:pt x="159" y="199"/>
                  </a:lnTo>
                  <a:lnTo>
                    <a:pt x="126" y="186"/>
                  </a:lnTo>
                  <a:lnTo>
                    <a:pt x="94" y="180"/>
                  </a:lnTo>
                  <a:lnTo>
                    <a:pt x="63" y="188"/>
                  </a:lnTo>
                  <a:lnTo>
                    <a:pt x="39" y="183"/>
                  </a:lnTo>
                  <a:lnTo>
                    <a:pt x="47" y="196"/>
                  </a:lnTo>
                  <a:lnTo>
                    <a:pt x="21" y="188"/>
                  </a:lnTo>
                  <a:lnTo>
                    <a:pt x="0" y="178"/>
                  </a:lnTo>
                  <a:lnTo>
                    <a:pt x="21" y="17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8" name="Freeform 560"/>
            <p:cNvSpPr>
              <a:spLocks/>
            </p:cNvSpPr>
            <p:nvPr/>
          </p:nvSpPr>
          <p:spPr bwMode="auto">
            <a:xfrm>
              <a:off x="2348037" y="4235999"/>
              <a:ext cx="769937" cy="512762"/>
            </a:xfrm>
            <a:custGeom>
              <a:avLst/>
              <a:gdLst>
                <a:gd name="T0" fmla="*/ 2147483647 w 485"/>
                <a:gd name="T1" fmla="*/ 2147483647 h 323"/>
                <a:gd name="T2" fmla="*/ 2147483647 w 485"/>
                <a:gd name="T3" fmla="*/ 2147483647 h 323"/>
                <a:gd name="T4" fmla="*/ 2147483647 w 485"/>
                <a:gd name="T5" fmla="*/ 2147483647 h 323"/>
                <a:gd name="T6" fmla="*/ 2147483647 w 485"/>
                <a:gd name="T7" fmla="*/ 2147483647 h 323"/>
                <a:gd name="T8" fmla="*/ 2147483647 w 485"/>
                <a:gd name="T9" fmla="*/ 2147483647 h 323"/>
                <a:gd name="T10" fmla="*/ 2147483647 w 485"/>
                <a:gd name="T11" fmla="*/ 2147483647 h 323"/>
                <a:gd name="T12" fmla="*/ 2147483647 w 485"/>
                <a:gd name="T13" fmla="*/ 2147483647 h 323"/>
                <a:gd name="T14" fmla="*/ 2147483647 w 485"/>
                <a:gd name="T15" fmla="*/ 2147483647 h 323"/>
                <a:gd name="T16" fmla="*/ 2147483647 w 485"/>
                <a:gd name="T17" fmla="*/ 0 h 323"/>
                <a:gd name="T18" fmla="*/ 2147483647 w 485"/>
                <a:gd name="T19" fmla="*/ 0 h 323"/>
                <a:gd name="T20" fmla="*/ 2147483647 w 485"/>
                <a:gd name="T21" fmla="*/ 2147483647 h 323"/>
                <a:gd name="T22" fmla="*/ 2147483647 w 485"/>
                <a:gd name="T23" fmla="*/ 2147483647 h 323"/>
                <a:gd name="T24" fmla="*/ 2147483647 w 485"/>
                <a:gd name="T25" fmla="*/ 2147483647 h 323"/>
                <a:gd name="T26" fmla="*/ 2147483647 w 485"/>
                <a:gd name="T27" fmla="*/ 2147483647 h 323"/>
                <a:gd name="T28" fmla="*/ 2147483647 w 485"/>
                <a:gd name="T29" fmla="*/ 2147483647 h 323"/>
                <a:gd name="T30" fmla="*/ 2147483647 w 485"/>
                <a:gd name="T31" fmla="*/ 2147483647 h 323"/>
                <a:gd name="T32" fmla="*/ 0 w 485"/>
                <a:gd name="T33" fmla="*/ 2147483647 h 323"/>
                <a:gd name="T34" fmla="*/ 2147483647 w 485"/>
                <a:gd name="T35" fmla="*/ 2147483647 h 323"/>
                <a:gd name="T36" fmla="*/ 2147483647 w 485"/>
                <a:gd name="T37" fmla="*/ 2147483647 h 323"/>
                <a:gd name="T38" fmla="*/ 2147483647 w 485"/>
                <a:gd name="T39" fmla="*/ 2147483647 h 323"/>
                <a:gd name="T40" fmla="*/ 2147483647 w 485"/>
                <a:gd name="T41" fmla="*/ 2147483647 h 323"/>
                <a:gd name="T42" fmla="*/ 2147483647 w 485"/>
                <a:gd name="T43" fmla="*/ 2147483647 h 323"/>
                <a:gd name="T44" fmla="*/ 2147483647 w 485"/>
                <a:gd name="T45" fmla="*/ 2147483647 h 323"/>
                <a:gd name="T46" fmla="*/ 2147483647 w 485"/>
                <a:gd name="T47" fmla="*/ 2147483647 h 323"/>
                <a:gd name="T48" fmla="*/ 2147483647 w 485"/>
                <a:gd name="T49" fmla="*/ 2147483647 h 323"/>
                <a:gd name="T50" fmla="*/ 2147483647 w 485"/>
                <a:gd name="T51" fmla="*/ 2147483647 h 323"/>
                <a:gd name="T52" fmla="*/ 2147483647 w 485"/>
                <a:gd name="T53" fmla="*/ 2147483647 h 323"/>
                <a:gd name="T54" fmla="*/ 2147483647 w 485"/>
                <a:gd name="T55" fmla="*/ 2147483647 h 323"/>
                <a:gd name="T56" fmla="*/ 2147483647 w 485"/>
                <a:gd name="T57" fmla="*/ 2147483647 h 323"/>
                <a:gd name="T58" fmla="*/ 2147483647 w 485"/>
                <a:gd name="T59" fmla="*/ 2147483647 h 323"/>
                <a:gd name="T60" fmla="*/ 2147483647 w 485"/>
                <a:gd name="T61" fmla="*/ 2147483647 h 323"/>
                <a:gd name="T62" fmla="*/ 2147483647 w 485"/>
                <a:gd name="T63" fmla="*/ 2147483647 h 323"/>
                <a:gd name="T64" fmla="*/ 2147483647 w 485"/>
                <a:gd name="T65" fmla="*/ 2147483647 h 323"/>
                <a:gd name="T66" fmla="*/ 2147483647 w 485"/>
                <a:gd name="T67" fmla="*/ 2147483647 h 323"/>
                <a:gd name="T68" fmla="*/ 2147483647 w 485"/>
                <a:gd name="T69" fmla="*/ 2147483647 h 323"/>
                <a:gd name="T70" fmla="*/ 2147483647 w 485"/>
                <a:gd name="T71" fmla="*/ 2147483647 h 323"/>
                <a:gd name="T72" fmla="*/ 2147483647 w 485"/>
                <a:gd name="T73" fmla="*/ 2147483647 h 323"/>
                <a:gd name="T74" fmla="*/ 2147483647 w 485"/>
                <a:gd name="T75" fmla="*/ 2147483647 h 323"/>
                <a:gd name="T76" fmla="*/ 2147483647 w 485"/>
                <a:gd name="T77" fmla="*/ 2147483647 h 323"/>
                <a:gd name="T78" fmla="*/ 2147483647 w 485"/>
                <a:gd name="T79" fmla="*/ 2147483647 h 323"/>
                <a:gd name="T80" fmla="*/ 2147483647 w 485"/>
                <a:gd name="T81" fmla="*/ 2147483647 h 323"/>
                <a:gd name="T82" fmla="*/ 2147483647 w 485"/>
                <a:gd name="T83" fmla="*/ 2147483647 h 323"/>
                <a:gd name="T84" fmla="*/ 2147483647 w 485"/>
                <a:gd name="T85" fmla="*/ 2147483647 h 323"/>
                <a:gd name="T86" fmla="*/ 2147483647 w 485"/>
                <a:gd name="T87" fmla="*/ 2147483647 h 323"/>
                <a:gd name="T88" fmla="*/ 2147483647 w 485"/>
                <a:gd name="T89" fmla="*/ 2147483647 h 323"/>
                <a:gd name="T90" fmla="*/ 2147483647 w 485"/>
                <a:gd name="T91" fmla="*/ 2147483647 h 323"/>
                <a:gd name="T92" fmla="*/ 2147483647 w 485"/>
                <a:gd name="T93" fmla="*/ 2147483647 h 323"/>
                <a:gd name="T94" fmla="*/ 2147483647 w 485"/>
                <a:gd name="T95" fmla="*/ 2147483647 h 323"/>
                <a:gd name="T96" fmla="*/ 2147483647 w 485"/>
                <a:gd name="T97" fmla="*/ 2147483647 h 323"/>
                <a:gd name="T98" fmla="*/ 2147483647 w 485"/>
                <a:gd name="T99" fmla="*/ 2147483647 h 323"/>
                <a:gd name="T100" fmla="*/ 2147483647 w 485"/>
                <a:gd name="T101" fmla="*/ 2147483647 h 323"/>
                <a:gd name="T102" fmla="*/ 2147483647 w 485"/>
                <a:gd name="T103" fmla="*/ 2147483647 h 323"/>
                <a:gd name="T104" fmla="*/ 2147483647 w 485"/>
                <a:gd name="T105" fmla="*/ 2147483647 h 323"/>
                <a:gd name="T106" fmla="*/ 2147483647 w 485"/>
                <a:gd name="T107" fmla="*/ 2147483647 h 3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5"/>
                <a:gd name="T163" fmla="*/ 0 h 323"/>
                <a:gd name="T164" fmla="*/ 485 w 485"/>
                <a:gd name="T165" fmla="*/ 323 h 3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5" h="323">
                  <a:moveTo>
                    <a:pt x="324" y="62"/>
                  </a:moveTo>
                  <a:lnTo>
                    <a:pt x="303" y="60"/>
                  </a:lnTo>
                  <a:lnTo>
                    <a:pt x="275" y="65"/>
                  </a:lnTo>
                  <a:lnTo>
                    <a:pt x="233" y="70"/>
                  </a:lnTo>
                  <a:lnTo>
                    <a:pt x="225" y="57"/>
                  </a:lnTo>
                  <a:lnTo>
                    <a:pt x="228" y="28"/>
                  </a:lnTo>
                  <a:lnTo>
                    <a:pt x="212" y="19"/>
                  </a:lnTo>
                  <a:lnTo>
                    <a:pt x="202" y="3"/>
                  </a:lnTo>
                  <a:lnTo>
                    <a:pt x="174" y="0"/>
                  </a:lnTo>
                  <a:lnTo>
                    <a:pt x="140" y="0"/>
                  </a:lnTo>
                  <a:lnTo>
                    <a:pt x="114" y="3"/>
                  </a:lnTo>
                  <a:lnTo>
                    <a:pt x="85" y="3"/>
                  </a:lnTo>
                  <a:lnTo>
                    <a:pt x="62" y="16"/>
                  </a:lnTo>
                  <a:lnTo>
                    <a:pt x="41" y="31"/>
                  </a:lnTo>
                  <a:lnTo>
                    <a:pt x="23" y="46"/>
                  </a:lnTo>
                  <a:lnTo>
                    <a:pt x="8" y="73"/>
                  </a:lnTo>
                  <a:lnTo>
                    <a:pt x="0" y="95"/>
                  </a:lnTo>
                  <a:lnTo>
                    <a:pt x="34" y="127"/>
                  </a:lnTo>
                  <a:lnTo>
                    <a:pt x="73" y="132"/>
                  </a:lnTo>
                  <a:lnTo>
                    <a:pt x="70" y="147"/>
                  </a:lnTo>
                  <a:lnTo>
                    <a:pt x="78" y="152"/>
                  </a:lnTo>
                  <a:lnTo>
                    <a:pt x="41" y="168"/>
                  </a:lnTo>
                  <a:lnTo>
                    <a:pt x="21" y="201"/>
                  </a:lnTo>
                  <a:lnTo>
                    <a:pt x="34" y="227"/>
                  </a:lnTo>
                  <a:lnTo>
                    <a:pt x="51" y="237"/>
                  </a:lnTo>
                  <a:lnTo>
                    <a:pt x="70" y="227"/>
                  </a:lnTo>
                  <a:lnTo>
                    <a:pt x="70" y="250"/>
                  </a:lnTo>
                  <a:lnTo>
                    <a:pt x="80" y="250"/>
                  </a:lnTo>
                  <a:lnTo>
                    <a:pt x="93" y="271"/>
                  </a:lnTo>
                  <a:lnTo>
                    <a:pt x="85" y="317"/>
                  </a:lnTo>
                  <a:lnTo>
                    <a:pt x="114" y="322"/>
                  </a:lnTo>
                  <a:lnTo>
                    <a:pt x="140" y="322"/>
                  </a:lnTo>
                  <a:lnTo>
                    <a:pt x="168" y="314"/>
                  </a:lnTo>
                  <a:lnTo>
                    <a:pt x="195" y="304"/>
                  </a:lnTo>
                  <a:lnTo>
                    <a:pt x="212" y="294"/>
                  </a:lnTo>
                  <a:lnTo>
                    <a:pt x="259" y="276"/>
                  </a:lnTo>
                  <a:lnTo>
                    <a:pt x="298" y="265"/>
                  </a:lnTo>
                  <a:lnTo>
                    <a:pt x="324" y="252"/>
                  </a:lnTo>
                  <a:lnTo>
                    <a:pt x="355" y="230"/>
                  </a:lnTo>
                  <a:lnTo>
                    <a:pt x="378" y="211"/>
                  </a:lnTo>
                  <a:lnTo>
                    <a:pt x="438" y="198"/>
                  </a:lnTo>
                  <a:lnTo>
                    <a:pt x="484" y="134"/>
                  </a:lnTo>
                  <a:lnTo>
                    <a:pt x="450" y="132"/>
                  </a:lnTo>
                  <a:lnTo>
                    <a:pt x="441" y="114"/>
                  </a:lnTo>
                  <a:lnTo>
                    <a:pt x="412" y="103"/>
                  </a:lnTo>
                  <a:lnTo>
                    <a:pt x="396" y="103"/>
                  </a:lnTo>
                  <a:lnTo>
                    <a:pt x="378" y="127"/>
                  </a:lnTo>
                  <a:lnTo>
                    <a:pt x="378" y="119"/>
                  </a:lnTo>
                  <a:lnTo>
                    <a:pt x="347" y="121"/>
                  </a:lnTo>
                  <a:lnTo>
                    <a:pt x="358" y="116"/>
                  </a:lnTo>
                  <a:lnTo>
                    <a:pt x="347" y="101"/>
                  </a:lnTo>
                  <a:lnTo>
                    <a:pt x="368" y="70"/>
                  </a:lnTo>
                  <a:lnTo>
                    <a:pt x="345" y="34"/>
                  </a:lnTo>
                  <a:lnTo>
                    <a:pt x="324" y="6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29" name="Freeform 561"/>
            <p:cNvSpPr>
              <a:spLocks/>
            </p:cNvSpPr>
            <p:nvPr/>
          </p:nvSpPr>
          <p:spPr bwMode="auto">
            <a:xfrm>
              <a:off x="2348037" y="4235999"/>
              <a:ext cx="779462" cy="522287"/>
            </a:xfrm>
            <a:custGeom>
              <a:avLst/>
              <a:gdLst>
                <a:gd name="T0" fmla="*/ 2147483647 w 491"/>
                <a:gd name="T1" fmla="*/ 2147483647 h 329"/>
                <a:gd name="T2" fmla="*/ 2147483647 w 491"/>
                <a:gd name="T3" fmla="*/ 2147483647 h 329"/>
                <a:gd name="T4" fmla="*/ 2147483647 w 491"/>
                <a:gd name="T5" fmla="*/ 2147483647 h 329"/>
                <a:gd name="T6" fmla="*/ 2147483647 w 491"/>
                <a:gd name="T7" fmla="*/ 2147483647 h 329"/>
                <a:gd name="T8" fmla="*/ 2147483647 w 491"/>
                <a:gd name="T9" fmla="*/ 2147483647 h 329"/>
                <a:gd name="T10" fmla="*/ 2147483647 w 491"/>
                <a:gd name="T11" fmla="*/ 2147483647 h 329"/>
                <a:gd name="T12" fmla="*/ 2147483647 w 491"/>
                <a:gd name="T13" fmla="*/ 2147483647 h 329"/>
                <a:gd name="T14" fmla="*/ 2147483647 w 491"/>
                <a:gd name="T15" fmla="*/ 2147483647 h 329"/>
                <a:gd name="T16" fmla="*/ 2147483647 w 491"/>
                <a:gd name="T17" fmla="*/ 0 h 329"/>
                <a:gd name="T18" fmla="*/ 2147483647 w 491"/>
                <a:gd name="T19" fmla="*/ 0 h 329"/>
                <a:gd name="T20" fmla="*/ 2147483647 w 491"/>
                <a:gd name="T21" fmla="*/ 2147483647 h 329"/>
                <a:gd name="T22" fmla="*/ 2147483647 w 491"/>
                <a:gd name="T23" fmla="*/ 2147483647 h 329"/>
                <a:gd name="T24" fmla="*/ 2147483647 w 491"/>
                <a:gd name="T25" fmla="*/ 2147483647 h 329"/>
                <a:gd name="T26" fmla="*/ 2147483647 w 491"/>
                <a:gd name="T27" fmla="*/ 2147483647 h 329"/>
                <a:gd name="T28" fmla="*/ 2147483647 w 491"/>
                <a:gd name="T29" fmla="*/ 2147483647 h 329"/>
                <a:gd name="T30" fmla="*/ 2147483647 w 491"/>
                <a:gd name="T31" fmla="*/ 2147483647 h 329"/>
                <a:gd name="T32" fmla="*/ 0 w 491"/>
                <a:gd name="T33" fmla="*/ 2147483647 h 329"/>
                <a:gd name="T34" fmla="*/ 2147483647 w 491"/>
                <a:gd name="T35" fmla="*/ 2147483647 h 329"/>
                <a:gd name="T36" fmla="*/ 2147483647 w 491"/>
                <a:gd name="T37" fmla="*/ 2147483647 h 329"/>
                <a:gd name="T38" fmla="*/ 2147483647 w 491"/>
                <a:gd name="T39" fmla="*/ 2147483647 h 329"/>
                <a:gd name="T40" fmla="*/ 2147483647 w 491"/>
                <a:gd name="T41" fmla="*/ 2147483647 h 329"/>
                <a:gd name="T42" fmla="*/ 2147483647 w 491"/>
                <a:gd name="T43" fmla="*/ 2147483647 h 329"/>
                <a:gd name="T44" fmla="*/ 2147483647 w 491"/>
                <a:gd name="T45" fmla="*/ 2147483647 h 329"/>
                <a:gd name="T46" fmla="*/ 2147483647 w 491"/>
                <a:gd name="T47" fmla="*/ 2147483647 h 329"/>
                <a:gd name="T48" fmla="*/ 2147483647 w 491"/>
                <a:gd name="T49" fmla="*/ 2147483647 h 329"/>
                <a:gd name="T50" fmla="*/ 2147483647 w 491"/>
                <a:gd name="T51" fmla="*/ 2147483647 h 329"/>
                <a:gd name="T52" fmla="*/ 2147483647 w 491"/>
                <a:gd name="T53" fmla="*/ 2147483647 h 329"/>
                <a:gd name="T54" fmla="*/ 2147483647 w 491"/>
                <a:gd name="T55" fmla="*/ 2147483647 h 329"/>
                <a:gd name="T56" fmla="*/ 2147483647 w 491"/>
                <a:gd name="T57" fmla="*/ 2147483647 h 329"/>
                <a:gd name="T58" fmla="*/ 2147483647 w 491"/>
                <a:gd name="T59" fmla="*/ 2147483647 h 329"/>
                <a:gd name="T60" fmla="*/ 2147483647 w 491"/>
                <a:gd name="T61" fmla="*/ 2147483647 h 329"/>
                <a:gd name="T62" fmla="*/ 2147483647 w 491"/>
                <a:gd name="T63" fmla="*/ 2147483647 h 329"/>
                <a:gd name="T64" fmla="*/ 2147483647 w 491"/>
                <a:gd name="T65" fmla="*/ 2147483647 h 329"/>
                <a:gd name="T66" fmla="*/ 2147483647 w 491"/>
                <a:gd name="T67" fmla="*/ 2147483647 h 329"/>
                <a:gd name="T68" fmla="*/ 2147483647 w 491"/>
                <a:gd name="T69" fmla="*/ 2147483647 h 329"/>
                <a:gd name="T70" fmla="*/ 2147483647 w 491"/>
                <a:gd name="T71" fmla="*/ 2147483647 h 329"/>
                <a:gd name="T72" fmla="*/ 2147483647 w 491"/>
                <a:gd name="T73" fmla="*/ 2147483647 h 329"/>
                <a:gd name="T74" fmla="*/ 2147483647 w 491"/>
                <a:gd name="T75" fmla="*/ 2147483647 h 329"/>
                <a:gd name="T76" fmla="*/ 2147483647 w 491"/>
                <a:gd name="T77" fmla="*/ 2147483647 h 329"/>
                <a:gd name="T78" fmla="*/ 2147483647 w 491"/>
                <a:gd name="T79" fmla="*/ 2147483647 h 329"/>
                <a:gd name="T80" fmla="*/ 2147483647 w 491"/>
                <a:gd name="T81" fmla="*/ 2147483647 h 329"/>
                <a:gd name="T82" fmla="*/ 2147483647 w 491"/>
                <a:gd name="T83" fmla="*/ 2147483647 h 329"/>
                <a:gd name="T84" fmla="*/ 2147483647 w 491"/>
                <a:gd name="T85" fmla="*/ 2147483647 h 329"/>
                <a:gd name="T86" fmla="*/ 2147483647 w 491"/>
                <a:gd name="T87" fmla="*/ 2147483647 h 329"/>
                <a:gd name="T88" fmla="*/ 2147483647 w 491"/>
                <a:gd name="T89" fmla="*/ 2147483647 h 329"/>
                <a:gd name="T90" fmla="*/ 2147483647 w 491"/>
                <a:gd name="T91" fmla="*/ 2147483647 h 329"/>
                <a:gd name="T92" fmla="*/ 2147483647 w 491"/>
                <a:gd name="T93" fmla="*/ 2147483647 h 329"/>
                <a:gd name="T94" fmla="*/ 2147483647 w 491"/>
                <a:gd name="T95" fmla="*/ 2147483647 h 329"/>
                <a:gd name="T96" fmla="*/ 2147483647 w 491"/>
                <a:gd name="T97" fmla="*/ 2147483647 h 329"/>
                <a:gd name="T98" fmla="*/ 2147483647 w 491"/>
                <a:gd name="T99" fmla="*/ 2147483647 h 329"/>
                <a:gd name="T100" fmla="*/ 2147483647 w 491"/>
                <a:gd name="T101" fmla="*/ 2147483647 h 329"/>
                <a:gd name="T102" fmla="*/ 2147483647 w 491"/>
                <a:gd name="T103" fmla="*/ 2147483647 h 329"/>
                <a:gd name="T104" fmla="*/ 2147483647 w 491"/>
                <a:gd name="T105" fmla="*/ 2147483647 h 329"/>
                <a:gd name="T106" fmla="*/ 2147483647 w 491"/>
                <a:gd name="T107" fmla="*/ 2147483647 h 3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329"/>
                <a:gd name="T164" fmla="*/ 491 w 491"/>
                <a:gd name="T165" fmla="*/ 329 h 3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329">
                  <a:moveTo>
                    <a:pt x="328" y="63"/>
                  </a:moveTo>
                  <a:lnTo>
                    <a:pt x="307" y="61"/>
                  </a:lnTo>
                  <a:lnTo>
                    <a:pt x="278" y="66"/>
                  </a:lnTo>
                  <a:lnTo>
                    <a:pt x="236" y="71"/>
                  </a:lnTo>
                  <a:lnTo>
                    <a:pt x="228" y="58"/>
                  </a:lnTo>
                  <a:lnTo>
                    <a:pt x="231" y="29"/>
                  </a:lnTo>
                  <a:lnTo>
                    <a:pt x="215" y="19"/>
                  </a:lnTo>
                  <a:lnTo>
                    <a:pt x="204" y="3"/>
                  </a:lnTo>
                  <a:lnTo>
                    <a:pt x="176" y="0"/>
                  </a:lnTo>
                  <a:lnTo>
                    <a:pt x="142" y="0"/>
                  </a:lnTo>
                  <a:lnTo>
                    <a:pt x="115" y="3"/>
                  </a:lnTo>
                  <a:lnTo>
                    <a:pt x="86" y="3"/>
                  </a:lnTo>
                  <a:lnTo>
                    <a:pt x="63" y="16"/>
                  </a:lnTo>
                  <a:lnTo>
                    <a:pt x="42" y="32"/>
                  </a:lnTo>
                  <a:lnTo>
                    <a:pt x="23" y="47"/>
                  </a:lnTo>
                  <a:lnTo>
                    <a:pt x="8" y="74"/>
                  </a:lnTo>
                  <a:lnTo>
                    <a:pt x="0" y="97"/>
                  </a:lnTo>
                  <a:lnTo>
                    <a:pt x="34" y="129"/>
                  </a:lnTo>
                  <a:lnTo>
                    <a:pt x="74" y="134"/>
                  </a:lnTo>
                  <a:lnTo>
                    <a:pt x="71" y="150"/>
                  </a:lnTo>
                  <a:lnTo>
                    <a:pt x="79" y="155"/>
                  </a:lnTo>
                  <a:lnTo>
                    <a:pt x="42" y="171"/>
                  </a:lnTo>
                  <a:lnTo>
                    <a:pt x="21" y="205"/>
                  </a:lnTo>
                  <a:lnTo>
                    <a:pt x="34" y="231"/>
                  </a:lnTo>
                  <a:lnTo>
                    <a:pt x="52" y="241"/>
                  </a:lnTo>
                  <a:lnTo>
                    <a:pt x="71" y="231"/>
                  </a:lnTo>
                  <a:lnTo>
                    <a:pt x="71" y="255"/>
                  </a:lnTo>
                  <a:lnTo>
                    <a:pt x="81" y="255"/>
                  </a:lnTo>
                  <a:lnTo>
                    <a:pt x="94" y="276"/>
                  </a:lnTo>
                  <a:lnTo>
                    <a:pt x="86" y="323"/>
                  </a:lnTo>
                  <a:lnTo>
                    <a:pt x="115" y="328"/>
                  </a:lnTo>
                  <a:lnTo>
                    <a:pt x="142" y="328"/>
                  </a:lnTo>
                  <a:lnTo>
                    <a:pt x="170" y="320"/>
                  </a:lnTo>
                  <a:lnTo>
                    <a:pt x="197" y="310"/>
                  </a:lnTo>
                  <a:lnTo>
                    <a:pt x="215" y="299"/>
                  </a:lnTo>
                  <a:lnTo>
                    <a:pt x="262" y="281"/>
                  </a:lnTo>
                  <a:lnTo>
                    <a:pt x="302" y="270"/>
                  </a:lnTo>
                  <a:lnTo>
                    <a:pt x="328" y="257"/>
                  </a:lnTo>
                  <a:lnTo>
                    <a:pt x="359" y="234"/>
                  </a:lnTo>
                  <a:lnTo>
                    <a:pt x="383" y="215"/>
                  </a:lnTo>
                  <a:lnTo>
                    <a:pt x="443" y="202"/>
                  </a:lnTo>
                  <a:lnTo>
                    <a:pt x="490" y="137"/>
                  </a:lnTo>
                  <a:lnTo>
                    <a:pt x="456" y="134"/>
                  </a:lnTo>
                  <a:lnTo>
                    <a:pt x="446" y="116"/>
                  </a:lnTo>
                  <a:lnTo>
                    <a:pt x="417" y="105"/>
                  </a:lnTo>
                  <a:lnTo>
                    <a:pt x="401" y="105"/>
                  </a:lnTo>
                  <a:lnTo>
                    <a:pt x="383" y="129"/>
                  </a:lnTo>
                  <a:lnTo>
                    <a:pt x="383" y="121"/>
                  </a:lnTo>
                  <a:lnTo>
                    <a:pt x="351" y="123"/>
                  </a:lnTo>
                  <a:lnTo>
                    <a:pt x="362" y="118"/>
                  </a:lnTo>
                  <a:lnTo>
                    <a:pt x="351" y="103"/>
                  </a:lnTo>
                  <a:lnTo>
                    <a:pt x="373" y="71"/>
                  </a:lnTo>
                  <a:lnTo>
                    <a:pt x="349" y="35"/>
                  </a:lnTo>
                  <a:lnTo>
                    <a:pt x="328" y="6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0" name="Freeform 562"/>
            <p:cNvSpPr>
              <a:spLocks/>
            </p:cNvSpPr>
            <p:nvPr/>
          </p:nvSpPr>
          <p:spPr bwMode="auto">
            <a:xfrm>
              <a:off x="1224087" y="2513561"/>
              <a:ext cx="120650" cy="58738"/>
            </a:xfrm>
            <a:custGeom>
              <a:avLst/>
              <a:gdLst>
                <a:gd name="T0" fmla="*/ 2147483647 w 76"/>
                <a:gd name="T1" fmla="*/ 2147483647 h 37"/>
                <a:gd name="T2" fmla="*/ 2147483647 w 76"/>
                <a:gd name="T3" fmla="*/ 0 h 37"/>
                <a:gd name="T4" fmla="*/ 2147483647 w 76"/>
                <a:gd name="T5" fmla="*/ 2147483647 h 37"/>
                <a:gd name="T6" fmla="*/ 2147483647 w 76"/>
                <a:gd name="T7" fmla="*/ 0 h 37"/>
                <a:gd name="T8" fmla="*/ 0 w 76"/>
                <a:gd name="T9" fmla="*/ 2147483647 h 37"/>
                <a:gd name="T10" fmla="*/ 2147483647 w 76"/>
                <a:gd name="T11" fmla="*/ 2147483647 h 37"/>
                <a:gd name="T12" fmla="*/ 2147483647 w 76"/>
                <a:gd name="T13" fmla="*/ 2147483647 h 37"/>
                <a:gd name="T14" fmla="*/ 2147483647 w 76"/>
                <a:gd name="T15" fmla="*/ 2147483647 h 37"/>
                <a:gd name="T16" fmla="*/ 2147483647 w 76"/>
                <a:gd name="T17" fmla="*/ 2147483647 h 37"/>
                <a:gd name="T18" fmla="*/ 2147483647 w 76"/>
                <a:gd name="T19" fmla="*/ 2147483647 h 37"/>
                <a:gd name="T20" fmla="*/ 2147483647 w 76"/>
                <a:gd name="T21" fmla="*/ 2147483647 h 37"/>
                <a:gd name="T22" fmla="*/ 2147483647 w 76"/>
                <a:gd name="T23" fmla="*/ 2147483647 h 37"/>
                <a:gd name="T24" fmla="*/ 2147483647 w 76"/>
                <a:gd name="T25" fmla="*/ 2147483647 h 37"/>
                <a:gd name="T26" fmla="*/ 2147483647 w 76"/>
                <a:gd name="T27" fmla="*/ 2147483647 h 37"/>
                <a:gd name="T28" fmla="*/ 2147483647 w 76"/>
                <a:gd name="T29" fmla="*/ 2147483647 h 37"/>
                <a:gd name="T30" fmla="*/ 2147483647 w 76"/>
                <a:gd name="T31" fmla="*/ 2147483647 h 37"/>
                <a:gd name="T32" fmla="*/ 2147483647 w 76"/>
                <a:gd name="T33" fmla="*/ 2147483647 h 37"/>
                <a:gd name="T34" fmla="*/ 2147483647 w 76"/>
                <a:gd name="T35" fmla="*/ 2147483647 h 37"/>
                <a:gd name="T36" fmla="*/ 2147483647 w 76"/>
                <a:gd name="T37" fmla="*/ 2147483647 h 37"/>
                <a:gd name="T38" fmla="*/ 2147483647 w 76"/>
                <a:gd name="T39" fmla="*/ 2147483647 h 37"/>
                <a:gd name="T40" fmla="*/ 2147483647 w 76"/>
                <a:gd name="T41" fmla="*/ 2147483647 h 37"/>
                <a:gd name="T42" fmla="*/ 2147483647 w 76"/>
                <a:gd name="T43" fmla="*/ 2147483647 h 37"/>
                <a:gd name="T44" fmla="*/ 2147483647 w 76"/>
                <a:gd name="T45" fmla="*/ 2147483647 h 37"/>
                <a:gd name="T46" fmla="*/ 2147483647 w 76"/>
                <a:gd name="T47" fmla="*/ 2147483647 h 37"/>
                <a:gd name="T48" fmla="*/ 2147483647 w 76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"/>
                <a:gd name="T76" fmla="*/ 0 h 37"/>
                <a:gd name="T77" fmla="*/ 76 w 76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" h="37">
                  <a:moveTo>
                    <a:pt x="63" y="11"/>
                  </a:moveTo>
                  <a:lnTo>
                    <a:pt x="56" y="0"/>
                  </a:lnTo>
                  <a:lnTo>
                    <a:pt x="29" y="5"/>
                  </a:lnTo>
                  <a:lnTo>
                    <a:pt x="6" y="0"/>
                  </a:lnTo>
                  <a:lnTo>
                    <a:pt x="0" y="7"/>
                  </a:lnTo>
                  <a:lnTo>
                    <a:pt x="33" y="9"/>
                  </a:lnTo>
                  <a:lnTo>
                    <a:pt x="36" y="15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15" y="22"/>
                  </a:lnTo>
                  <a:lnTo>
                    <a:pt x="6" y="22"/>
                  </a:lnTo>
                  <a:lnTo>
                    <a:pt x="19" y="32"/>
                  </a:lnTo>
                  <a:lnTo>
                    <a:pt x="36" y="25"/>
                  </a:lnTo>
                  <a:lnTo>
                    <a:pt x="39" y="29"/>
                  </a:lnTo>
                  <a:lnTo>
                    <a:pt x="22" y="36"/>
                  </a:lnTo>
                  <a:lnTo>
                    <a:pt x="44" y="32"/>
                  </a:lnTo>
                  <a:lnTo>
                    <a:pt x="46" y="27"/>
                  </a:lnTo>
                  <a:lnTo>
                    <a:pt x="51" y="27"/>
                  </a:lnTo>
                  <a:lnTo>
                    <a:pt x="51" y="29"/>
                  </a:lnTo>
                  <a:lnTo>
                    <a:pt x="58" y="33"/>
                  </a:lnTo>
                  <a:lnTo>
                    <a:pt x="72" y="22"/>
                  </a:lnTo>
                  <a:lnTo>
                    <a:pt x="75" y="18"/>
                  </a:lnTo>
                  <a:lnTo>
                    <a:pt x="66" y="20"/>
                  </a:lnTo>
                  <a:lnTo>
                    <a:pt x="48" y="14"/>
                  </a:lnTo>
                  <a:lnTo>
                    <a:pt x="63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1" name="Freeform 563"/>
            <p:cNvSpPr>
              <a:spLocks/>
            </p:cNvSpPr>
            <p:nvPr/>
          </p:nvSpPr>
          <p:spPr bwMode="auto">
            <a:xfrm>
              <a:off x="1224087" y="2513561"/>
              <a:ext cx="130175" cy="68263"/>
            </a:xfrm>
            <a:custGeom>
              <a:avLst/>
              <a:gdLst>
                <a:gd name="T0" fmla="*/ 2147483647 w 82"/>
                <a:gd name="T1" fmla="*/ 2147483647 h 43"/>
                <a:gd name="T2" fmla="*/ 2147483647 w 82"/>
                <a:gd name="T3" fmla="*/ 0 h 43"/>
                <a:gd name="T4" fmla="*/ 2147483647 w 82"/>
                <a:gd name="T5" fmla="*/ 2147483647 h 43"/>
                <a:gd name="T6" fmla="*/ 2147483647 w 82"/>
                <a:gd name="T7" fmla="*/ 0 h 43"/>
                <a:gd name="T8" fmla="*/ 0 w 82"/>
                <a:gd name="T9" fmla="*/ 2147483647 h 43"/>
                <a:gd name="T10" fmla="*/ 2147483647 w 82"/>
                <a:gd name="T11" fmla="*/ 2147483647 h 43"/>
                <a:gd name="T12" fmla="*/ 2147483647 w 82"/>
                <a:gd name="T13" fmla="*/ 2147483647 h 43"/>
                <a:gd name="T14" fmla="*/ 2147483647 w 82"/>
                <a:gd name="T15" fmla="*/ 2147483647 h 43"/>
                <a:gd name="T16" fmla="*/ 2147483647 w 82"/>
                <a:gd name="T17" fmla="*/ 2147483647 h 43"/>
                <a:gd name="T18" fmla="*/ 2147483647 w 82"/>
                <a:gd name="T19" fmla="*/ 2147483647 h 43"/>
                <a:gd name="T20" fmla="*/ 2147483647 w 82"/>
                <a:gd name="T21" fmla="*/ 2147483647 h 43"/>
                <a:gd name="T22" fmla="*/ 2147483647 w 82"/>
                <a:gd name="T23" fmla="*/ 2147483647 h 43"/>
                <a:gd name="T24" fmla="*/ 2147483647 w 82"/>
                <a:gd name="T25" fmla="*/ 2147483647 h 43"/>
                <a:gd name="T26" fmla="*/ 2147483647 w 82"/>
                <a:gd name="T27" fmla="*/ 2147483647 h 43"/>
                <a:gd name="T28" fmla="*/ 2147483647 w 82"/>
                <a:gd name="T29" fmla="*/ 2147483647 h 43"/>
                <a:gd name="T30" fmla="*/ 2147483647 w 82"/>
                <a:gd name="T31" fmla="*/ 2147483647 h 43"/>
                <a:gd name="T32" fmla="*/ 2147483647 w 82"/>
                <a:gd name="T33" fmla="*/ 2147483647 h 43"/>
                <a:gd name="T34" fmla="*/ 2147483647 w 82"/>
                <a:gd name="T35" fmla="*/ 2147483647 h 43"/>
                <a:gd name="T36" fmla="*/ 2147483647 w 82"/>
                <a:gd name="T37" fmla="*/ 2147483647 h 43"/>
                <a:gd name="T38" fmla="*/ 2147483647 w 82"/>
                <a:gd name="T39" fmla="*/ 2147483647 h 43"/>
                <a:gd name="T40" fmla="*/ 2147483647 w 82"/>
                <a:gd name="T41" fmla="*/ 2147483647 h 43"/>
                <a:gd name="T42" fmla="*/ 2147483647 w 82"/>
                <a:gd name="T43" fmla="*/ 2147483647 h 43"/>
                <a:gd name="T44" fmla="*/ 2147483647 w 82"/>
                <a:gd name="T45" fmla="*/ 2147483647 h 43"/>
                <a:gd name="T46" fmla="*/ 2147483647 w 82"/>
                <a:gd name="T47" fmla="*/ 2147483647 h 43"/>
                <a:gd name="T48" fmla="*/ 2147483647 w 82"/>
                <a:gd name="T49" fmla="*/ 2147483647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3"/>
                <a:gd name="T77" fmla="*/ 82 w 82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3">
                  <a:moveTo>
                    <a:pt x="68" y="13"/>
                  </a:moveTo>
                  <a:lnTo>
                    <a:pt x="60" y="0"/>
                  </a:lnTo>
                  <a:lnTo>
                    <a:pt x="31" y="6"/>
                  </a:lnTo>
                  <a:lnTo>
                    <a:pt x="7" y="0"/>
                  </a:lnTo>
                  <a:lnTo>
                    <a:pt x="0" y="8"/>
                  </a:lnTo>
                  <a:lnTo>
                    <a:pt x="36" y="11"/>
                  </a:lnTo>
                  <a:lnTo>
                    <a:pt x="39" y="18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21" y="37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24" y="42"/>
                  </a:lnTo>
                  <a:lnTo>
                    <a:pt x="47" y="37"/>
                  </a:lnTo>
                  <a:lnTo>
                    <a:pt x="50" y="31"/>
                  </a:lnTo>
                  <a:lnTo>
                    <a:pt x="55" y="31"/>
                  </a:lnTo>
                  <a:lnTo>
                    <a:pt x="55" y="34"/>
                  </a:lnTo>
                  <a:lnTo>
                    <a:pt x="63" y="39"/>
                  </a:lnTo>
                  <a:lnTo>
                    <a:pt x="78" y="26"/>
                  </a:lnTo>
                  <a:lnTo>
                    <a:pt x="81" y="21"/>
                  </a:lnTo>
                  <a:lnTo>
                    <a:pt x="71" y="23"/>
                  </a:lnTo>
                  <a:lnTo>
                    <a:pt x="52" y="16"/>
                  </a:lnTo>
                  <a:lnTo>
                    <a:pt x="68" y="1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2" name="Freeform 564"/>
            <p:cNvSpPr>
              <a:spLocks/>
            </p:cNvSpPr>
            <p:nvPr/>
          </p:nvSpPr>
          <p:spPr bwMode="auto">
            <a:xfrm>
              <a:off x="1298699" y="2680249"/>
              <a:ext cx="187325" cy="76200"/>
            </a:xfrm>
            <a:custGeom>
              <a:avLst/>
              <a:gdLst>
                <a:gd name="T0" fmla="*/ 0 w 118"/>
                <a:gd name="T1" fmla="*/ 2147483647 h 48"/>
                <a:gd name="T2" fmla="*/ 2147483647 w 118"/>
                <a:gd name="T3" fmla="*/ 2147483647 h 48"/>
                <a:gd name="T4" fmla="*/ 2147483647 w 118"/>
                <a:gd name="T5" fmla="*/ 2147483647 h 48"/>
                <a:gd name="T6" fmla="*/ 2147483647 w 118"/>
                <a:gd name="T7" fmla="*/ 2147483647 h 48"/>
                <a:gd name="T8" fmla="*/ 2147483647 w 118"/>
                <a:gd name="T9" fmla="*/ 2147483647 h 48"/>
                <a:gd name="T10" fmla="*/ 2147483647 w 118"/>
                <a:gd name="T11" fmla="*/ 2147483647 h 48"/>
                <a:gd name="T12" fmla="*/ 2147483647 w 118"/>
                <a:gd name="T13" fmla="*/ 2147483647 h 48"/>
                <a:gd name="T14" fmla="*/ 2147483647 w 118"/>
                <a:gd name="T15" fmla="*/ 2147483647 h 48"/>
                <a:gd name="T16" fmla="*/ 2147483647 w 118"/>
                <a:gd name="T17" fmla="*/ 2147483647 h 48"/>
                <a:gd name="T18" fmla="*/ 2147483647 w 118"/>
                <a:gd name="T19" fmla="*/ 2147483647 h 48"/>
                <a:gd name="T20" fmla="*/ 2147483647 w 118"/>
                <a:gd name="T21" fmla="*/ 2147483647 h 48"/>
                <a:gd name="T22" fmla="*/ 2147483647 w 118"/>
                <a:gd name="T23" fmla="*/ 0 h 48"/>
                <a:gd name="T24" fmla="*/ 2147483647 w 118"/>
                <a:gd name="T25" fmla="*/ 2147483647 h 48"/>
                <a:gd name="T26" fmla="*/ 2147483647 w 118"/>
                <a:gd name="T27" fmla="*/ 2147483647 h 48"/>
                <a:gd name="T28" fmla="*/ 2147483647 w 118"/>
                <a:gd name="T29" fmla="*/ 2147483647 h 48"/>
                <a:gd name="T30" fmla="*/ 2147483647 w 118"/>
                <a:gd name="T31" fmla="*/ 2147483647 h 48"/>
                <a:gd name="T32" fmla="*/ 2147483647 w 118"/>
                <a:gd name="T33" fmla="*/ 2147483647 h 48"/>
                <a:gd name="T34" fmla="*/ 2147483647 w 118"/>
                <a:gd name="T35" fmla="*/ 2147483647 h 48"/>
                <a:gd name="T36" fmla="*/ 2147483647 w 118"/>
                <a:gd name="T37" fmla="*/ 2147483647 h 48"/>
                <a:gd name="T38" fmla="*/ 0 w 118"/>
                <a:gd name="T39" fmla="*/ 2147483647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8"/>
                <a:gd name="T61" fmla="*/ 0 h 48"/>
                <a:gd name="T62" fmla="*/ 118 w 118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8" h="48">
                  <a:moveTo>
                    <a:pt x="0" y="21"/>
                  </a:moveTo>
                  <a:lnTo>
                    <a:pt x="10" y="35"/>
                  </a:lnTo>
                  <a:lnTo>
                    <a:pt x="40" y="47"/>
                  </a:lnTo>
                  <a:lnTo>
                    <a:pt x="102" y="27"/>
                  </a:lnTo>
                  <a:lnTo>
                    <a:pt x="105" y="19"/>
                  </a:lnTo>
                  <a:lnTo>
                    <a:pt x="112" y="23"/>
                  </a:lnTo>
                  <a:lnTo>
                    <a:pt x="117" y="21"/>
                  </a:lnTo>
                  <a:lnTo>
                    <a:pt x="100" y="14"/>
                  </a:lnTo>
                  <a:lnTo>
                    <a:pt x="62" y="27"/>
                  </a:lnTo>
                  <a:lnTo>
                    <a:pt x="55" y="16"/>
                  </a:lnTo>
                  <a:lnTo>
                    <a:pt x="48" y="1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45" y="16"/>
                  </a:lnTo>
                  <a:lnTo>
                    <a:pt x="48" y="27"/>
                  </a:lnTo>
                  <a:lnTo>
                    <a:pt x="37" y="23"/>
                  </a:lnTo>
                  <a:lnTo>
                    <a:pt x="28" y="35"/>
                  </a:lnTo>
                  <a:lnTo>
                    <a:pt x="25" y="30"/>
                  </a:lnTo>
                  <a:lnTo>
                    <a:pt x="12" y="30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3" name="Freeform 565"/>
            <p:cNvSpPr>
              <a:spLocks/>
            </p:cNvSpPr>
            <p:nvPr/>
          </p:nvSpPr>
          <p:spPr bwMode="auto">
            <a:xfrm>
              <a:off x="1298699" y="2680249"/>
              <a:ext cx="196850" cy="85725"/>
            </a:xfrm>
            <a:custGeom>
              <a:avLst/>
              <a:gdLst>
                <a:gd name="T0" fmla="*/ 0 w 124"/>
                <a:gd name="T1" fmla="*/ 2147483647 h 54"/>
                <a:gd name="T2" fmla="*/ 2147483647 w 124"/>
                <a:gd name="T3" fmla="*/ 2147483647 h 54"/>
                <a:gd name="T4" fmla="*/ 2147483647 w 124"/>
                <a:gd name="T5" fmla="*/ 2147483647 h 54"/>
                <a:gd name="T6" fmla="*/ 2147483647 w 124"/>
                <a:gd name="T7" fmla="*/ 2147483647 h 54"/>
                <a:gd name="T8" fmla="*/ 2147483647 w 124"/>
                <a:gd name="T9" fmla="*/ 2147483647 h 54"/>
                <a:gd name="T10" fmla="*/ 2147483647 w 124"/>
                <a:gd name="T11" fmla="*/ 2147483647 h 54"/>
                <a:gd name="T12" fmla="*/ 2147483647 w 124"/>
                <a:gd name="T13" fmla="*/ 2147483647 h 54"/>
                <a:gd name="T14" fmla="*/ 2147483647 w 124"/>
                <a:gd name="T15" fmla="*/ 2147483647 h 54"/>
                <a:gd name="T16" fmla="*/ 2147483647 w 124"/>
                <a:gd name="T17" fmla="*/ 2147483647 h 54"/>
                <a:gd name="T18" fmla="*/ 2147483647 w 124"/>
                <a:gd name="T19" fmla="*/ 2147483647 h 54"/>
                <a:gd name="T20" fmla="*/ 2147483647 w 124"/>
                <a:gd name="T21" fmla="*/ 2147483647 h 54"/>
                <a:gd name="T22" fmla="*/ 2147483647 w 124"/>
                <a:gd name="T23" fmla="*/ 0 h 54"/>
                <a:gd name="T24" fmla="*/ 2147483647 w 124"/>
                <a:gd name="T25" fmla="*/ 2147483647 h 54"/>
                <a:gd name="T26" fmla="*/ 2147483647 w 124"/>
                <a:gd name="T27" fmla="*/ 2147483647 h 54"/>
                <a:gd name="T28" fmla="*/ 2147483647 w 124"/>
                <a:gd name="T29" fmla="*/ 2147483647 h 54"/>
                <a:gd name="T30" fmla="*/ 2147483647 w 124"/>
                <a:gd name="T31" fmla="*/ 2147483647 h 54"/>
                <a:gd name="T32" fmla="*/ 2147483647 w 124"/>
                <a:gd name="T33" fmla="*/ 2147483647 h 54"/>
                <a:gd name="T34" fmla="*/ 2147483647 w 124"/>
                <a:gd name="T35" fmla="*/ 2147483647 h 54"/>
                <a:gd name="T36" fmla="*/ 2147483647 w 124"/>
                <a:gd name="T37" fmla="*/ 2147483647 h 54"/>
                <a:gd name="T38" fmla="*/ 0 w 124"/>
                <a:gd name="T39" fmla="*/ 2147483647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4"/>
                <a:gd name="T61" fmla="*/ 0 h 54"/>
                <a:gd name="T62" fmla="*/ 124 w 124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4" h="54">
                  <a:moveTo>
                    <a:pt x="0" y="24"/>
                  </a:moveTo>
                  <a:lnTo>
                    <a:pt x="11" y="39"/>
                  </a:lnTo>
                  <a:lnTo>
                    <a:pt x="42" y="53"/>
                  </a:lnTo>
                  <a:lnTo>
                    <a:pt x="107" y="31"/>
                  </a:lnTo>
                  <a:lnTo>
                    <a:pt x="110" y="21"/>
                  </a:lnTo>
                  <a:lnTo>
                    <a:pt x="118" y="26"/>
                  </a:lnTo>
                  <a:lnTo>
                    <a:pt x="123" y="24"/>
                  </a:lnTo>
                  <a:lnTo>
                    <a:pt x="105" y="16"/>
                  </a:lnTo>
                  <a:lnTo>
                    <a:pt x="65" y="31"/>
                  </a:lnTo>
                  <a:lnTo>
                    <a:pt x="58" y="18"/>
                  </a:lnTo>
                  <a:lnTo>
                    <a:pt x="50" y="13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47" y="18"/>
                  </a:lnTo>
                  <a:lnTo>
                    <a:pt x="50" y="31"/>
                  </a:lnTo>
                  <a:lnTo>
                    <a:pt x="39" y="26"/>
                  </a:lnTo>
                  <a:lnTo>
                    <a:pt x="29" y="39"/>
                  </a:lnTo>
                  <a:lnTo>
                    <a:pt x="26" y="34"/>
                  </a:lnTo>
                  <a:lnTo>
                    <a:pt x="13" y="34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4" name="Freeform 566"/>
            <p:cNvSpPr>
              <a:spLocks/>
            </p:cNvSpPr>
            <p:nvPr/>
          </p:nvSpPr>
          <p:spPr bwMode="auto">
            <a:xfrm>
              <a:off x="1732087" y="2942186"/>
              <a:ext cx="33337" cy="41275"/>
            </a:xfrm>
            <a:custGeom>
              <a:avLst/>
              <a:gdLst>
                <a:gd name="T0" fmla="*/ 2147483647 w 21"/>
                <a:gd name="T1" fmla="*/ 0 h 26"/>
                <a:gd name="T2" fmla="*/ 0 w 21"/>
                <a:gd name="T3" fmla="*/ 2147483647 h 26"/>
                <a:gd name="T4" fmla="*/ 2147483647 w 21"/>
                <a:gd name="T5" fmla="*/ 2147483647 h 26"/>
                <a:gd name="T6" fmla="*/ 2147483647 w 21"/>
                <a:gd name="T7" fmla="*/ 2147483647 h 26"/>
                <a:gd name="T8" fmla="*/ 2147483647 w 21"/>
                <a:gd name="T9" fmla="*/ 2147483647 h 26"/>
                <a:gd name="T10" fmla="*/ 2147483647 w 21"/>
                <a:gd name="T11" fmla="*/ 2147483647 h 26"/>
                <a:gd name="T12" fmla="*/ 2147483647 w 21"/>
                <a:gd name="T13" fmla="*/ 2147483647 h 26"/>
                <a:gd name="T14" fmla="*/ 2147483647 w 21"/>
                <a:gd name="T15" fmla="*/ 2147483647 h 26"/>
                <a:gd name="T16" fmla="*/ 2147483647 w 21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6"/>
                <a:gd name="T29" fmla="*/ 21 w 2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6">
                  <a:moveTo>
                    <a:pt x="2" y="0"/>
                  </a:moveTo>
                  <a:lnTo>
                    <a:pt x="0" y="13"/>
                  </a:lnTo>
                  <a:lnTo>
                    <a:pt x="14" y="25"/>
                  </a:lnTo>
                  <a:lnTo>
                    <a:pt x="20" y="25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0" y="13"/>
                  </a:lnTo>
                  <a:lnTo>
                    <a:pt x="14" y="2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5" name="Freeform 567"/>
            <p:cNvSpPr>
              <a:spLocks/>
            </p:cNvSpPr>
            <p:nvPr/>
          </p:nvSpPr>
          <p:spPr bwMode="auto">
            <a:xfrm>
              <a:off x="1732087" y="2942186"/>
              <a:ext cx="42862" cy="50800"/>
            </a:xfrm>
            <a:custGeom>
              <a:avLst/>
              <a:gdLst>
                <a:gd name="T0" fmla="*/ 2147483647 w 27"/>
                <a:gd name="T1" fmla="*/ 0 h 32"/>
                <a:gd name="T2" fmla="*/ 0 w 27"/>
                <a:gd name="T3" fmla="*/ 2147483647 h 32"/>
                <a:gd name="T4" fmla="*/ 2147483647 w 27"/>
                <a:gd name="T5" fmla="*/ 2147483647 h 32"/>
                <a:gd name="T6" fmla="*/ 2147483647 w 27"/>
                <a:gd name="T7" fmla="*/ 2147483647 h 32"/>
                <a:gd name="T8" fmla="*/ 2147483647 w 27"/>
                <a:gd name="T9" fmla="*/ 2147483647 h 32"/>
                <a:gd name="T10" fmla="*/ 2147483647 w 27"/>
                <a:gd name="T11" fmla="*/ 2147483647 h 32"/>
                <a:gd name="T12" fmla="*/ 2147483647 w 27"/>
                <a:gd name="T13" fmla="*/ 2147483647 h 32"/>
                <a:gd name="T14" fmla="*/ 2147483647 w 27"/>
                <a:gd name="T15" fmla="*/ 2147483647 h 32"/>
                <a:gd name="T16" fmla="*/ 2147483647 w 27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2"/>
                <a:gd name="T29" fmla="*/ 27 w 27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2">
                  <a:moveTo>
                    <a:pt x="3" y="0"/>
                  </a:moveTo>
                  <a:lnTo>
                    <a:pt x="0" y="16"/>
                  </a:lnTo>
                  <a:lnTo>
                    <a:pt x="18" y="31"/>
                  </a:lnTo>
                  <a:lnTo>
                    <a:pt x="26" y="31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13" y="16"/>
                  </a:lnTo>
                  <a:lnTo>
                    <a:pt x="18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6" name="Freeform 568"/>
            <p:cNvSpPr>
              <a:spLocks/>
            </p:cNvSpPr>
            <p:nvPr/>
          </p:nvSpPr>
          <p:spPr bwMode="auto">
            <a:xfrm>
              <a:off x="1786062" y="2967586"/>
              <a:ext cx="63500" cy="136525"/>
            </a:xfrm>
            <a:custGeom>
              <a:avLst/>
              <a:gdLst>
                <a:gd name="T0" fmla="*/ 2147483647 w 40"/>
                <a:gd name="T1" fmla="*/ 0 h 86"/>
                <a:gd name="T2" fmla="*/ 0 w 40"/>
                <a:gd name="T3" fmla="*/ 2147483647 h 86"/>
                <a:gd name="T4" fmla="*/ 0 w 40"/>
                <a:gd name="T5" fmla="*/ 2147483647 h 86"/>
                <a:gd name="T6" fmla="*/ 2147483647 w 40"/>
                <a:gd name="T7" fmla="*/ 2147483647 h 86"/>
                <a:gd name="T8" fmla="*/ 2147483647 w 40"/>
                <a:gd name="T9" fmla="*/ 2147483647 h 86"/>
                <a:gd name="T10" fmla="*/ 2147483647 w 40"/>
                <a:gd name="T11" fmla="*/ 2147483647 h 86"/>
                <a:gd name="T12" fmla="*/ 2147483647 w 40"/>
                <a:gd name="T13" fmla="*/ 2147483647 h 86"/>
                <a:gd name="T14" fmla="*/ 2147483647 w 40"/>
                <a:gd name="T15" fmla="*/ 2147483647 h 86"/>
                <a:gd name="T16" fmla="*/ 2147483647 w 40"/>
                <a:gd name="T17" fmla="*/ 2147483647 h 86"/>
                <a:gd name="T18" fmla="*/ 2147483647 w 40"/>
                <a:gd name="T19" fmla="*/ 2147483647 h 86"/>
                <a:gd name="T20" fmla="*/ 2147483647 w 40"/>
                <a:gd name="T21" fmla="*/ 2147483647 h 86"/>
                <a:gd name="T22" fmla="*/ 2147483647 w 40"/>
                <a:gd name="T23" fmla="*/ 2147483647 h 86"/>
                <a:gd name="T24" fmla="*/ 2147483647 w 40"/>
                <a:gd name="T25" fmla="*/ 2147483647 h 86"/>
                <a:gd name="T26" fmla="*/ 2147483647 w 40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86"/>
                <a:gd name="T44" fmla="*/ 40 w 40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86">
                  <a:moveTo>
                    <a:pt x="7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4" y="4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27" y="64"/>
                  </a:lnTo>
                  <a:lnTo>
                    <a:pt x="24" y="71"/>
                  </a:lnTo>
                  <a:lnTo>
                    <a:pt x="27" y="85"/>
                  </a:lnTo>
                  <a:lnTo>
                    <a:pt x="39" y="73"/>
                  </a:lnTo>
                  <a:lnTo>
                    <a:pt x="39" y="59"/>
                  </a:lnTo>
                  <a:lnTo>
                    <a:pt x="27" y="34"/>
                  </a:lnTo>
                  <a:lnTo>
                    <a:pt x="16" y="2"/>
                  </a:lnTo>
                  <a:lnTo>
                    <a:pt x="7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7" name="Freeform 569"/>
            <p:cNvSpPr>
              <a:spLocks/>
            </p:cNvSpPr>
            <p:nvPr/>
          </p:nvSpPr>
          <p:spPr bwMode="auto">
            <a:xfrm>
              <a:off x="1786062" y="2967586"/>
              <a:ext cx="73025" cy="146050"/>
            </a:xfrm>
            <a:custGeom>
              <a:avLst/>
              <a:gdLst>
                <a:gd name="T0" fmla="*/ 2147483647 w 46"/>
                <a:gd name="T1" fmla="*/ 0 h 92"/>
                <a:gd name="T2" fmla="*/ 0 w 46"/>
                <a:gd name="T3" fmla="*/ 2147483647 h 92"/>
                <a:gd name="T4" fmla="*/ 0 w 46"/>
                <a:gd name="T5" fmla="*/ 2147483647 h 92"/>
                <a:gd name="T6" fmla="*/ 2147483647 w 46"/>
                <a:gd name="T7" fmla="*/ 2147483647 h 92"/>
                <a:gd name="T8" fmla="*/ 2147483647 w 46"/>
                <a:gd name="T9" fmla="*/ 2147483647 h 92"/>
                <a:gd name="T10" fmla="*/ 2147483647 w 46"/>
                <a:gd name="T11" fmla="*/ 2147483647 h 92"/>
                <a:gd name="T12" fmla="*/ 2147483647 w 46"/>
                <a:gd name="T13" fmla="*/ 2147483647 h 92"/>
                <a:gd name="T14" fmla="*/ 2147483647 w 46"/>
                <a:gd name="T15" fmla="*/ 2147483647 h 92"/>
                <a:gd name="T16" fmla="*/ 2147483647 w 46"/>
                <a:gd name="T17" fmla="*/ 2147483647 h 92"/>
                <a:gd name="T18" fmla="*/ 2147483647 w 46"/>
                <a:gd name="T19" fmla="*/ 2147483647 h 92"/>
                <a:gd name="T20" fmla="*/ 2147483647 w 46"/>
                <a:gd name="T21" fmla="*/ 2147483647 h 92"/>
                <a:gd name="T22" fmla="*/ 2147483647 w 46"/>
                <a:gd name="T23" fmla="*/ 2147483647 h 92"/>
                <a:gd name="T24" fmla="*/ 2147483647 w 46"/>
                <a:gd name="T25" fmla="*/ 2147483647 h 92"/>
                <a:gd name="T26" fmla="*/ 2147483647 w 46"/>
                <a:gd name="T27" fmla="*/ 0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92"/>
                <a:gd name="T44" fmla="*/ 46 w 46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92">
                  <a:moveTo>
                    <a:pt x="8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16" y="47"/>
                  </a:lnTo>
                  <a:lnTo>
                    <a:pt x="26" y="42"/>
                  </a:lnTo>
                  <a:lnTo>
                    <a:pt x="34" y="60"/>
                  </a:lnTo>
                  <a:lnTo>
                    <a:pt x="31" y="68"/>
                  </a:lnTo>
                  <a:lnTo>
                    <a:pt x="28" y="76"/>
                  </a:lnTo>
                  <a:lnTo>
                    <a:pt x="31" y="91"/>
                  </a:lnTo>
                  <a:lnTo>
                    <a:pt x="45" y="78"/>
                  </a:lnTo>
                  <a:lnTo>
                    <a:pt x="45" y="63"/>
                  </a:lnTo>
                  <a:lnTo>
                    <a:pt x="31" y="36"/>
                  </a:lnTo>
                  <a:lnTo>
                    <a:pt x="18" y="2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8" name="Freeform 570"/>
            <p:cNvSpPr>
              <a:spLocks/>
            </p:cNvSpPr>
            <p:nvPr/>
          </p:nvSpPr>
          <p:spPr bwMode="auto">
            <a:xfrm>
              <a:off x="1722562" y="2991399"/>
              <a:ext cx="80962" cy="112712"/>
            </a:xfrm>
            <a:custGeom>
              <a:avLst/>
              <a:gdLst>
                <a:gd name="T0" fmla="*/ 2147483647 w 51"/>
                <a:gd name="T1" fmla="*/ 2147483647 h 71"/>
                <a:gd name="T2" fmla="*/ 2147483647 w 51"/>
                <a:gd name="T3" fmla="*/ 2147483647 h 71"/>
                <a:gd name="T4" fmla="*/ 2147483647 w 51"/>
                <a:gd name="T5" fmla="*/ 2147483647 h 71"/>
                <a:gd name="T6" fmla="*/ 2147483647 w 51"/>
                <a:gd name="T7" fmla="*/ 2147483647 h 71"/>
                <a:gd name="T8" fmla="*/ 2147483647 w 51"/>
                <a:gd name="T9" fmla="*/ 2147483647 h 71"/>
                <a:gd name="T10" fmla="*/ 2147483647 w 51"/>
                <a:gd name="T11" fmla="*/ 2147483647 h 71"/>
                <a:gd name="T12" fmla="*/ 2147483647 w 51"/>
                <a:gd name="T13" fmla="*/ 2147483647 h 71"/>
                <a:gd name="T14" fmla="*/ 2147483647 w 51"/>
                <a:gd name="T15" fmla="*/ 0 h 71"/>
                <a:gd name="T16" fmla="*/ 0 w 51"/>
                <a:gd name="T17" fmla="*/ 0 h 71"/>
                <a:gd name="T18" fmla="*/ 2147483647 w 51"/>
                <a:gd name="T19" fmla="*/ 2147483647 h 71"/>
                <a:gd name="T20" fmla="*/ 2147483647 w 51"/>
                <a:gd name="T21" fmla="*/ 2147483647 h 71"/>
                <a:gd name="T22" fmla="*/ 2147483647 w 51"/>
                <a:gd name="T23" fmla="*/ 2147483647 h 71"/>
                <a:gd name="T24" fmla="*/ 2147483647 w 51"/>
                <a:gd name="T25" fmla="*/ 2147483647 h 71"/>
                <a:gd name="T26" fmla="*/ 2147483647 w 51"/>
                <a:gd name="T27" fmla="*/ 2147483647 h 71"/>
                <a:gd name="T28" fmla="*/ 2147483647 w 51"/>
                <a:gd name="T29" fmla="*/ 2147483647 h 71"/>
                <a:gd name="T30" fmla="*/ 2147483647 w 51"/>
                <a:gd name="T31" fmla="*/ 2147483647 h 71"/>
                <a:gd name="T32" fmla="*/ 2147483647 w 51"/>
                <a:gd name="T33" fmla="*/ 2147483647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1"/>
                <a:gd name="T53" fmla="*/ 51 w 5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1">
                  <a:moveTo>
                    <a:pt x="43" y="70"/>
                  </a:moveTo>
                  <a:lnTo>
                    <a:pt x="50" y="61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3" y="29"/>
                  </a:lnTo>
                  <a:lnTo>
                    <a:pt x="29" y="27"/>
                  </a:lnTo>
                  <a:lnTo>
                    <a:pt x="26" y="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17" y="3"/>
                  </a:lnTo>
                  <a:lnTo>
                    <a:pt x="21" y="13"/>
                  </a:lnTo>
                  <a:lnTo>
                    <a:pt x="21" y="31"/>
                  </a:lnTo>
                  <a:lnTo>
                    <a:pt x="30" y="39"/>
                  </a:lnTo>
                  <a:lnTo>
                    <a:pt x="30" y="49"/>
                  </a:lnTo>
                  <a:lnTo>
                    <a:pt x="43" y="68"/>
                  </a:lnTo>
                  <a:lnTo>
                    <a:pt x="43" y="7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39" name="Freeform 571"/>
            <p:cNvSpPr>
              <a:spLocks/>
            </p:cNvSpPr>
            <p:nvPr/>
          </p:nvSpPr>
          <p:spPr bwMode="auto">
            <a:xfrm>
              <a:off x="1722562" y="2991399"/>
              <a:ext cx="90487" cy="122237"/>
            </a:xfrm>
            <a:custGeom>
              <a:avLst/>
              <a:gdLst>
                <a:gd name="T0" fmla="*/ 2147483647 w 57"/>
                <a:gd name="T1" fmla="*/ 2147483647 h 77"/>
                <a:gd name="T2" fmla="*/ 2147483647 w 57"/>
                <a:gd name="T3" fmla="*/ 2147483647 h 77"/>
                <a:gd name="T4" fmla="*/ 2147483647 w 57"/>
                <a:gd name="T5" fmla="*/ 2147483647 h 77"/>
                <a:gd name="T6" fmla="*/ 2147483647 w 57"/>
                <a:gd name="T7" fmla="*/ 2147483647 h 77"/>
                <a:gd name="T8" fmla="*/ 2147483647 w 57"/>
                <a:gd name="T9" fmla="*/ 2147483647 h 77"/>
                <a:gd name="T10" fmla="*/ 2147483647 w 57"/>
                <a:gd name="T11" fmla="*/ 2147483647 h 77"/>
                <a:gd name="T12" fmla="*/ 2147483647 w 57"/>
                <a:gd name="T13" fmla="*/ 2147483647 h 77"/>
                <a:gd name="T14" fmla="*/ 2147483647 w 57"/>
                <a:gd name="T15" fmla="*/ 0 h 77"/>
                <a:gd name="T16" fmla="*/ 0 w 57"/>
                <a:gd name="T17" fmla="*/ 0 h 77"/>
                <a:gd name="T18" fmla="*/ 2147483647 w 57"/>
                <a:gd name="T19" fmla="*/ 2147483647 h 77"/>
                <a:gd name="T20" fmla="*/ 2147483647 w 57"/>
                <a:gd name="T21" fmla="*/ 2147483647 h 77"/>
                <a:gd name="T22" fmla="*/ 2147483647 w 57"/>
                <a:gd name="T23" fmla="*/ 2147483647 h 77"/>
                <a:gd name="T24" fmla="*/ 2147483647 w 57"/>
                <a:gd name="T25" fmla="*/ 2147483647 h 77"/>
                <a:gd name="T26" fmla="*/ 2147483647 w 57"/>
                <a:gd name="T27" fmla="*/ 2147483647 h 77"/>
                <a:gd name="T28" fmla="*/ 2147483647 w 57"/>
                <a:gd name="T29" fmla="*/ 2147483647 h 77"/>
                <a:gd name="T30" fmla="*/ 2147483647 w 57"/>
                <a:gd name="T31" fmla="*/ 2147483647 h 77"/>
                <a:gd name="T32" fmla="*/ 2147483647 w 57"/>
                <a:gd name="T33" fmla="*/ 214748364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7"/>
                <a:gd name="T53" fmla="*/ 57 w 5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7">
                  <a:moveTo>
                    <a:pt x="48" y="76"/>
                  </a:moveTo>
                  <a:lnTo>
                    <a:pt x="56" y="66"/>
                  </a:lnTo>
                  <a:lnTo>
                    <a:pt x="43" y="53"/>
                  </a:lnTo>
                  <a:lnTo>
                    <a:pt x="40" y="53"/>
                  </a:lnTo>
                  <a:lnTo>
                    <a:pt x="37" y="32"/>
                  </a:lnTo>
                  <a:lnTo>
                    <a:pt x="32" y="29"/>
                  </a:lnTo>
                  <a:lnTo>
                    <a:pt x="29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19" y="3"/>
                  </a:lnTo>
                  <a:lnTo>
                    <a:pt x="24" y="14"/>
                  </a:lnTo>
                  <a:lnTo>
                    <a:pt x="24" y="34"/>
                  </a:lnTo>
                  <a:lnTo>
                    <a:pt x="34" y="42"/>
                  </a:lnTo>
                  <a:lnTo>
                    <a:pt x="34" y="53"/>
                  </a:lnTo>
                  <a:lnTo>
                    <a:pt x="48" y="74"/>
                  </a:lnTo>
                  <a:lnTo>
                    <a:pt x="48" y="7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0" name="Freeform 572"/>
            <p:cNvSpPr>
              <a:spLocks/>
            </p:cNvSpPr>
            <p:nvPr/>
          </p:nvSpPr>
          <p:spPr bwMode="auto">
            <a:xfrm>
              <a:off x="4816599" y="2713586"/>
              <a:ext cx="42863" cy="66675"/>
            </a:xfrm>
            <a:custGeom>
              <a:avLst/>
              <a:gdLst>
                <a:gd name="T0" fmla="*/ 0 w 27"/>
                <a:gd name="T1" fmla="*/ 2147483647 h 42"/>
                <a:gd name="T2" fmla="*/ 2147483647 w 27"/>
                <a:gd name="T3" fmla="*/ 2147483647 h 42"/>
                <a:gd name="T4" fmla="*/ 2147483647 w 27"/>
                <a:gd name="T5" fmla="*/ 2147483647 h 42"/>
                <a:gd name="T6" fmla="*/ 2147483647 w 27"/>
                <a:gd name="T7" fmla="*/ 2147483647 h 42"/>
                <a:gd name="T8" fmla="*/ 2147483647 w 27"/>
                <a:gd name="T9" fmla="*/ 2147483647 h 42"/>
                <a:gd name="T10" fmla="*/ 2147483647 w 27"/>
                <a:gd name="T11" fmla="*/ 2147483647 h 42"/>
                <a:gd name="T12" fmla="*/ 2147483647 w 27"/>
                <a:gd name="T13" fmla="*/ 2147483647 h 42"/>
                <a:gd name="T14" fmla="*/ 2147483647 w 27"/>
                <a:gd name="T15" fmla="*/ 2147483647 h 42"/>
                <a:gd name="T16" fmla="*/ 2147483647 w 27"/>
                <a:gd name="T17" fmla="*/ 0 h 42"/>
                <a:gd name="T18" fmla="*/ 0 w 27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2"/>
                <a:gd name="T32" fmla="*/ 27 w 27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2">
                  <a:moveTo>
                    <a:pt x="0" y="7"/>
                  </a:moveTo>
                  <a:lnTo>
                    <a:pt x="8" y="16"/>
                  </a:lnTo>
                  <a:lnTo>
                    <a:pt x="4" y="25"/>
                  </a:lnTo>
                  <a:lnTo>
                    <a:pt x="4" y="41"/>
                  </a:lnTo>
                  <a:lnTo>
                    <a:pt x="13" y="32"/>
                  </a:lnTo>
                  <a:lnTo>
                    <a:pt x="20" y="41"/>
                  </a:lnTo>
                  <a:lnTo>
                    <a:pt x="26" y="25"/>
                  </a:lnTo>
                  <a:lnTo>
                    <a:pt x="20" y="4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1" name="Freeform 573"/>
            <p:cNvSpPr>
              <a:spLocks/>
            </p:cNvSpPr>
            <p:nvPr/>
          </p:nvSpPr>
          <p:spPr bwMode="auto">
            <a:xfrm>
              <a:off x="4816599" y="2713586"/>
              <a:ext cx="52388" cy="76200"/>
            </a:xfrm>
            <a:custGeom>
              <a:avLst/>
              <a:gdLst>
                <a:gd name="T0" fmla="*/ 0 w 33"/>
                <a:gd name="T1" fmla="*/ 2147483647 h 48"/>
                <a:gd name="T2" fmla="*/ 2147483647 w 33"/>
                <a:gd name="T3" fmla="*/ 2147483647 h 48"/>
                <a:gd name="T4" fmla="*/ 2147483647 w 33"/>
                <a:gd name="T5" fmla="*/ 2147483647 h 48"/>
                <a:gd name="T6" fmla="*/ 2147483647 w 33"/>
                <a:gd name="T7" fmla="*/ 2147483647 h 48"/>
                <a:gd name="T8" fmla="*/ 2147483647 w 33"/>
                <a:gd name="T9" fmla="*/ 2147483647 h 48"/>
                <a:gd name="T10" fmla="*/ 2147483647 w 33"/>
                <a:gd name="T11" fmla="*/ 2147483647 h 48"/>
                <a:gd name="T12" fmla="*/ 2147483647 w 33"/>
                <a:gd name="T13" fmla="*/ 2147483647 h 48"/>
                <a:gd name="T14" fmla="*/ 2147483647 w 33"/>
                <a:gd name="T15" fmla="*/ 2147483647 h 48"/>
                <a:gd name="T16" fmla="*/ 2147483647 w 33"/>
                <a:gd name="T17" fmla="*/ 0 h 48"/>
                <a:gd name="T18" fmla="*/ 0 w 33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48"/>
                <a:gd name="T32" fmla="*/ 33 w 33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48">
                  <a:moveTo>
                    <a:pt x="0" y="8"/>
                  </a:moveTo>
                  <a:lnTo>
                    <a:pt x="10" y="18"/>
                  </a:lnTo>
                  <a:lnTo>
                    <a:pt x="5" y="29"/>
                  </a:lnTo>
                  <a:lnTo>
                    <a:pt x="5" y="47"/>
                  </a:lnTo>
                  <a:lnTo>
                    <a:pt x="16" y="37"/>
                  </a:lnTo>
                  <a:lnTo>
                    <a:pt x="24" y="47"/>
                  </a:lnTo>
                  <a:lnTo>
                    <a:pt x="32" y="29"/>
                  </a:lnTo>
                  <a:lnTo>
                    <a:pt x="24" y="5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2" name="Freeform 574"/>
            <p:cNvSpPr>
              <a:spLocks/>
            </p:cNvSpPr>
            <p:nvPr/>
          </p:nvSpPr>
          <p:spPr bwMode="auto">
            <a:xfrm>
              <a:off x="5845299" y="3166024"/>
              <a:ext cx="112713" cy="46037"/>
            </a:xfrm>
            <a:custGeom>
              <a:avLst/>
              <a:gdLst>
                <a:gd name="T0" fmla="*/ 2147483647 w 71"/>
                <a:gd name="T1" fmla="*/ 2147483647 h 29"/>
                <a:gd name="T2" fmla="*/ 2147483647 w 71"/>
                <a:gd name="T3" fmla="*/ 2147483647 h 29"/>
                <a:gd name="T4" fmla="*/ 2147483647 w 71"/>
                <a:gd name="T5" fmla="*/ 0 h 29"/>
                <a:gd name="T6" fmla="*/ 2147483647 w 71"/>
                <a:gd name="T7" fmla="*/ 0 h 29"/>
                <a:gd name="T8" fmla="*/ 2147483647 w 71"/>
                <a:gd name="T9" fmla="*/ 2147483647 h 29"/>
                <a:gd name="T10" fmla="*/ 0 w 71"/>
                <a:gd name="T11" fmla="*/ 2147483647 h 29"/>
                <a:gd name="T12" fmla="*/ 2147483647 w 71"/>
                <a:gd name="T13" fmla="*/ 2147483647 h 29"/>
                <a:gd name="T14" fmla="*/ 2147483647 w 71"/>
                <a:gd name="T15" fmla="*/ 2147483647 h 29"/>
                <a:gd name="T16" fmla="*/ 2147483647 w 71"/>
                <a:gd name="T17" fmla="*/ 2147483647 h 29"/>
                <a:gd name="T18" fmla="*/ 2147483647 w 71"/>
                <a:gd name="T19" fmla="*/ 2147483647 h 29"/>
                <a:gd name="T20" fmla="*/ 2147483647 w 71"/>
                <a:gd name="T21" fmla="*/ 2147483647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29"/>
                <a:gd name="T35" fmla="*/ 71 w 71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29">
                  <a:moveTo>
                    <a:pt x="70" y="12"/>
                  </a:moveTo>
                  <a:lnTo>
                    <a:pt x="63" y="12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12" y="5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19" y="9"/>
                  </a:lnTo>
                  <a:lnTo>
                    <a:pt x="31" y="7"/>
                  </a:lnTo>
                  <a:lnTo>
                    <a:pt x="63" y="16"/>
                  </a:lnTo>
                  <a:lnTo>
                    <a:pt x="70" y="1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3" name="Freeform 575"/>
            <p:cNvSpPr>
              <a:spLocks/>
            </p:cNvSpPr>
            <p:nvPr/>
          </p:nvSpPr>
          <p:spPr bwMode="auto">
            <a:xfrm>
              <a:off x="5845299" y="3166024"/>
              <a:ext cx="122238" cy="55562"/>
            </a:xfrm>
            <a:custGeom>
              <a:avLst/>
              <a:gdLst>
                <a:gd name="T0" fmla="*/ 2147483647 w 77"/>
                <a:gd name="T1" fmla="*/ 2147483647 h 35"/>
                <a:gd name="T2" fmla="*/ 2147483647 w 77"/>
                <a:gd name="T3" fmla="*/ 2147483647 h 35"/>
                <a:gd name="T4" fmla="*/ 2147483647 w 77"/>
                <a:gd name="T5" fmla="*/ 0 h 35"/>
                <a:gd name="T6" fmla="*/ 2147483647 w 77"/>
                <a:gd name="T7" fmla="*/ 0 h 35"/>
                <a:gd name="T8" fmla="*/ 2147483647 w 77"/>
                <a:gd name="T9" fmla="*/ 2147483647 h 35"/>
                <a:gd name="T10" fmla="*/ 0 w 77"/>
                <a:gd name="T11" fmla="*/ 2147483647 h 35"/>
                <a:gd name="T12" fmla="*/ 2147483647 w 77"/>
                <a:gd name="T13" fmla="*/ 2147483647 h 35"/>
                <a:gd name="T14" fmla="*/ 2147483647 w 77"/>
                <a:gd name="T15" fmla="*/ 2147483647 h 35"/>
                <a:gd name="T16" fmla="*/ 2147483647 w 77"/>
                <a:gd name="T17" fmla="*/ 2147483647 h 35"/>
                <a:gd name="T18" fmla="*/ 2147483647 w 77"/>
                <a:gd name="T19" fmla="*/ 2147483647 h 35"/>
                <a:gd name="T20" fmla="*/ 2147483647 w 77"/>
                <a:gd name="T21" fmla="*/ 2147483647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35"/>
                <a:gd name="T35" fmla="*/ 77 w 77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35">
                  <a:moveTo>
                    <a:pt x="76" y="14"/>
                  </a:moveTo>
                  <a:lnTo>
                    <a:pt x="68" y="14"/>
                  </a:lnTo>
                  <a:lnTo>
                    <a:pt x="39" y="0"/>
                  </a:lnTo>
                  <a:lnTo>
                    <a:pt x="24" y="0"/>
                  </a:lnTo>
                  <a:lnTo>
                    <a:pt x="13" y="6"/>
                  </a:lnTo>
                  <a:lnTo>
                    <a:pt x="0" y="17"/>
                  </a:lnTo>
                  <a:lnTo>
                    <a:pt x="7" y="34"/>
                  </a:lnTo>
                  <a:lnTo>
                    <a:pt x="21" y="11"/>
                  </a:lnTo>
                  <a:lnTo>
                    <a:pt x="34" y="8"/>
                  </a:lnTo>
                  <a:lnTo>
                    <a:pt x="68" y="19"/>
                  </a:lnTo>
                  <a:lnTo>
                    <a:pt x="76" y="1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4" name="Freeform 576"/>
            <p:cNvSpPr>
              <a:spLocks/>
            </p:cNvSpPr>
            <p:nvPr/>
          </p:nvSpPr>
          <p:spPr bwMode="auto">
            <a:xfrm>
              <a:off x="6058024" y="3129511"/>
              <a:ext cx="26988" cy="28575"/>
            </a:xfrm>
            <a:custGeom>
              <a:avLst/>
              <a:gdLst>
                <a:gd name="T0" fmla="*/ 2147483647 w 17"/>
                <a:gd name="T1" fmla="*/ 0 h 18"/>
                <a:gd name="T2" fmla="*/ 0 w 17"/>
                <a:gd name="T3" fmla="*/ 2147483647 h 18"/>
                <a:gd name="T4" fmla="*/ 0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2147483647 w 17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8"/>
                <a:gd name="T29" fmla="*/ 17 w 17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8">
                  <a:moveTo>
                    <a:pt x="6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6" y="13"/>
                  </a:lnTo>
                  <a:lnTo>
                    <a:pt x="1" y="4"/>
                  </a:lnTo>
                  <a:lnTo>
                    <a:pt x="10" y="2"/>
                  </a:lnTo>
                  <a:lnTo>
                    <a:pt x="6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5" name="Freeform 577"/>
            <p:cNvSpPr>
              <a:spLocks/>
            </p:cNvSpPr>
            <p:nvPr/>
          </p:nvSpPr>
          <p:spPr bwMode="auto">
            <a:xfrm>
              <a:off x="6058024" y="3129511"/>
              <a:ext cx="33338" cy="38100"/>
            </a:xfrm>
            <a:custGeom>
              <a:avLst/>
              <a:gdLst>
                <a:gd name="T0" fmla="*/ 2147483647 w 21"/>
                <a:gd name="T1" fmla="*/ 0 h 24"/>
                <a:gd name="T2" fmla="*/ 0 w 21"/>
                <a:gd name="T3" fmla="*/ 2147483647 h 24"/>
                <a:gd name="T4" fmla="*/ 0 w 21"/>
                <a:gd name="T5" fmla="*/ 2147483647 h 24"/>
                <a:gd name="T6" fmla="*/ 2147483647 w 21"/>
                <a:gd name="T7" fmla="*/ 2147483647 h 24"/>
                <a:gd name="T8" fmla="*/ 2147483647 w 21"/>
                <a:gd name="T9" fmla="*/ 2147483647 h 24"/>
                <a:gd name="T10" fmla="*/ 2147483647 w 21"/>
                <a:gd name="T11" fmla="*/ 2147483647 h 24"/>
                <a:gd name="T12" fmla="*/ 2147483647 w 21"/>
                <a:gd name="T13" fmla="*/ 2147483647 h 24"/>
                <a:gd name="T14" fmla="*/ 2147483647 w 21"/>
                <a:gd name="T15" fmla="*/ 2147483647 h 24"/>
                <a:gd name="T16" fmla="*/ 2147483647 w 2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4"/>
                <a:gd name="T29" fmla="*/ 21 w 2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4">
                  <a:moveTo>
                    <a:pt x="8" y="0"/>
                  </a:moveTo>
                  <a:lnTo>
                    <a:pt x="0" y="5"/>
                  </a:lnTo>
                  <a:lnTo>
                    <a:pt x="0" y="23"/>
                  </a:lnTo>
                  <a:lnTo>
                    <a:pt x="18" y="23"/>
                  </a:lnTo>
                  <a:lnTo>
                    <a:pt x="20" y="18"/>
                  </a:lnTo>
                  <a:lnTo>
                    <a:pt x="8" y="18"/>
                  </a:lnTo>
                  <a:lnTo>
                    <a:pt x="2" y="5"/>
                  </a:lnTo>
                  <a:lnTo>
                    <a:pt x="13" y="3"/>
                  </a:lnTo>
                  <a:lnTo>
                    <a:pt x="8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6" name="Freeform 578"/>
            <p:cNvSpPr>
              <a:spLocks/>
            </p:cNvSpPr>
            <p:nvPr/>
          </p:nvSpPr>
          <p:spPr bwMode="auto">
            <a:xfrm>
              <a:off x="6532687" y="2934249"/>
              <a:ext cx="103187" cy="112712"/>
            </a:xfrm>
            <a:custGeom>
              <a:avLst/>
              <a:gdLst>
                <a:gd name="T0" fmla="*/ 2147483647 w 65"/>
                <a:gd name="T1" fmla="*/ 0 h 71"/>
                <a:gd name="T2" fmla="*/ 2147483647 w 65"/>
                <a:gd name="T3" fmla="*/ 2147483647 h 71"/>
                <a:gd name="T4" fmla="*/ 2147483647 w 65"/>
                <a:gd name="T5" fmla="*/ 2147483647 h 71"/>
                <a:gd name="T6" fmla="*/ 2147483647 w 65"/>
                <a:gd name="T7" fmla="*/ 2147483647 h 71"/>
                <a:gd name="T8" fmla="*/ 2147483647 w 65"/>
                <a:gd name="T9" fmla="*/ 2147483647 h 71"/>
                <a:gd name="T10" fmla="*/ 2147483647 w 65"/>
                <a:gd name="T11" fmla="*/ 2147483647 h 71"/>
                <a:gd name="T12" fmla="*/ 0 w 65"/>
                <a:gd name="T13" fmla="*/ 2147483647 h 71"/>
                <a:gd name="T14" fmla="*/ 2147483647 w 65"/>
                <a:gd name="T15" fmla="*/ 2147483647 h 71"/>
                <a:gd name="T16" fmla="*/ 2147483647 w 65"/>
                <a:gd name="T17" fmla="*/ 2147483647 h 71"/>
                <a:gd name="T18" fmla="*/ 2147483647 w 65"/>
                <a:gd name="T19" fmla="*/ 2147483647 h 71"/>
                <a:gd name="T20" fmla="*/ 2147483647 w 65"/>
                <a:gd name="T21" fmla="*/ 2147483647 h 71"/>
                <a:gd name="T22" fmla="*/ 2147483647 w 65"/>
                <a:gd name="T23" fmla="*/ 2147483647 h 71"/>
                <a:gd name="T24" fmla="*/ 2147483647 w 65"/>
                <a:gd name="T25" fmla="*/ 2147483647 h 71"/>
                <a:gd name="T26" fmla="*/ 2147483647 w 65"/>
                <a:gd name="T27" fmla="*/ 2147483647 h 71"/>
                <a:gd name="T28" fmla="*/ 2147483647 w 65"/>
                <a:gd name="T29" fmla="*/ 2147483647 h 71"/>
                <a:gd name="T30" fmla="*/ 2147483647 w 65"/>
                <a:gd name="T31" fmla="*/ 2147483647 h 71"/>
                <a:gd name="T32" fmla="*/ 2147483647 w 65"/>
                <a:gd name="T33" fmla="*/ 0 h 71"/>
                <a:gd name="T34" fmla="*/ 2147483647 w 65"/>
                <a:gd name="T35" fmla="*/ 0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71"/>
                <a:gd name="T56" fmla="*/ 65 w 65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71">
                  <a:moveTo>
                    <a:pt x="59" y="0"/>
                  </a:moveTo>
                  <a:lnTo>
                    <a:pt x="50" y="10"/>
                  </a:lnTo>
                  <a:lnTo>
                    <a:pt x="50" y="24"/>
                  </a:lnTo>
                  <a:lnTo>
                    <a:pt x="43" y="33"/>
                  </a:lnTo>
                  <a:lnTo>
                    <a:pt x="31" y="43"/>
                  </a:lnTo>
                  <a:lnTo>
                    <a:pt x="18" y="55"/>
                  </a:lnTo>
                  <a:lnTo>
                    <a:pt x="0" y="63"/>
                  </a:lnTo>
                  <a:lnTo>
                    <a:pt x="5" y="70"/>
                  </a:lnTo>
                  <a:lnTo>
                    <a:pt x="16" y="67"/>
                  </a:lnTo>
                  <a:lnTo>
                    <a:pt x="23" y="63"/>
                  </a:lnTo>
                  <a:lnTo>
                    <a:pt x="26" y="58"/>
                  </a:lnTo>
                  <a:lnTo>
                    <a:pt x="33" y="55"/>
                  </a:lnTo>
                  <a:lnTo>
                    <a:pt x="36" y="51"/>
                  </a:lnTo>
                  <a:lnTo>
                    <a:pt x="45" y="48"/>
                  </a:lnTo>
                  <a:lnTo>
                    <a:pt x="55" y="31"/>
                  </a:lnTo>
                  <a:lnTo>
                    <a:pt x="62" y="26"/>
                  </a:lnTo>
                  <a:lnTo>
                    <a:pt x="64" y="0"/>
                  </a:lnTo>
                  <a:lnTo>
                    <a:pt x="59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7" name="Freeform 579"/>
            <p:cNvSpPr>
              <a:spLocks/>
            </p:cNvSpPr>
            <p:nvPr/>
          </p:nvSpPr>
          <p:spPr bwMode="auto">
            <a:xfrm>
              <a:off x="6532687" y="2934249"/>
              <a:ext cx="112712" cy="122237"/>
            </a:xfrm>
            <a:custGeom>
              <a:avLst/>
              <a:gdLst>
                <a:gd name="T0" fmla="*/ 2147483647 w 71"/>
                <a:gd name="T1" fmla="*/ 0 h 77"/>
                <a:gd name="T2" fmla="*/ 2147483647 w 71"/>
                <a:gd name="T3" fmla="*/ 2147483647 h 77"/>
                <a:gd name="T4" fmla="*/ 2147483647 w 71"/>
                <a:gd name="T5" fmla="*/ 2147483647 h 77"/>
                <a:gd name="T6" fmla="*/ 2147483647 w 71"/>
                <a:gd name="T7" fmla="*/ 2147483647 h 77"/>
                <a:gd name="T8" fmla="*/ 2147483647 w 71"/>
                <a:gd name="T9" fmla="*/ 2147483647 h 77"/>
                <a:gd name="T10" fmla="*/ 2147483647 w 71"/>
                <a:gd name="T11" fmla="*/ 2147483647 h 77"/>
                <a:gd name="T12" fmla="*/ 0 w 71"/>
                <a:gd name="T13" fmla="*/ 2147483647 h 77"/>
                <a:gd name="T14" fmla="*/ 2147483647 w 71"/>
                <a:gd name="T15" fmla="*/ 2147483647 h 77"/>
                <a:gd name="T16" fmla="*/ 2147483647 w 71"/>
                <a:gd name="T17" fmla="*/ 2147483647 h 77"/>
                <a:gd name="T18" fmla="*/ 2147483647 w 71"/>
                <a:gd name="T19" fmla="*/ 2147483647 h 77"/>
                <a:gd name="T20" fmla="*/ 2147483647 w 71"/>
                <a:gd name="T21" fmla="*/ 2147483647 h 77"/>
                <a:gd name="T22" fmla="*/ 2147483647 w 71"/>
                <a:gd name="T23" fmla="*/ 2147483647 h 77"/>
                <a:gd name="T24" fmla="*/ 2147483647 w 71"/>
                <a:gd name="T25" fmla="*/ 2147483647 h 77"/>
                <a:gd name="T26" fmla="*/ 2147483647 w 71"/>
                <a:gd name="T27" fmla="*/ 2147483647 h 77"/>
                <a:gd name="T28" fmla="*/ 2147483647 w 71"/>
                <a:gd name="T29" fmla="*/ 2147483647 h 77"/>
                <a:gd name="T30" fmla="*/ 2147483647 w 71"/>
                <a:gd name="T31" fmla="*/ 2147483647 h 77"/>
                <a:gd name="T32" fmla="*/ 2147483647 w 71"/>
                <a:gd name="T33" fmla="*/ 0 h 77"/>
                <a:gd name="T34" fmla="*/ 2147483647 w 71"/>
                <a:gd name="T35" fmla="*/ 0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77"/>
                <a:gd name="T56" fmla="*/ 71 w 71"/>
                <a:gd name="T57" fmla="*/ 77 h 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77">
                  <a:moveTo>
                    <a:pt x="65" y="0"/>
                  </a:moveTo>
                  <a:lnTo>
                    <a:pt x="55" y="11"/>
                  </a:lnTo>
                  <a:lnTo>
                    <a:pt x="55" y="26"/>
                  </a:lnTo>
                  <a:lnTo>
                    <a:pt x="47" y="36"/>
                  </a:lnTo>
                  <a:lnTo>
                    <a:pt x="34" y="47"/>
                  </a:lnTo>
                  <a:lnTo>
                    <a:pt x="20" y="60"/>
                  </a:lnTo>
                  <a:lnTo>
                    <a:pt x="0" y="68"/>
                  </a:lnTo>
                  <a:lnTo>
                    <a:pt x="5" y="76"/>
                  </a:lnTo>
                  <a:lnTo>
                    <a:pt x="18" y="73"/>
                  </a:lnTo>
                  <a:lnTo>
                    <a:pt x="25" y="68"/>
                  </a:lnTo>
                  <a:lnTo>
                    <a:pt x="28" y="63"/>
                  </a:lnTo>
                  <a:lnTo>
                    <a:pt x="36" y="60"/>
                  </a:lnTo>
                  <a:lnTo>
                    <a:pt x="39" y="55"/>
                  </a:lnTo>
                  <a:lnTo>
                    <a:pt x="49" y="52"/>
                  </a:lnTo>
                  <a:lnTo>
                    <a:pt x="60" y="34"/>
                  </a:lnTo>
                  <a:lnTo>
                    <a:pt x="68" y="28"/>
                  </a:lnTo>
                  <a:lnTo>
                    <a:pt x="70" y="0"/>
                  </a:lnTo>
                  <a:lnTo>
                    <a:pt x="65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8" name="Freeform 580"/>
            <p:cNvSpPr>
              <a:spLocks/>
            </p:cNvSpPr>
            <p:nvPr/>
          </p:nvSpPr>
          <p:spPr bwMode="auto">
            <a:xfrm>
              <a:off x="6419974" y="2164311"/>
              <a:ext cx="61913" cy="38100"/>
            </a:xfrm>
            <a:custGeom>
              <a:avLst/>
              <a:gdLst>
                <a:gd name="T0" fmla="*/ 2147483647 w 39"/>
                <a:gd name="T1" fmla="*/ 0 h 24"/>
                <a:gd name="T2" fmla="*/ 0 w 39"/>
                <a:gd name="T3" fmla="*/ 2147483647 h 24"/>
                <a:gd name="T4" fmla="*/ 2147483647 w 39"/>
                <a:gd name="T5" fmla="*/ 2147483647 h 24"/>
                <a:gd name="T6" fmla="*/ 2147483647 w 39"/>
                <a:gd name="T7" fmla="*/ 0 h 24"/>
                <a:gd name="T8" fmla="*/ 2147483647 w 39"/>
                <a:gd name="T9" fmla="*/ 2147483647 h 24"/>
                <a:gd name="T10" fmla="*/ 2147483647 w 39"/>
                <a:gd name="T11" fmla="*/ 2147483647 h 24"/>
                <a:gd name="T12" fmla="*/ 2147483647 w 39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4"/>
                <a:gd name="T23" fmla="*/ 39 w 3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4">
                  <a:moveTo>
                    <a:pt x="3" y="0"/>
                  </a:moveTo>
                  <a:lnTo>
                    <a:pt x="0" y="23"/>
                  </a:lnTo>
                  <a:lnTo>
                    <a:pt x="38" y="12"/>
                  </a:lnTo>
                  <a:lnTo>
                    <a:pt x="27" y="0"/>
                  </a:lnTo>
                  <a:lnTo>
                    <a:pt x="24" y="8"/>
                  </a:lnTo>
                  <a:lnTo>
                    <a:pt x="11" y="12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49" name="Freeform 581"/>
            <p:cNvSpPr>
              <a:spLocks/>
            </p:cNvSpPr>
            <p:nvPr/>
          </p:nvSpPr>
          <p:spPr bwMode="auto">
            <a:xfrm>
              <a:off x="6419974" y="2164311"/>
              <a:ext cx="71438" cy="47625"/>
            </a:xfrm>
            <a:custGeom>
              <a:avLst/>
              <a:gdLst>
                <a:gd name="T0" fmla="*/ 2147483647 w 45"/>
                <a:gd name="T1" fmla="*/ 0 h 30"/>
                <a:gd name="T2" fmla="*/ 0 w 45"/>
                <a:gd name="T3" fmla="*/ 2147483647 h 30"/>
                <a:gd name="T4" fmla="*/ 2147483647 w 45"/>
                <a:gd name="T5" fmla="*/ 2147483647 h 30"/>
                <a:gd name="T6" fmla="*/ 2147483647 w 45"/>
                <a:gd name="T7" fmla="*/ 0 h 30"/>
                <a:gd name="T8" fmla="*/ 2147483647 w 45"/>
                <a:gd name="T9" fmla="*/ 2147483647 h 30"/>
                <a:gd name="T10" fmla="*/ 2147483647 w 45"/>
                <a:gd name="T11" fmla="*/ 2147483647 h 30"/>
                <a:gd name="T12" fmla="*/ 2147483647 w 45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0"/>
                <a:gd name="T23" fmla="*/ 45 w 4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0">
                  <a:moveTo>
                    <a:pt x="3" y="0"/>
                  </a:moveTo>
                  <a:lnTo>
                    <a:pt x="0" y="29"/>
                  </a:lnTo>
                  <a:lnTo>
                    <a:pt x="44" y="15"/>
                  </a:lnTo>
                  <a:lnTo>
                    <a:pt x="31" y="0"/>
                  </a:lnTo>
                  <a:lnTo>
                    <a:pt x="28" y="10"/>
                  </a:lnTo>
                  <a:lnTo>
                    <a:pt x="13" y="15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0" name="Freeform 582"/>
            <p:cNvSpPr>
              <a:spLocks/>
            </p:cNvSpPr>
            <p:nvPr/>
          </p:nvSpPr>
          <p:spPr bwMode="auto">
            <a:xfrm>
              <a:off x="2394074" y="4902749"/>
              <a:ext cx="458788" cy="830262"/>
            </a:xfrm>
            <a:custGeom>
              <a:avLst/>
              <a:gdLst>
                <a:gd name="T0" fmla="*/ 0 w 289"/>
                <a:gd name="T1" fmla="*/ 2147483647 h 523"/>
                <a:gd name="T2" fmla="*/ 2147483647 w 289"/>
                <a:gd name="T3" fmla="*/ 2147483647 h 523"/>
                <a:gd name="T4" fmla="*/ 2147483647 w 289"/>
                <a:gd name="T5" fmla="*/ 2147483647 h 523"/>
                <a:gd name="T6" fmla="*/ 2147483647 w 289"/>
                <a:gd name="T7" fmla="*/ 2147483647 h 523"/>
                <a:gd name="T8" fmla="*/ 2147483647 w 289"/>
                <a:gd name="T9" fmla="*/ 2147483647 h 523"/>
                <a:gd name="T10" fmla="*/ 2147483647 w 289"/>
                <a:gd name="T11" fmla="*/ 2147483647 h 523"/>
                <a:gd name="T12" fmla="*/ 2147483647 w 289"/>
                <a:gd name="T13" fmla="*/ 2147483647 h 523"/>
                <a:gd name="T14" fmla="*/ 2147483647 w 289"/>
                <a:gd name="T15" fmla="*/ 2147483647 h 523"/>
                <a:gd name="T16" fmla="*/ 2147483647 w 289"/>
                <a:gd name="T17" fmla="*/ 2147483647 h 523"/>
                <a:gd name="T18" fmla="*/ 2147483647 w 289"/>
                <a:gd name="T19" fmla="*/ 2147483647 h 523"/>
                <a:gd name="T20" fmla="*/ 2147483647 w 289"/>
                <a:gd name="T21" fmla="*/ 2147483647 h 523"/>
                <a:gd name="T22" fmla="*/ 2147483647 w 289"/>
                <a:gd name="T23" fmla="*/ 2147483647 h 523"/>
                <a:gd name="T24" fmla="*/ 2147483647 w 289"/>
                <a:gd name="T25" fmla="*/ 2147483647 h 523"/>
                <a:gd name="T26" fmla="*/ 2147483647 w 289"/>
                <a:gd name="T27" fmla="*/ 2147483647 h 523"/>
                <a:gd name="T28" fmla="*/ 2147483647 w 289"/>
                <a:gd name="T29" fmla="*/ 2147483647 h 523"/>
                <a:gd name="T30" fmla="*/ 2147483647 w 289"/>
                <a:gd name="T31" fmla="*/ 2147483647 h 523"/>
                <a:gd name="T32" fmla="*/ 2147483647 w 289"/>
                <a:gd name="T33" fmla="*/ 2147483647 h 523"/>
                <a:gd name="T34" fmla="*/ 2147483647 w 289"/>
                <a:gd name="T35" fmla="*/ 2147483647 h 523"/>
                <a:gd name="T36" fmla="*/ 2147483647 w 289"/>
                <a:gd name="T37" fmla="*/ 2147483647 h 523"/>
                <a:gd name="T38" fmla="*/ 2147483647 w 289"/>
                <a:gd name="T39" fmla="*/ 2147483647 h 523"/>
                <a:gd name="T40" fmla="*/ 2147483647 w 289"/>
                <a:gd name="T41" fmla="*/ 2147483647 h 523"/>
                <a:gd name="T42" fmla="*/ 2147483647 w 289"/>
                <a:gd name="T43" fmla="*/ 2147483647 h 523"/>
                <a:gd name="T44" fmla="*/ 2147483647 w 289"/>
                <a:gd name="T45" fmla="*/ 2147483647 h 523"/>
                <a:gd name="T46" fmla="*/ 2147483647 w 289"/>
                <a:gd name="T47" fmla="*/ 2147483647 h 523"/>
                <a:gd name="T48" fmla="*/ 2147483647 w 289"/>
                <a:gd name="T49" fmla="*/ 2147483647 h 523"/>
                <a:gd name="T50" fmla="*/ 2147483647 w 289"/>
                <a:gd name="T51" fmla="*/ 2147483647 h 523"/>
                <a:gd name="T52" fmla="*/ 2147483647 w 289"/>
                <a:gd name="T53" fmla="*/ 2147483647 h 523"/>
                <a:gd name="T54" fmla="*/ 2147483647 w 289"/>
                <a:gd name="T55" fmla="*/ 2147483647 h 523"/>
                <a:gd name="T56" fmla="*/ 2147483647 w 289"/>
                <a:gd name="T57" fmla="*/ 2147483647 h 523"/>
                <a:gd name="T58" fmla="*/ 2147483647 w 289"/>
                <a:gd name="T59" fmla="*/ 2147483647 h 523"/>
                <a:gd name="T60" fmla="*/ 2147483647 w 289"/>
                <a:gd name="T61" fmla="*/ 2147483647 h 523"/>
                <a:gd name="T62" fmla="*/ 2147483647 w 289"/>
                <a:gd name="T63" fmla="*/ 2147483647 h 523"/>
                <a:gd name="T64" fmla="*/ 2147483647 w 289"/>
                <a:gd name="T65" fmla="*/ 2147483647 h 523"/>
                <a:gd name="T66" fmla="*/ 2147483647 w 289"/>
                <a:gd name="T67" fmla="*/ 2147483647 h 523"/>
                <a:gd name="T68" fmla="*/ 2147483647 w 289"/>
                <a:gd name="T69" fmla="*/ 0 h 523"/>
                <a:gd name="T70" fmla="*/ 2147483647 w 289"/>
                <a:gd name="T71" fmla="*/ 2147483647 h 523"/>
                <a:gd name="T72" fmla="*/ 2147483647 w 289"/>
                <a:gd name="T73" fmla="*/ 2147483647 h 523"/>
                <a:gd name="T74" fmla="*/ 2147483647 w 289"/>
                <a:gd name="T75" fmla="*/ 2147483647 h 523"/>
                <a:gd name="T76" fmla="*/ 2147483647 w 289"/>
                <a:gd name="T77" fmla="*/ 2147483647 h 523"/>
                <a:gd name="T78" fmla="*/ 2147483647 w 289"/>
                <a:gd name="T79" fmla="*/ 2147483647 h 523"/>
                <a:gd name="T80" fmla="*/ 2147483647 w 289"/>
                <a:gd name="T81" fmla="*/ 2147483647 h 523"/>
                <a:gd name="T82" fmla="*/ 2147483647 w 289"/>
                <a:gd name="T83" fmla="*/ 2147483647 h 523"/>
                <a:gd name="T84" fmla="*/ 2147483647 w 289"/>
                <a:gd name="T85" fmla="*/ 2147483647 h 523"/>
                <a:gd name="T86" fmla="*/ 2147483647 w 289"/>
                <a:gd name="T87" fmla="*/ 2147483647 h 523"/>
                <a:gd name="T88" fmla="*/ 2147483647 w 289"/>
                <a:gd name="T89" fmla="*/ 2147483647 h 523"/>
                <a:gd name="T90" fmla="*/ 2147483647 w 289"/>
                <a:gd name="T91" fmla="*/ 2147483647 h 523"/>
                <a:gd name="T92" fmla="*/ 2147483647 w 289"/>
                <a:gd name="T93" fmla="*/ 2147483647 h 523"/>
                <a:gd name="T94" fmla="*/ 0 w 289"/>
                <a:gd name="T95" fmla="*/ 2147483647 h 5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9"/>
                <a:gd name="T145" fmla="*/ 0 h 523"/>
                <a:gd name="T146" fmla="*/ 289 w 289"/>
                <a:gd name="T147" fmla="*/ 523 h 5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9" h="523">
                  <a:moveTo>
                    <a:pt x="0" y="479"/>
                  </a:moveTo>
                  <a:lnTo>
                    <a:pt x="3" y="493"/>
                  </a:lnTo>
                  <a:lnTo>
                    <a:pt x="13" y="490"/>
                  </a:lnTo>
                  <a:lnTo>
                    <a:pt x="18" y="516"/>
                  </a:lnTo>
                  <a:lnTo>
                    <a:pt x="71" y="522"/>
                  </a:lnTo>
                  <a:lnTo>
                    <a:pt x="57" y="508"/>
                  </a:lnTo>
                  <a:lnTo>
                    <a:pt x="68" y="472"/>
                  </a:lnTo>
                  <a:lnTo>
                    <a:pt x="79" y="477"/>
                  </a:lnTo>
                  <a:lnTo>
                    <a:pt x="110" y="430"/>
                  </a:lnTo>
                  <a:lnTo>
                    <a:pt x="86" y="401"/>
                  </a:lnTo>
                  <a:lnTo>
                    <a:pt x="115" y="385"/>
                  </a:lnTo>
                  <a:lnTo>
                    <a:pt x="121" y="359"/>
                  </a:lnTo>
                  <a:lnTo>
                    <a:pt x="133" y="349"/>
                  </a:lnTo>
                  <a:lnTo>
                    <a:pt x="123" y="343"/>
                  </a:lnTo>
                  <a:lnTo>
                    <a:pt x="141" y="343"/>
                  </a:lnTo>
                  <a:lnTo>
                    <a:pt x="138" y="330"/>
                  </a:lnTo>
                  <a:lnTo>
                    <a:pt x="131" y="341"/>
                  </a:lnTo>
                  <a:lnTo>
                    <a:pt x="123" y="330"/>
                  </a:lnTo>
                  <a:lnTo>
                    <a:pt x="121" y="312"/>
                  </a:lnTo>
                  <a:lnTo>
                    <a:pt x="160" y="312"/>
                  </a:lnTo>
                  <a:lnTo>
                    <a:pt x="162" y="275"/>
                  </a:lnTo>
                  <a:lnTo>
                    <a:pt x="223" y="270"/>
                  </a:lnTo>
                  <a:lnTo>
                    <a:pt x="244" y="241"/>
                  </a:lnTo>
                  <a:lnTo>
                    <a:pt x="217" y="194"/>
                  </a:lnTo>
                  <a:lnTo>
                    <a:pt x="228" y="131"/>
                  </a:lnTo>
                  <a:lnTo>
                    <a:pt x="288" y="81"/>
                  </a:lnTo>
                  <a:lnTo>
                    <a:pt x="285" y="57"/>
                  </a:lnTo>
                  <a:lnTo>
                    <a:pt x="278" y="57"/>
                  </a:lnTo>
                  <a:lnTo>
                    <a:pt x="259" y="86"/>
                  </a:lnTo>
                  <a:lnTo>
                    <a:pt x="217" y="84"/>
                  </a:lnTo>
                  <a:lnTo>
                    <a:pt x="225" y="52"/>
                  </a:lnTo>
                  <a:lnTo>
                    <a:pt x="157" y="8"/>
                  </a:lnTo>
                  <a:lnTo>
                    <a:pt x="136" y="2"/>
                  </a:lnTo>
                  <a:lnTo>
                    <a:pt x="131" y="13"/>
                  </a:lnTo>
                  <a:lnTo>
                    <a:pt x="104" y="0"/>
                  </a:lnTo>
                  <a:lnTo>
                    <a:pt x="89" y="15"/>
                  </a:lnTo>
                  <a:lnTo>
                    <a:pt x="89" y="34"/>
                  </a:lnTo>
                  <a:lnTo>
                    <a:pt x="71" y="42"/>
                  </a:lnTo>
                  <a:lnTo>
                    <a:pt x="71" y="79"/>
                  </a:lnTo>
                  <a:lnTo>
                    <a:pt x="55" y="97"/>
                  </a:lnTo>
                  <a:lnTo>
                    <a:pt x="42" y="149"/>
                  </a:lnTo>
                  <a:lnTo>
                    <a:pt x="50" y="196"/>
                  </a:lnTo>
                  <a:lnTo>
                    <a:pt x="31" y="238"/>
                  </a:lnTo>
                  <a:lnTo>
                    <a:pt x="18" y="341"/>
                  </a:lnTo>
                  <a:lnTo>
                    <a:pt x="28" y="380"/>
                  </a:lnTo>
                  <a:lnTo>
                    <a:pt x="18" y="383"/>
                  </a:lnTo>
                  <a:lnTo>
                    <a:pt x="23" y="414"/>
                  </a:lnTo>
                  <a:lnTo>
                    <a:pt x="0" y="47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1" name="Freeform 583"/>
            <p:cNvSpPr>
              <a:spLocks/>
            </p:cNvSpPr>
            <p:nvPr/>
          </p:nvSpPr>
          <p:spPr bwMode="auto">
            <a:xfrm>
              <a:off x="2502024" y="5739361"/>
              <a:ext cx="85725" cy="73025"/>
            </a:xfrm>
            <a:custGeom>
              <a:avLst/>
              <a:gdLst>
                <a:gd name="T0" fmla="*/ 0 w 54"/>
                <a:gd name="T1" fmla="*/ 0 h 46"/>
                <a:gd name="T2" fmla="*/ 0 w 54"/>
                <a:gd name="T3" fmla="*/ 2147483647 h 46"/>
                <a:gd name="T4" fmla="*/ 2147483647 w 54"/>
                <a:gd name="T5" fmla="*/ 2147483647 h 46"/>
                <a:gd name="T6" fmla="*/ 2147483647 w 54"/>
                <a:gd name="T7" fmla="*/ 2147483647 h 46"/>
                <a:gd name="T8" fmla="*/ 0 w 5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6"/>
                <a:gd name="T17" fmla="*/ 54 w 5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6">
                  <a:moveTo>
                    <a:pt x="0" y="0"/>
                  </a:moveTo>
                  <a:lnTo>
                    <a:pt x="0" y="45"/>
                  </a:lnTo>
                  <a:lnTo>
                    <a:pt x="53" y="42"/>
                  </a:lnTo>
                  <a:lnTo>
                    <a:pt x="13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2" name="Freeform 584"/>
            <p:cNvSpPr>
              <a:spLocks/>
            </p:cNvSpPr>
            <p:nvPr/>
          </p:nvSpPr>
          <p:spPr bwMode="auto">
            <a:xfrm>
              <a:off x="6748587" y="4640811"/>
              <a:ext cx="942975" cy="708025"/>
            </a:xfrm>
            <a:custGeom>
              <a:avLst/>
              <a:gdLst>
                <a:gd name="T0" fmla="*/ 2147483647 w 594"/>
                <a:gd name="T1" fmla="*/ 2147483647 h 446"/>
                <a:gd name="T2" fmla="*/ 2147483647 w 594"/>
                <a:gd name="T3" fmla="*/ 2147483647 h 446"/>
                <a:gd name="T4" fmla="*/ 2147483647 w 594"/>
                <a:gd name="T5" fmla="*/ 2147483647 h 446"/>
                <a:gd name="T6" fmla="*/ 2147483647 w 594"/>
                <a:gd name="T7" fmla="*/ 2147483647 h 446"/>
                <a:gd name="T8" fmla="*/ 2147483647 w 594"/>
                <a:gd name="T9" fmla="*/ 2147483647 h 446"/>
                <a:gd name="T10" fmla="*/ 2147483647 w 594"/>
                <a:gd name="T11" fmla="*/ 2147483647 h 446"/>
                <a:gd name="T12" fmla="*/ 2147483647 w 594"/>
                <a:gd name="T13" fmla="*/ 2147483647 h 446"/>
                <a:gd name="T14" fmla="*/ 2147483647 w 594"/>
                <a:gd name="T15" fmla="*/ 2147483647 h 446"/>
                <a:gd name="T16" fmla="*/ 2147483647 w 594"/>
                <a:gd name="T17" fmla="*/ 2147483647 h 446"/>
                <a:gd name="T18" fmla="*/ 2147483647 w 594"/>
                <a:gd name="T19" fmla="*/ 2147483647 h 446"/>
                <a:gd name="T20" fmla="*/ 2147483647 w 594"/>
                <a:gd name="T21" fmla="*/ 2147483647 h 446"/>
                <a:gd name="T22" fmla="*/ 2147483647 w 594"/>
                <a:gd name="T23" fmla="*/ 2147483647 h 446"/>
                <a:gd name="T24" fmla="*/ 2147483647 w 594"/>
                <a:gd name="T25" fmla="*/ 2147483647 h 446"/>
                <a:gd name="T26" fmla="*/ 2147483647 w 594"/>
                <a:gd name="T27" fmla="*/ 2147483647 h 446"/>
                <a:gd name="T28" fmla="*/ 2147483647 w 594"/>
                <a:gd name="T29" fmla="*/ 2147483647 h 446"/>
                <a:gd name="T30" fmla="*/ 2147483647 w 594"/>
                <a:gd name="T31" fmla="*/ 2147483647 h 446"/>
                <a:gd name="T32" fmla="*/ 2147483647 w 594"/>
                <a:gd name="T33" fmla="*/ 2147483647 h 446"/>
                <a:gd name="T34" fmla="*/ 2147483647 w 594"/>
                <a:gd name="T35" fmla="*/ 2147483647 h 446"/>
                <a:gd name="T36" fmla="*/ 2147483647 w 594"/>
                <a:gd name="T37" fmla="*/ 2147483647 h 446"/>
                <a:gd name="T38" fmla="*/ 2147483647 w 594"/>
                <a:gd name="T39" fmla="*/ 2147483647 h 446"/>
                <a:gd name="T40" fmla="*/ 2147483647 w 594"/>
                <a:gd name="T41" fmla="*/ 2147483647 h 446"/>
                <a:gd name="T42" fmla="*/ 2147483647 w 594"/>
                <a:gd name="T43" fmla="*/ 2147483647 h 446"/>
                <a:gd name="T44" fmla="*/ 2147483647 w 594"/>
                <a:gd name="T45" fmla="*/ 2147483647 h 446"/>
                <a:gd name="T46" fmla="*/ 2147483647 w 594"/>
                <a:gd name="T47" fmla="*/ 2147483647 h 446"/>
                <a:gd name="T48" fmla="*/ 2147483647 w 594"/>
                <a:gd name="T49" fmla="*/ 2147483647 h 446"/>
                <a:gd name="T50" fmla="*/ 2147483647 w 594"/>
                <a:gd name="T51" fmla="*/ 2147483647 h 446"/>
                <a:gd name="T52" fmla="*/ 2147483647 w 594"/>
                <a:gd name="T53" fmla="*/ 2147483647 h 446"/>
                <a:gd name="T54" fmla="*/ 2147483647 w 594"/>
                <a:gd name="T55" fmla="*/ 2147483647 h 446"/>
                <a:gd name="T56" fmla="*/ 2147483647 w 594"/>
                <a:gd name="T57" fmla="*/ 2147483647 h 446"/>
                <a:gd name="T58" fmla="*/ 2147483647 w 594"/>
                <a:gd name="T59" fmla="*/ 2147483647 h 446"/>
                <a:gd name="T60" fmla="*/ 2147483647 w 594"/>
                <a:gd name="T61" fmla="*/ 2147483647 h 446"/>
                <a:gd name="T62" fmla="*/ 2147483647 w 594"/>
                <a:gd name="T63" fmla="*/ 2147483647 h 446"/>
                <a:gd name="T64" fmla="*/ 2147483647 w 594"/>
                <a:gd name="T65" fmla="*/ 2147483647 h 4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4"/>
                <a:gd name="T100" fmla="*/ 0 h 446"/>
                <a:gd name="T101" fmla="*/ 594 w 594"/>
                <a:gd name="T102" fmla="*/ 446 h 4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4" h="446">
                  <a:moveTo>
                    <a:pt x="0" y="236"/>
                  </a:moveTo>
                  <a:lnTo>
                    <a:pt x="8" y="238"/>
                  </a:lnTo>
                  <a:lnTo>
                    <a:pt x="2" y="222"/>
                  </a:lnTo>
                  <a:lnTo>
                    <a:pt x="13" y="230"/>
                  </a:lnTo>
                  <a:lnTo>
                    <a:pt x="0" y="207"/>
                  </a:lnTo>
                  <a:lnTo>
                    <a:pt x="8" y="167"/>
                  </a:lnTo>
                  <a:lnTo>
                    <a:pt x="10" y="175"/>
                  </a:lnTo>
                  <a:lnTo>
                    <a:pt x="50" y="144"/>
                  </a:lnTo>
                  <a:lnTo>
                    <a:pt x="110" y="131"/>
                  </a:lnTo>
                  <a:lnTo>
                    <a:pt x="131" y="107"/>
                  </a:lnTo>
                  <a:lnTo>
                    <a:pt x="131" y="91"/>
                  </a:lnTo>
                  <a:lnTo>
                    <a:pt x="139" y="84"/>
                  </a:lnTo>
                  <a:lnTo>
                    <a:pt x="147" y="99"/>
                  </a:lnTo>
                  <a:lnTo>
                    <a:pt x="149" y="81"/>
                  </a:lnTo>
                  <a:lnTo>
                    <a:pt x="165" y="84"/>
                  </a:lnTo>
                  <a:lnTo>
                    <a:pt x="165" y="68"/>
                  </a:lnTo>
                  <a:lnTo>
                    <a:pt x="186" y="47"/>
                  </a:lnTo>
                  <a:lnTo>
                    <a:pt x="210" y="50"/>
                  </a:lnTo>
                  <a:lnTo>
                    <a:pt x="215" y="73"/>
                  </a:lnTo>
                  <a:lnTo>
                    <a:pt x="223" y="57"/>
                  </a:lnTo>
                  <a:lnTo>
                    <a:pt x="241" y="62"/>
                  </a:lnTo>
                  <a:lnTo>
                    <a:pt x="236" y="52"/>
                  </a:lnTo>
                  <a:lnTo>
                    <a:pt x="249" y="26"/>
                  </a:lnTo>
                  <a:lnTo>
                    <a:pt x="283" y="18"/>
                  </a:lnTo>
                  <a:lnTo>
                    <a:pt x="275" y="5"/>
                  </a:lnTo>
                  <a:lnTo>
                    <a:pt x="341" y="21"/>
                  </a:lnTo>
                  <a:lnTo>
                    <a:pt x="328" y="60"/>
                  </a:lnTo>
                  <a:lnTo>
                    <a:pt x="396" y="102"/>
                  </a:lnTo>
                  <a:lnTo>
                    <a:pt x="409" y="86"/>
                  </a:lnTo>
                  <a:lnTo>
                    <a:pt x="417" y="18"/>
                  </a:lnTo>
                  <a:lnTo>
                    <a:pt x="435" y="0"/>
                  </a:lnTo>
                  <a:lnTo>
                    <a:pt x="448" y="50"/>
                  </a:lnTo>
                  <a:lnTo>
                    <a:pt x="472" y="60"/>
                  </a:lnTo>
                  <a:lnTo>
                    <a:pt x="488" y="123"/>
                  </a:lnTo>
                  <a:lnTo>
                    <a:pt x="522" y="141"/>
                  </a:lnTo>
                  <a:lnTo>
                    <a:pt x="535" y="175"/>
                  </a:lnTo>
                  <a:lnTo>
                    <a:pt x="551" y="173"/>
                  </a:lnTo>
                  <a:lnTo>
                    <a:pt x="553" y="194"/>
                  </a:lnTo>
                  <a:lnTo>
                    <a:pt x="579" y="217"/>
                  </a:lnTo>
                  <a:lnTo>
                    <a:pt x="593" y="264"/>
                  </a:lnTo>
                  <a:lnTo>
                    <a:pt x="588" y="312"/>
                  </a:lnTo>
                  <a:lnTo>
                    <a:pt x="559" y="354"/>
                  </a:lnTo>
                  <a:lnTo>
                    <a:pt x="540" y="416"/>
                  </a:lnTo>
                  <a:lnTo>
                    <a:pt x="509" y="427"/>
                  </a:lnTo>
                  <a:lnTo>
                    <a:pt x="485" y="437"/>
                  </a:lnTo>
                  <a:lnTo>
                    <a:pt x="488" y="445"/>
                  </a:lnTo>
                  <a:lnTo>
                    <a:pt x="464" y="422"/>
                  </a:lnTo>
                  <a:lnTo>
                    <a:pt x="443" y="440"/>
                  </a:lnTo>
                  <a:lnTo>
                    <a:pt x="414" y="432"/>
                  </a:lnTo>
                  <a:lnTo>
                    <a:pt x="393" y="416"/>
                  </a:lnTo>
                  <a:lnTo>
                    <a:pt x="382" y="380"/>
                  </a:lnTo>
                  <a:lnTo>
                    <a:pt x="367" y="388"/>
                  </a:lnTo>
                  <a:lnTo>
                    <a:pt x="365" y="361"/>
                  </a:lnTo>
                  <a:lnTo>
                    <a:pt x="359" y="377"/>
                  </a:lnTo>
                  <a:lnTo>
                    <a:pt x="346" y="377"/>
                  </a:lnTo>
                  <a:lnTo>
                    <a:pt x="362" y="332"/>
                  </a:lnTo>
                  <a:lnTo>
                    <a:pt x="333" y="374"/>
                  </a:lnTo>
                  <a:lnTo>
                    <a:pt x="323" y="369"/>
                  </a:lnTo>
                  <a:lnTo>
                    <a:pt x="306" y="335"/>
                  </a:lnTo>
                  <a:lnTo>
                    <a:pt x="265" y="320"/>
                  </a:lnTo>
                  <a:lnTo>
                    <a:pt x="183" y="330"/>
                  </a:lnTo>
                  <a:lnTo>
                    <a:pt x="152" y="356"/>
                  </a:lnTo>
                  <a:lnTo>
                    <a:pt x="100" y="356"/>
                  </a:lnTo>
                  <a:lnTo>
                    <a:pt x="66" y="374"/>
                  </a:lnTo>
                  <a:lnTo>
                    <a:pt x="26" y="361"/>
                  </a:lnTo>
                  <a:lnTo>
                    <a:pt x="34" y="320"/>
                  </a:lnTo>
                  <a:lnTo>
                    <a:pt x="0" y="23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3" name="Freeform 585"/>
            <p:cNvSpPr>
              <a:spLocks/>
            </p:cNvSpPr>
            <p:nvPr/>
          </p:nvSpPr>
          <p:spPr bwMode="auto">
            <a:xfrm>
              <a:off x="7480424" y="5390111"/>
              <a:ext cx="90488" cy="84138"/>
            </a:xfrm>
            <a:custGeom>
              <a:avLst/>
              <a:gdLst>
                <a:gd name="T0" fmla="*/ 0 w 57"/>
                <a:gd name="T1" fmla="*/ 2147483647 h 53"/>
                <a:gd name="T2" fmla="*/ 0 w 57"/>
                <a:gd name="T3" fmla="*/ 0 h 53"/>
                <a:gd name="T4" fmla="*/ 2147483647 w 57"/>
                <a:gd name="T5" fmla="*/ 2147483647 h 53"/>
                <a:gd name="T6" fmla="*/ 2147483647 w 57"/>
                <a:gd name="T7" fmla="*/ 2147483647 h 53"/>
                <a:gd name="T8" fmla="*/ 2147483647 w 57"/>
                <a:gd name="T9" fmla="*/ 2147483647 h 53"/>
                <a:gd name="T10" fmla="*/ 2147483647 w 57"/>
                <a:gd name="T11" fmla="*/ 2147483647 h 53"/>
                <a:gd name="T12" fmla="*/ 2147483647 w 57"/>
                <a:gd name="T13" fmla="*/ 2147483647 h 53"/>
                <a:gd name="T14" fmla="*/ 2147483647 w 57"/>
                <a:gd name="T15" fmla="*/ 2147483647 h 53"/>
                <a:gd name="T16" fmla="*/ 0 w 57"/>
                <a:gd name="T17" fmla="*/ 2147483647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3"/>
                <a:gd name="T29" fmla="*/ 57 w 57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3">
                  <a:moveTo>
                    <a:pt x="0" y="10"/>
                  </a:moveTo>
                  <a:lnTo>
                    <a:pt x="0" y="0"/>
                  </a:lnTo>
                  <a:lnTo>
                    <a:pt x="29" y="7"/>
                  </a:lnTo>
                  <a:lnTo>
                    <a:pt x="51" y="2"/>
                  </a:lnTo>
                  <a:lnTo>
                    <a:pt x="56" y="12"/>
                  </a:lnTo>
                  <a:lnTo>
                    <a:pt x="56" y="29"/>
                  </a:lnTo>
                  <a:lnTo>
                    <a:pt x="32" y="52"/>
                  </a:lnTo>
                  <a:lnTo>
                    <a:pt x="21" y="49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4" name="Freeform 586"/>
            <p:cNvSpPr>
              <a:spLocks/>
            </p:cNvSpPr>
            <p:nvPr/>
          </p:nvSpPr>
          <p:spPr bwMode="auto">
            <a:xfrm>
              <a:off x="4326062" y="3151736"/>
              <a:ext cx="180975" cy="71437"/>
            </a:xfrm>
            <a:custGeom>
              <a:avLst/>
              <a:gdLst>
                <a:gd name="T0" fmla="*/ 0 w 114"/>
                <a:gd name="T1" fmla="*/ 2147483647 h 45"/>
                <a:gd name="T2" fmla="*/ 2147483647 w 114"/>
                <a:gd name="T3" fmla="*/ 2147483647 h 45"/>
                <a:gd name="T4" fmla="*/ 2147483647 w 114"/>
                <a:gd name="T5" fmla="*/ 2147483647 h 45"/>
                <a:gd name="T6" fmla="*/ 2147483647 w 114"/>
                <a:gd name="T7" fmla="*/ 2147483647 h 45"/>
                <a:gd name="T8" fmla="*/ 2147483647 w 114"/>
                <a:gd name="T9" fmla="*/ 2147483647 h 45"/>
                <a:gd name="T10" fmla="*/ 2147483647 w 114"/>
                <a:gd name="T11" fmla="*/ 2147483647 h 45"/>
                <a:gd name="T12" fmla="*/ 2147483647 w 114"/>
                <a:gd name="T13" fmla="*/ 2147483647 h 45"/>
                <a:gd name="T14" fmla="*/ 2147483647 w 114"/>
                <a:gd name="T15" fmla="*/ 2147483647 h 45"/>
                <a:gd name="T16" fmla="*/ 2147483647 w 114"/>
                <a:gd name="T17" fmla="*/ 0 h 45"/>
                <a:gd name="T18" fmla="*/ 2147483647 w 114"/>
                <a:gd name="T19" fmla="*/ 2147483647 h 45"/>
                <a:gd name="T20" fmla="*/ 2147483647 w 114"/>
                <a:gd name="T21" fmla="*/ 2147483647 h 45"/>
                <a:gd name="T22" fmla="*/ 0 w 114"/>
                <a:gd name="T23" fmla="*/ 2147483647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45"/>
                <a:gd name="T38" fmla="*/ 114 w 114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45">
                  <a:moveTo>
                    <a:pt x="0" y="23"/>
                  </a:moveTo>
                  <a:lnTo>
                    <a:pt x="2" y="26"/>
                  </a:lnTo>
                  <a:lnTo>
                    <a:pt x="2" y="34"/>
                  </a:lnTo>
                  <a:lnTo>
                    <a:pt x="13" y="36"/>
                  </a:lnTo>
                  <a:lnTo>
                    <a:pt x="39" y="34"/>
                  </a:lnTo>
                  <a:lnTo>
                    <a:pt x="60" y="44"/>
                  </a:lnTo>
                  <a:lnTo>
                    <a:pt x="96" y="36"/>
                  </a:lnTo>
                  <a:lnTo>
                    <a:pt x="113" y="12"/>
                  </a:lnTo>
                  <a:lnTo>
                    <a:pt x="105" y="0"/>
                  </a:lnTo>
                  <a:lnTo>
                    <a:pt x="62" y="2"/>
                  </a:lnTo>
                  <a:lnTo>
                    <a:pt x="49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5" name="Freeform 587"/>
            <p:cNvSpPr>
              <a:spLocks/>
            </p:cNvSpPr>
            <p:nvPr/>
          </p:nvSpPr>
          <p:spPr bwMode="auto">
            <a:xfrm>
              <a:off x="4170487" y="3062836"/>
              <a:ext cx="77787" cy="60325"/>
            </a:xfrm>
            <a:custGeom>
              <a:avLst/>
              <a:gdLst>
                <a:gd name="T0" fmla="*/ 0 w 49"/>
                <a:gd name="T1" fmla="*/ 2147483647 h 38"/>
                <a:gd name="T2" fmla="*/ 2147483647 w 49"/>
                <a:gd name="T3" fmla="*/ 2147483647 h 38"/>
                <a:gd name="T4" fmla="*/ 2147483647 w 49"/>
                <a:gd name="T5" fmla="*/ 0 h 38"/>
                <a:gd name="T6" fmla="*/ 2147483647 w 49"/>
                <a:gd name="T7" fmla="*/ 2147483647 h 38"/>
                <a:gd name="T8" fmla="*/ 2147483647 w 49"/>
                <a:gd name="T9" fmla="*/ 2147483647 h 38"/>
                <a:gd name="T10" fmla="*/ 2147483647 w 49"/>
                <a:gd name="T11" fmla="*/ 2147483647 h 38"/>
                <a:gd name="T12" fmla="*/ 0 w 49"/>
                <a:gd name="T13" fmla="*/ 2147483647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8"/>
                <a:gd name="T23" fmla="*/ 49 w 4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8">
                  <a:moveTo>
                    <a:pt x="0" y="11"/>
                  </a:moveTo>
                  <a:lnTo>
                    <a:pt x="8" y="3"/>
                  </a:lnTo>
                  <a:lnTo>
                    <a:pt x="32" y="0"/>
                  </a:lnTo>
                  <a:lnTo>
                    <a:pt x="45" y="16"/>
                  </a:lnTo>
                  <a:lnTo>
                    <a:pt x="48" y="26"/>
                  </a:lnTo>
                  <a:lnTo>
                    <a:pt x="42" y="37"/>
                  </a:lnTo>
                  <a:lnTo>
                    <a:pt x="0" y="11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6" name="Freeform 588"/>
            <p:cNvSpPr>
              <a:spLocks/>
            </p:cNvSpPr>
            <p:nvPr/>
          </p:nvSpPr>
          <p:spPr bwMode="auto">
            <a:xfrm>
              <a:off x="2476624" y="4610649"/>
              <a:ext cx="280988" cy="317500"/>
            </a:xfrm>
            <a:custGeom>
              <a:avLst/>
              <a:gdLst>
                <a:gd name="T0" fmla="*/ 0 w 177"/>
                <a:gd name="T1" fmla="*/ 2147483647 h 200"/>
                <a:gd name="T2" fmla="*/ 2147483647 w 177"/>
                <a:gd name="T3" fmla="*/ 2147483647 h 200"/>
                <a:gd name="T4" fmla="*/ 2147483647 w 177"/>
                <a:gd name="T5" fmla="*/ 2147483647 h 200"/>
                <a:gd name="T6" fmla="*/ 2147483647 w 177"/>
                <a:gd name="T7" fmla="*/ 2147483647 h 200"/>
                <a:gd name="T8" fmla="*/ 2147483647 w 177"/>
                <a:gd name="T9" fmla="*/ 2147483647 h 200"/>
                <a:gd name="T10" fmla="*/ 2147483647 w 177"/>
                <a:gd name="T11" fmla="*/ 2147483647 h 200"/>
                <a:gd name="T12" fmla="*/ 2147483647 w 177"/>
                <a:gd name="T13" fmla="*/ 2147483647 h 200"/>
                <a:gd name="T14" fmla="*/ 2147483647 w 177"/>
                <a:gd name="T15" fmla="*/ 2147483647 h 200"/>
                <a:gd name="T16" fmla="*/ 2147483647 w 177"/>
                <a:gd name="T17" fmla="*/ 2147483647 h 200"/>
                <a:gd name="T18" fmla="*/ 2147483647 w 177"/>
                <a:gd name="T19" fmla="*/ 2147483647 h 200"/>
                <a:gd name="T20" fmla="*/ 2147483647 w 177"/>
                <a:gd name="T21" fmla="*/ 2147483647 h 200"/>
                <a:gd name="T22" fmla="*/ 2147483647 w 177"/>
                <a:gd name="T23" fmla="*/ 2147483647 h 200"/>
                <a:gd name="T24" fmla="*/ 2147483647 w 177"/>
                <a:gd name="T25" fmla="*/ 2147483647 h 200"/>
                <a:gd name="T26" fmla="*/ 2147483647 w 177"/>
                <a:gd name="T27" fmla="*/ 2147483647 h 200"/>
                <a:gd name="T28" fmla="*/ 2147483647 w 177"/>
                <a:gd name="T29" fmla="*/ 2147483647 h 200"/>
                <a:gd name="T30" fmla="*/ 2147483647 w 177"/>
                <a:gd name="T31" fmla="*/ 2147483647 h 200"/>
                <a:gd name="T32" fmla="*/ 2147483647 w 177"/>
                <a:gd name="T33" fmla="*/ 2147483647 h 200"/>
                <a:gd name="T34" fmla="*/ 2147483647 w 177"/>
                <a:gd name="T35" fmla="*/ 2147483647 h 200"/>
                <a:gd name="T36" fmla="*/ 2147483647 w 177"/>
                <a:gd name="T37" fmla="*/ 2147483647 h 200"/>
                <a:gd name="T38" fmla="*/ 2147483647 w 177"/>
                <a:gd name="T39" fmla="*/ 2147483647 h 200"/>
                <a:gd name="T40" fmla="*/ 2147483647 w 177"/>
                <a:gd name="T41" fmla="*/ 2147483647 h 200"/>
                <a:gd name="T42" fmla="*/ 2147483647 w 177"/>
                <a:gd name="T43" fmla="*/ 0 h 200"/>
                <a:gd name="T44" fmla="*/ 2147483647 w 177"/>
                <a:gd name="T45" fmla="*/ 2147483647 h 200"/>
                <a:gd name="T46" fmla="*/ 0 w 177"/>
                <a:gd name="T47" fmla="*/ 2147483647 h 2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200"/>
                <a:gd name="T74" fmla="*/ 177 w 177"/>
                <a:gd name="T75" fmla="*/ 200 h 2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200">
                  <a:moveTo>
                    <a:pt x="0" y="19"/>
                  </a:moveTo>
                  <a:lnTo>
                    <a:pt x="13" y="40"/>
                  </a:lnTo>
                  <a:lnTo>
                    <a:pt x="5" y="87"/>
                  </a:lnTo>
                  <a:lnTo>
                    <a:pt x="13" y="92"/>
                  </a:lnTo>
                  <a:lnTo>
                    <a:pt x="8" y="97"/>
                  </a:lnTo>
                  <a:lnTo>
                    <a:pt x="3" y="118"/>
                  </a:lnTo>
                  <a:lnTo>
                    <a:pt x="16" y="145"/>
                  </a:lnTo>
                  <a:lnTo>
                    <a:pt x="27" y="199"/>
                  </a:lnTo>
                  <a:lnTo>
                    <a:pt x="37" y="199"/>
                  </a:lnTo>
                  <a:lnTo>
                    <a:pt x="52" y="184"/>
                  </a:lnTo>
                  <a:lnTo>
                    <a:pt x="79" y="197"/>
                  </a:lnTo>
                  <a:lnTo>
                    <a:pt x="84" y="186"/>
                  </a:lnTo>
                  <a:lnTo>
                    <a:pt x="105" y="192"/>
                  </a:lnTo>
                  <a:lnTo>
                    <a:pt x="116" y="152"/>
                  </a:lnTo>
                  <a:lnTo>
                    <a:pt x="157" y="145"/>
                  </a:lnTo>
                  <a:lnTo>
                    <a:pt x="171" y="157"/>
                  </a:lnTo>
                  <a:lnTo>
                    <a:pt x="176" y="126"/>
                  </a:lnTo>
                  <a:lnTo>
                    <a:pt x="165" y="103"/>
                  </a:lnTo>
                  <a:lnTo>
                    <a:pt x="142" y="100"/>
                  </a:lnTo>
                  <a:lnTo>
                    <a:pt x="131" y="61"/>
                  </a:lnTo>
                  <a:lnTo>
                    <a:pt x="69" y="34"/>
                  </a:lnTo>
                  <a:lnTo>
                    <a:pt x="63" y="0"/>
                  </a:lnTo>
                  <a:lnTo>
                    <a:pt x="19" y="21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7" name="Freeform 589"/>
            <p:cNvSpPr>
              <a:spLocks/>
            </p:cNvSpPr>
            <p:nvPr/>
          </p:nvSpPr>
          <p:spPr bwMode="auto">
            <a:xfrm>
              <a:off x="2022599" y="3948661"/>
              <a:ext cx="26988" cy="65088"/>
            </a:xfrm>
            <a:custGeom>
              <a:avLst/>
              <a:gdLst>
                <a:gd name="T0" fmla="*/ 0 w 17"/>
                <a:gd name="T1" fmla="*/ 2147483647 h 41"/>
                <a:gd name="T2" fmla="*/ 2147483647 w 17"/>
                <a:gd name="T3" fmla="*/ 2147483647 h 41"/>
                <a:gd name="T4" fmla="*/ 2147483647 w 17"/>
                <a:gd name="T5" fmla="*/ 0 h 41"/>
                <a:gd name="T6" fmla="*/ 0 w 17"/>
                <a:gd name="T7" fmla="*/ 2147483647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1"/>
                <a:gd name="T14" fmla="*/ 17 w 17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1">
                  <a:moveTo>
                    <a:pt x="0" y="11"/>
                  </a:moveTo>
                  <a:lnTo>
                    <a:pt x="8" y="40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8" name="Freeform 590"/>
            <p:cNvSpPr>
              <a:spLocks/>
            </p:cNvSpPr>
            <p:nvPr/>
          </p:nvSpPr>
          <p:spPr bwMode="auto">
            <a:xfrm>
              <a:off x="811337" y="2318299"/>
              <a:ext cx="1995487" cy="1028700"/>
            </a:xfrm>
            <a:custGeom>
              <a:avLst/>
              <a:gdLst>
                <a:gd name="T0" fmla="*/ 2147483647 w 1257"/>
                <a:gd name="T1" fmla="*/ 2147483647 h 648"/>
                <a:gd name="T2" fmla="*/ 2147483647 w 1257"/>
                <a:gd name="T3" fmla="*/ 2147483647 h 648"/>
                <a:gd name="T4" fmla="*/ 2147483647 w 1257"/>
                <a:gd name="T5" fmla="*/ 2147483647 h 648"/>
                <a:gd name="T6" fmla="*/ 2147483647 w 1257"/>
                <a:gd name="T7" fmla="*/ 2147483647 h 648"/>
                <a:gd name="T8" fmla="*/ 2147483647 w 1257"/>
                <a:gd name="T9" fmla="*/ 2147483647 h 648"/>
                <a:gd name="T10" fmla="*/ 2147483647 w 1257"/>
                <a:gd name="T11" fmla="*/ 2147483647 h 648"/>
                <a:gd name="T12" fmla="*/ 2147483647 w 1257"/>
                <a:gd name="T13" fmla="*/ 2147483647 h 648"/>
                <a:gd name="T14" fmla="*/ 2147483647 w 1257"/>
                <a:gd name="T15" fmla="*/ 2147483647 h 648"/>
                <a:gd name="T16" fmla="*/ 2147483647 w 1257"/>
                <a:gd name="T17" fmla="*/ 2147483647 h 648"/>
                <a:gd name="T18" fmla="*/ 2147483647 w 1257"/>
                <a:gd name="T19" fmla="*/ 2147483647 h 648"/>
                <a:gd name="T20" fmla="*/ 2147483647 w 1257"/>
                <a:gd name="T21" fmla="*/ 2147483647 h 648"/>
                <a:gd name="T22" fmla="*/ 2147483647 w 1257"/>
                <a:gd name="T23" fmla="*/ 2147483647 h 648"/>
                <a:gd name="T24" fmla="*/ 2147483647 w 1257"/>
                <a:gd name="T25" fmla="*/ 0 h 648"/>
                <a:gd name="T26" fmla="*/ 2147483647 w 1257"/>
                <a:gd name="T27" fmla="*/ 2147483647 h 648"/>
                <a:gd name="T28" fmla="*/ 2147483647 w 1257"/>
                <a:gd name="T29" fmla="*/ 2147483647 h 648"/>
                <a:gd name="T30" fmla="*/ 2147483647 w 1257"/>
                <a:gd name="T31" fmla="*/ 2147483647 h 648"/>
                <a:gd name="T32" fmla="*/ 2147483647 w 1257"/>
                <a:gd name="T33" fmla="*/ 2147483647 h 648"/>
                <a:gd name="T34" fmla="*/ 2147483647 w 1257"/>
                <a:gd name="T35" fmla="*/ 2147483647 h 648"/>
                <a:gd name="T36" fmla="*/ 2147483647 w 1257"/>
                <a:gd name="T37" fmla="*/ 2147483647 h 648"/>
                <a:gd name="T38" fmla="*/ 2147483647 w 1257"/>
                <a:gd name="T39" fmla="*/ 2147483647 h 648"/>
                <a:gd name="T40" fmla="*/ 2147483647 w 1257"/>
                <a:gd name="T41" fmla="*/ 2147483647 h 648"/>
                <a:gd name="T42" fmla="*/ 2147483647 w 1257"/>
                <a:gd name="T43" fmla="*/ 2147483647 h 648"/>
                <a:gd name="T44" fmla="*/ 2147483647 w 1257"/>
                <a:gd name="T45" fmla="*/ 2147483647 h 648"/>
                <a:gd name="T46" fmla="*/ 2147483647 w 1257"/>
                <a:gd name="T47" fmla="*/ 2147483647 h 648"/>
                <a:gd name="T48" fmla="*/ 2147483647 w 1257"/>
                <a:gd name="T49" fmla="*/ 2147483647 h 648"/>
                <a:gd name="T50" fmla="*/ 2147483647 w 1257"/>
                <a:gd name="T51" fmla="*/ 2147483647 h 648"/>
                <a:gd name="T52" fmla="*/ 2147483647 w 1257"/>
                <a:gd name="T53" fmla="*/ 2147483647 h 648"/>
                <a:gd name="T54" fmla="*/ 2147483647 w 1257"/>
                <a:gd name="T55" fmla="*/ 2147483647 h 648"/>
                <a:gd name="T56" fmla="*/ 2147483647 w 1257"/>
                <a:gd name="T57" fmla="*/ 2147483647 h 648"/>
                <a:gd name="T58" fmla="*/ 2147483647 w 1257"/>
                <a:gd name="T59" fmla="*/ 2147483647 h 648"/>
                <a:gd name="T60" fmla="*/ 2147483647 w 1257"/>
                <a:gd name="T61" fmla="*/ 2147483647 h 648"/>
                <a:gd name="T62" fmla="*/ 2147483647 w 1257"/>
                <a:gd name="T63" fmla="*/ 2147483647 h 648"/>
                <a:gd name="T64" fmla="*/ 2147483647 w 1257"/>
                <a:gd name="T65" fmla="*/ 2147483647 h 648"/>
                <a:gd name="T66" fmla="*/ 2147483647 w 1257"/>
                <a:gd name="T67" fmla="*/ 2147483647 h 648"/>
                <a:gd name="T68" fmla="*/ 2147483647 w 1257"/>
                <a:gd name="T69" fmla="*/ 2147483647 h 648"/>
                <a:gd name="T70" fmla="*/ 2147483647 w 1257"/>
                <a:gd name="T71" fmla="*/ 2147483647 h 648"/>
                <a:gd name="T72" fmla="*/ 2147483647 w 1257"/>
                <a:gd name="T73" fmla="*/ 2147483647 h 648"/>
                <a:gd name="T74" fmla="*/ 2147483647 w 1257"/>
                <a:gd name="T75" fmla="*/ 2147483647 h 648"/>
                <a:gd name="T76" fmla="*/ 2147483647 w 1257"/>
                <a:gd name="T77" fmla="*/ 2147483647 h 648"/>
                <a:gd name="T78" fmla="*/ 2147483647 w 1257"/>
                <a:gd name="T79" fmla="*/ 2147483647 h 648"/>
                <a:gd name="T80" fmla="*/ 2147483647 w 1257"/>
                <a:gd name="T81" fmla="*/ 2147483647 h 648"/>
                <a:gd name="T82" fmla="*/ 2147483647 w 1257"/>
                <a:gd name="T83" fmla="*/ 2147483647 h 648"/>
                <a:gd name="T84" fmla="*/ 2147483647 w 1257"/>
                <a:gd name="T85" fmla="*/ 2147483647 h 648"/>
                <a:gd name="T86" fmla="*/ 2147483647 w 1257"/>
                <a:gd name="T87" fmla="*/ 2147483647 h 648"/>
                <a:gd name="T88" fmla="*/ 2147483647 w 1257"/>
                <a:gd name="T89" fmla="*/ 2147483647 h 648"/>
                <a:gd name="T90" fmla="*/ 2147483647 w 1257"/>
                <a:gd name="T91" fmla="*/ 2147483647 h 648"/>
                <a:gd name="T92" fmla="*/ 2147483647 w 1257"/>
                <a:gd name="T93" fmla="*/ 2147483647 h 648"/>
                <a:gd name="T94" fmla="*/ 2147483647 w 1257"/>
                <a:gd name="T95" fmla="*/ 2147483647 h 648"/>
                <a:gd name="T96" fmla="*/ 2147483647 w 1257"/>
                <a:gd name="T97" fmla="*/ 2147483647 h 648"/>
                <a:gd name="T98" fmla="*/ 2147483647 w 1257"/>
                <a:gd name="T99" fmla="*/ 2147483647 h 648"/>
                <a:gd name="T100" fmla="*/ 2147483647 w 1257"/>
                <a:gd name="T101" fmla="*/ 2147483647 h 648"/>
                <a:gd name="T102" fmla="*/ 2147483647 w 1257"/>
                <a:gd name="T103" fmla="*/ 2147483647 h 648"/>
                <a:gd name="T104" fmla="*/ 2147483647 w 1257"/>
                <a:gd name="T105" fmla="*/ 2147483647 h 648"/>
                <a:gd name="T106" fmla="*/ 2147483647 w 1257"/>
                <a:gd name="T107" fmla="*/ 2147483647 h 648"/>
                <a:gd name="T108" fmla="*/ 2147483647 w 1257"/>
                <a:gd name="T109" fmla="*/ 2147483647 h 648"/>
                <a:gd name="T110" fmla="*/ 2147483647 w 1257"/>
                <a:gd name="T111" fmla="*/ 2147483647 h 648"/>
                <a:gd name="T112" fmla="*/ 2147483647 w 1257"/>
                <a:gd name="T113" fmla="*/ 2147483647 h 648"/>
                <a:gd name="T114" fmla="*/ 2147483647 w 1257"/>
                <a:gd name="T115" fmla="*/ 2147483647 h 648"/>
                <a:gd name="T116" fmla="*/ 2147483647 w 1257"/>
                <a:gd name="T117" fmla="*/ 2147483647 h 648"/>
                <a:gd name="T118" fmla="*/ 2147483647 w 1257"/>
                <a:gd name="T119" fmla="*/ 2147483647 h 6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7"/>
                <a:gd name="T181" fmla="*/ 0 h 648"/>
                <a:gd name="T182" fmla="*/ 1257 w 1257"/>
                <a:gd name="T183" fmla="*/ 648 h 6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7" h="648">
                  <a:moveTo>
                    <a:pt x="0" y="288"/>
                  </a:moveTo>
                  <a:lnTo>
                    <a:pt x="0" y="63"/>
                  </a:lnTo>
                  <a:lnTo>
                    <a:pt x="102" y="92"/>
                  </a:lnTo>
                  <a:lnTo>
                    <a:pt x="97" y="78"/>
                  </a:lnTo>
                  <a:lnTo>
                    <a:pt x="105" y="70"/>
                  </a:lnTo>
                  <a:lnTo>
                    <a:pt x="166" y="50"/>
                  </a:lnTo>
                  <a:lnTo>
                    <a:pt x="118" y="76"/>
                  </a:lnTo>
                  <a:lnTo>
                    <a:pt x="147" y="68"/>
                  </a:lnTo>
                  <a:lnTo>
                    <a:pt x="147" y="76"/>
                  </a:lnTo>
                  <a:lnTo>
                    <a:pt x="197" y="50"/>
                  </a:lnTo>
                  <a:lnTo>
                    <a:pt x="191" y="39"/>
                  </a:lnTo>
                  <a:lnTo>
                    <a:pt x="223" y="70"/>
                  </a:lnTo>
                  <a:lnTo>
                    <a:pt x="244" y="53"/>
                  </a:lnTo>
                  <a:lnTo>
                    <a:pt x="242" y="70"/>
                  </a:lnTo>
                  <a:lnTo>
                    <a:pt x="270" y="58"/>
                  </a:lnTo>
                  <a:lnTo>
                    <a:pt x="343" y="81"/>
                  </a:lnTo>
                  <a:lnTo>
                    <a:pt x="380" y="81"/>
                  </a:lnTo>
                  <a:lnTo>
                    <a:pt x="396" y="94"/>
                  </a:lnTo>
                  <a:lnTo>
                    <a:pt x="375" y="107"/>
                  </a:lnTo>
                  <a:lnTo>
                    <a:pt x="388" y="110"/>
                  </a:lnTo>
                  <a:lnTo>
                    <a:pt x="456" y="105"/>
                  </a:lnTo>
                  <a:lnTo>
                    <a:pt x="485" y="120"/>
                  </a:lnTo>
                  <a:lnTo>
                    <a:pt x="490" y="136"/>
                  </a:lnTo>
                  <a:lnTo>
                    <a:pt x="498" y="129"/>
                  </a:lnTo>
                  <a:lnTo>
                    <a:pt x="485" y="110"/>
                  </a:lnTo>
                  <a:lnTo>
                    <a:pt x="517" y="89"/>
                  </a:lnTo>
                  <a:lnTo>
                    <a:pt x="488" y="102"/>
                  </a:lnTo>
                  <a:lnTo>
                    <a:pt x="475" y="97"/>
                  </a:lnTo>
                  <a:lnTo>
                    <a:pt x="512" y="78"/>
                  </a:lnTo>
                  <a:lnTo>
                    <a:pt x="535" y="102"/>
                  </a:lnTo>
                  <a:lnTo>
                    <a:pt x="554" y="102"/>
                  </a:lnTo>
                  <a:lnTo>
                    <a:pt x="569" y="112"/>
                  </a:lnTo>
                  <a:lnTo>
                    <a:pt x="627" y="110"/>
                  </a:lnTo>
                  <a:lnTo>
                    <a:pt x="625" y="105"/>
                  </a:lnTo>
                  <a:lnTo>
                    <a:pt x="645" y="115"/>
                  </a:lnTo>
                  <a:lnTo>
                    <a:pt x="645" y="107"/>
                  </a:lnTo>
                  <a:lnTo>
                    <a:pt x="632" y="110"/>
                  </a:lnTo>
                  <a:lnTo>
                    <a:pt x="622" y="97"/>
                  </a:lnTo>
                  <a:lnTo>
                    <a:pt x="645" y="94"/>
                  </a:lnTo>
                  <a:lnTo>
                    <a:pt x="653" y="105"/>
                  </a:lnTo>
                  <a:lnTo>
                    <a:pt x="661" y="99"/>
                  </a:lnTo>
                  <a:lnTo>
                    <a:pt x="659" y="115"/>
                  </a:lnTo>
                  <a:lnTo>
                    <a:pt x="672" y="126"/>
                  </a:lnTo>
                  <a:lnTo>
                    <a:pt x="669" y="105"/>
                  </a:lnTo>
                  <a:lnTo>
                    <a:pt x="698" y="92"/>
                  </a:lnTo>
                  <a:lnTo>
                    <a:pt x="693" y="78"/>
                  </a:lnTo>
                  <a:lnTo>
                    <a:pt x="682" y="89"/>
                  </a:lnTo>
                  <a:lnTo>
                    <a:pt x="698" y="68"/>
                  </a:lnTo>
                  <a:lnTo>
                    <a:pt x="656" y="53"/>
                  </a:lnTo>
                  <a:lnTo>
                    <a:pt x="659" y="21"/>
                  </a:lnTo>
                  <a:lnTo>
                    <a:pt x="669" y="21"/>
                  </a:lnTo>
                  <a:lnTo>
                    <a:pt x="674" y="0"/>
                  </a:lnTo>
                  <a:lnTo>
                    <a:pt x="706" y="21"/>
                  </a:lnTo>
                  <a:lnTo>
                    <a:pt x="706" y="34"/>
                  </a:lnTo>
                  <a:lnTo>
                    <a:pt x="729" y="53"/>
                  </a:lnTo>
                  <a:lnTo>
                    <a:pt x="713" y="53"/>
                  </a:lnTo>
                  <a:lnTo>
                    <a:pt x="724" y="55"/>
                  </a:lnTo>
                  <a:lnTo>
                    <a:pt x="711" y="63"/>
                  </a:lnTo>
                  <a:lnTo>
                    <a:pt x="737" y="68"/>
                  </a:lnTo>
                  <a:lnTo>
                    <a:pt x="732" y="70"/>
                  </a:lnTo>
                  <a:lnTo>
                    <a:pt x="745" y="99"/>
                  </a:lnTo>
                  <a:lnTo>
                    <a:pt x="761" y="73"/>
                  </a:lnTo>
                  <a:lnTo>
                    <a:pt x="777" y="81"/>
                  </a:lnTo>
                  <a:lnTo>
                    <a:pt x="782" y="99"/>
                  </a:lnTo>
                  <a:lnTo>
                    <a:pt x="774" y="107"/>
                  </a:lnTo>
                  <a:lnTo>
                    <a:pt x="789" y="126"/>
                  </a:lnTo>
                  <a:lnTo>
                    <a:pt x="803" y="120"/>
                  </a:lnTo>
                  <a:lnTo>
                    <a:pt x="813" y="92"/>
                  </a:lnTo>
                  <a:lnTo>
                    <a:pt x="829" y="89"/>
                  </a:lnTo>
                  <a:lnTo>
                    <a:pt x="818" y="60"/>
                  </a:lnTo>
                  <a:lnTo>
                    <a:pt x="860" y="63"/>
                  </a:lnTo>
                  <a:lnTo>
                    <a:pt x="879" y="76"/>
                  </a:lnTo>
                  <a:lnTo>
                    <a:pt x="868" y="86"/>
                  </a:lnTo>
                  <a:lnTo>
                    <a:pt x="881" y="92"/>
                  </a:lnTo>
                  <a:lnTo>
                    <a:pt x="860" y="94"/>
                  </a:lnTo>
                  <a:lnTo>
                    <a:pt x="879" y="131"/>
                  </a:lnTo>
                  <a:lnTo>
                    <a:pt x="850" y="146"/>
                  </a:lnTo>
                  <a:lnTo>
                    <a:pt x="839" y="139"/>
                  </a:lnTo>
                  <a:lnTo>
                    <a:pt x="845" y="149"/>
                  </a:lnTo>
                  <a:lnTo>
                    <a:pt x="803" y="141"/>
                  </a:lnTo>
                  <a:lnTo>
                    <a:pt x="811" y="152"/>
                  </a:lnTo>
                  <a:lnTo>
                    <a:pt x="792" y="170"/>
                  </a:lnTo>
                  <a:lnTo>
                    <a:pt x="750" y="157"/>
                  </a:lnTo>
                  <a:lnTo>
                    <a:pt x="766" y="173"/>
                  </a:lnTo>
                  <a:lnTo>
                    <a:pt x="797" y="176"/>
                  </a:lnTo>
                  <a:lnTo>
                    <a:pt x="777" y="199"/>
                  </a:lnTo>
                  <a:lnTo>
                    <a:pt x="753" y="199"/>
                  </a:lnTo>
                  <a:lnTo>
                    <a:pt x="742" y="215"/>
                  </a:lnTo>
                  <a:lnTo>
                    <a:pt x="701" y="205"/>
                  </a:lnTo>
                  <a:lnTo>
                    <a:pt x="737" y="215"/>
                  </a:lnTo>
                  <a:lnTo>
                    <a:pt x="742" y="225"/>
                  </a:lnTo>
                  <a:lnTo>
                    <a:pt x="713" y="230"/>
                  </a:lnTo>
                  <a:lnTo>
                    <a:pt x="724" y="236"/>
                  </a:lnTo>
                  <a:lnTo>
                    <a:pt x="711" y="236"/>
                  </a:lnTo>
                  <a:lnTo>
                    <a:pt x="711" y="249"/>
                  </a:lnTo>
                  <a:lnTo>
                    <a:pt x="684" y="262"/>
                  </a:lnTo>
                  <a:lnTo>
                    <a:pt x="679" y="314"/>
                  </a:lnTo>
                  <a:lnTo>
                    <a:pt x="687" y="328"/>
                  </a:lnTo>
                  <a:lnTo>
                    <a:pt x="703" y="322"/>
                  </a:lnTo>
                  <a:lnTo>
                    <a:pt x="711" y="362"/>
                  </a:lnTo>
                  <a:lnTo>
                    <a:pt x="735" y="351"/>
                  </a:lnTo>
                  <a:lnTo>
                    <a:pt x="763" y="364"/>
                  </a:lnTo>
                  <a:lnTo>
                    <a:pt x="818" y="390"/>
                  </a:lnTo>
                  <a:lnTo>
                    <a:pt x="816" y="404"/>
                  </a:lnTo>
                  <a:lnTo>
                    <a:pt x="821" y="393"/>
                  </a:lnTo>
                  <a:lnTo>
                    <a:pt x="863" y="396"/>
                  </a:lnTo>
                  <a:lnTo>
                    <a:pt x="863" y="440"/>
                  </a:lnTo>
                  <a:lnTo>
                    <a:pt x="879" y="453"/>
                  </a:lnTo>
                  <a:lnTo>
                    <a:pt x="865" y="458"/>
                  </a:lnTo>
                  <a:lnTo>
                    <a:pt x="889" y="464"/>
                  </a:lnTo>
                  <a:lnTo>
                    <a:pt x="881" y="480"/>
                  </a:lnTo>
                  <a:lnTo>
                    <a:pt x="902" y="480"/>
                  </a:lnTo>
                  <a:lnTo>
                    <a:pt x="929" y="456"/>
                  </a:lnTo>
                  <a:lnTo>
                    <a:pt x="918" y="451"/>
                  </a:lnTo>
                  <a:lnTo>
                    <a:pt x="902" y="409"/>
                  </a:lnTo>
                  <a:lnTo>
                    <a:pt x="955" y="375"/>
                  </a:lnTo>
                  <a:lnTo>
                    <a:pt x="944" y="372"/>
                  </a:lnTo>
                  <a:lnTo>
                    <a:pt x="934" y="333"/>
                  </a:lnTo>
                  <a:lnTo>
                    <a:pt x="918" y="322"/>
                  </a:lnTo>
                  <a:lnTo>
                    <a:pt x="941" y="301"/>
                  </a:lnTo>
                  <a:lnTo>
                    <a:pt x="931" y="296"/>
                  </a:lnTo>
                  <a:lnTo>
                    <a:pt x="934" y="278"/>
                  </a:lnTo>
                  <a:lnTo>
                    <a:pt x="926" y="275"/>
                  </a:lnTo>
                  <a:lnTo>
                    <a:pt x="934" y="259"/>
                  </a:lnTo>
                  <a:lnTo>
                    <a:pt x="924" y="252"/>
                  </a:lnTo>
                  <a:lnTo>
                    <a:pt x="931" y="238"/>
                  </a:lnTo>
                  <a:lnTo>
                    <a:pt x="971" y="246"/>
                  </a:lnTo>
                  <a:lnTo>
                    <a:pt x="986" y="238"/>
                  </a:lnTo>
                  <a:lnTo>
                    <a:pt x="1020" y="259"/>
                  </a:lnTo>
                  <a:lnTo>
                    <a:pt x="1020" y="267"/>
                  </a:lnTo>
                  <a:lnTo>
                    <a:pt x="1052" y="270"/>
                  </a:lnTo>
                  <a:lnTo>
                    <a:pt x="1054" y="293"/>
                  </a:lnTo>
                  <a:lnTo>
                    <a:pt x="1025" y="293"/>
                  </a:lnTo>
                  <a:lnTo>
                    <a:pt x="1049" y="296"/>
                  </a:lnTo>
                  <a:lnTo>
                    <a:pt x="1057" y="309"/>
                  </a:lnTo>
                  <a:lnTo>
                    <a:pt x="1034" y="328"/>
                  </a:lnTo>
                  <a:lnTo>
                    <a:pt x="1068" y="317"/>
                  </a:lnTo>
                  <a:lnTo>
                    <a:pt x="1073" y="333"/>
                  </a:lnTo>
                  <a:lnTo>
                    <a:pt x="1054" y="340"/>
                  </a:lnTo>
                  <a:lnTo>
                    <a:pt x="1078" y="325"/>
                  </a:lnTo>
                  <a:lnTo>
                    <a:pt x="1081" y="335"/>
                  </a:lnTo>
                  <a:lnTo>
                    <a:pt x="1096" y="317"/>
                  </a:lnTo>
                  <a:lnTo>
                    <a:pt x="1101" y="328"/>
                  </a:lnTo>
                  <a:lnTo>
                    <a:pt x="1118" y="304"/>
                  </a:lnTo>
                  <a:lnTo>
                    <a:pt x="1112" y="299"/>
                  </a:lnTo>
                  <a:lnTo>
                    <a:pt x="1125" y="288"/>
                  </a:lnTo>
                  <a:lnTo>
                    <a:pt x="1141" y="309"/>
                  </a:lnTo>
                  <a:lnTo>
                    <a:pt x="1130" y="314"/>
                  </a:lnTo>
                  <a:lnTo>
                    <a:pt x="1144" y="314"/>
                  </a:lnTo>
                  <a:lnTo>
                    <a:pt x="1152" y="325"/>
                  </a:lnTo>
                  <a:lnTo>
                    <a:pt x="1141" y="328"/>
                  </a:lnTo>
                  <a:lnTo>
                    <a:pt x="1157" y="330"/>
                  </a:lnTo>
                  <a:lnTo>
                    <a:pt x="1144" y="335"/>
                  </a:lnTo>
                  <a:lnTo>
                    <a:pt x="1157" y="333"/>
                  </a:lnTo>
                  <a:lnTo>
                    <a:pt x="1165" y="343"/>
                  </a:lnTo>
                  <a:lnTo>
                    <a:pt x="1157" y="348"/>
                  </a:lnTo>
                  <a:lnTo>
                    <a:pt x="1172" y="357"/>
                  </a:lnTo>
                  <a:lnTo>
                    <a:pt x="1152" y="367"/>
                  </a:lnTo>
                  <a:lnTo>
                    <a:pt x="1167" y="367"/>
                  </a:lnTo>
                  <a:lnTo>
                    <a:pt x="1165" y="375"/>
                  </a:lnTo>
                  <a:lnTo>
                    <a:pt x="1191" y="382"/>
                  </a:lnTo>
                  <a:lnTo>
                    <a:pt x="1199" y="404"/>
                  </a:lnTo>
                  <a:lnTo>
                    <a:pt x="1206" y="393"/>
                  </a:lnTo>
                  <a:lnTo>
                    <a:pt x="1233" y="409"/>
                  </a:lnTo>
                  <a:lnTo>
                    <a:pt x="1178" y="424"/>
                  </a:lnTo>
                  <a:lnTo>
                    <a:pt x="1191" y="433"/>
                  </a:lnTo>
                  <a:lnTo>
                    <a:pt x="1233" y="416"/>
                  </a:lnTo>
                  <a:lnTo>
                    <a:pt x="1233" y="433"/>
                  </a:lnTo>
                  <a:lnTo>
                    <a:pt x="1251" y="427"/>
                  </a:lnTo>
                  <a:lnTo>
                    <a:pt x="1256" y="435"/>
                  </a:lnTo>
                  <a:lnTo>
                    <a:pt x="1246" y="435"/>
                  </a:lnTo>
                  <a:lnTo>
                    <a:pt x="1256" y="456"/>
                  </a:lnTo>
                  <a:lnTo>
                    <a:pt x="1194" y="492"/>
                  </a:lnTo>
                  <a:lnTo>
                    <a:pt x="1099" y="492"/>
                  </a:lnTo>
                  <a:lnTo>
                    <a:pt x="1062" y="522"/>
                  </a:lnTo>
                  <a:lnTo>
                    <a:pt x="1028" y="558"/>
                  </a:lnTo>
                  <a:lnTo>
                    <a:pt x="1062" y="529"/>
                  </a:lnTo>
                  <a:lnTo>
                    <a:pt x="1112" y="511"/>
                  </a:lnTo>
                  <a:lnTo>
                    <a:pt x="1130" y="527"/>
                  </a:lnTo>
                  <a:lnTo>
                    <a:pt x="1096" y="534"/>
                  </a:lnTo>
                  <a:lnTo>
                    <a:pt x="1123" y="540"/>
                  </a:lnTo>
                  <a:lnTo>
                    <a:pt x="1118" y="556"/>
                  </a:lnTo>
                  <a:lnTo>
                    <a:pt x="1135" y="574"/>
                  </a:lnTo>
                  <a:lnTo>
                    <a:pt x="1175" y="582"/>
                  </a:lnTo>
                  <a:lnTo>
                    <a:pt x="1183" y="556"/>
                  </a:lnTo>
                  <a:lnTo>
                    <a:pt x="1183" y="571"/>
                  </a:lnTo>
                  <a:lnTo>
                    <a:pt x="1196" y="571"/>
                  </a:lnTo>
                  <a:lnTo>
                    <a:pt x="1175" y="587"/>
                  </a:lnTo>
                  <a:lnTo>
                    <a:pt x="1133" y="600"/>
                  </a:lnTo>
                  <a:lnTo>
                    <a:pt x="1115" y="619"/>
                  </a:lnTo>
                  <a:lnTo>
                    <a:pt x="1101" y="600"/>
                  </a:lnTo>
                  <a:lnTo>
                    <a:pt x="1144" y="585"/>
                  </a:lnTo>
                  <a:lnTo>
                    <a:pt x="1123" y="585"/>
                  </a:lnTo>
                  <a:lnTo>
                    <a:pt x="1125" y="574"/>
                  </a:lnTo>
                  <a:lnTo>
                    <a:pt x="1088" y="587"/>
                  </a:lnTo>
                  <a:lnTo>
                    <a:pt x="1078" y="579"/>
                  </a:lnTo>
                  <a:lnTo>
                    <a:pt x="1078" y="556"/>
                  </a:lnTo>
                  <a:lnTo>
                    <a:pt x="1054" y="548"/>
                  </a:lnTo>
                  <a:lnTo>
                    <a:pt x="1039" y="585"/>
                  </a:lnTo>
                  <a:lnTo>
                    <a:pt x="963" y="603"/>
                  </a:lnTo>
                  <a:lnTo>
                    <a:pt x="910" y="613"/>
                  </a:lnTo>
                  <a:lnTo>
                    <a:pt x="900" y="624"/>
                  </a:lnTo>
                  <a:lnTo>
                    <a:pt x="910" y="624"/>
                  </a:lnTo>
                  <a:lnTo>
                    <a:pt x="915" y="629"/>
                  </a:lnTo>
                  <a:lnTo>
                    <a:pt x="853" y="647"/>
                  </a:lnTo>
                  <a:lnTo>
                    <a:pt x="855" y="639"/>
                  </a:lnTo>
                  <a:lnTo>
                    <a:pt x="860" y="637"/>
                  </a:lnTo>
                  <a:lnTo>
                    <a:pt x="863" y="627"/>
                  </a:lnTo>
                  <a:lnTo>
                    <a:pt x="871" y="621"/>
                  </a:lnTo>
                  <a:lnTo>
                    <a:pt x="876" y="587"/>
                  </a:lnTo>
                  <a:lnTo>
                    <a:pt x="887" y="600"/>
                  </a:lnTo>
                  <a:lnTo>
                    <a:pt x="902" y="598"/>
                  </a:lnTo>
                  <a:lnTo>
                    <a:pt x="887" y="574"/>
                  </a:lnTo>
                  <a:lnTo>
                    <a:pt x="831" y="566"/>
                  </a:lnTo>
                  <a:lnTo>
                    <a:pt x="826" y="537"/>
                  </a:lnTo>
                  <a:lnTo>
                    <a:pt x="813" y="537"/>
                  </a:lnTo>
                  <a:lnTo>
                    <a:pt x="805" y="524"/>
                  </a:lnTo>
                  <a:lnTo>
                    <a:pt x="792" y="522"/>
                  </a:lnTo>
                  <a:lnTo>
                    <a:pt x="792" y="532"/>
                  </a:lnTo>
                  <a:lnTo>
                    <a:pt x="779" y="519"/>
                  </a:lnTo>
                  <a:lnTo>
                    <a:pt x="753" y="537"/>
                  </a:lnTo>
                  <a:lnTo>
                    <a:pt x="684" y="524"/>
                  </a:lnTo>
                  <a:lnTo>
                    <a:pt x="674" y="509"/>
                  </a:lnTo>
                  <a:lnTo>
                    <a:pt x="674" y="519"/>
                  </a:lnTo>
                  <a:lnTo>
                    <a:pt x="270" y="519"/>
                  </a:lnTo>
                  <a:lnTo>
                    <a:pt x="265" y="503"/>
                  </a:lnTo>
                  <a:lnTo>
                    <a:pt x="242" y="500"/>
                  </a:lnTo>
                  <a:lnTo>
                    <a:pt x="242" y="490"/>
                  </a:lnTo>
                  <a:lnTo>
                    <a:pt x="197" y="475"/>
                  </a:lnTo>
                  <a:lnTo>
                    <a:pt x="202" y="469"/>
                  </a:lnTo>
                  <a:lnTo>
                    <a:pt x="194" y="451"/>
                  </a:lnTo>
                  <a:lnTo>
                    <a:pt x="181" y="451"/>
                  </a:lnTo>
                  <a:lnTo>
                    <a:pt x="157" y="411"/>
                  </a:lnTo>
                  <a:lnTo>
                    <a:pt x="160" y="401"/>
                  </a:lnTo>
                  <a:lnTo>
                    <a:pt x="163" y="380"/>
                  </a:lnTo>
                  <a:lnTo>
                    <a:pt x="137" y="367"/>
                  </a:lnTo>
                  <a:lnTo>
                    <a:pt x="81" y="299"/>
                  </a:lnTo>
                  <a:lnTo>
                    <a:pt x="53" y="317"/>
                  </a:lnTo>
                  <a:lnTo>
                    <a:pt x="42" y="306"/>
                  </a:lnTo>
                  <a:lnTo>
                    <a:pt x="29" y="288"/>
                  </a:lnTo>
                  <a:lnTo>
                    <a:pt x="0" y="28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59" name="Freeform 591"/>
            <p:cNvSpPr>
              <a:spLocks/>
            </p:cNvSpPr>
            <p:nvPr/>
          </p:nvSpPr>
          <p:spPr bwMode="auto">
            <a:xfrm>
              <a:off x="1111374" y="3088236"/>
              <a:ext cx="117475" cy="68263"/>
            </a:xfrm>
            <a:custGeom>
              <a:avLst/>
              <a:gdLst>
                <a:gd name="T0" fmla="*/ 0 w 74"/>
                <a:gd name="T1" fmla="*/ 0 h 43"/>
                <a:gd name="T2" fmla="*/ 2147483647 w 74"/>
                <a:gd name="T3" fmla="*/ 2147483647 h 43"/>
                <a:gd name="T4" fmla="*/ 2147483647 w 74"/>
                <a:gd name="T5" fmla="*/ 2147483647 h 43"/>
                <a:gd name="T6" fmla="*/ 2147483647 w 74"/>
                <a:gd name="T7" fmla="*/ 2147483647 h 43"/>
                <a:gd name="T8" fmla="*/ 0 w 7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43"/>
                <a:gd name="T17" fmla="*/ 74 w 7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43">
                  <a:moveTo>
                    <a:pt x="0" y="0"/>
                  </a:moveTo>
                  <a:lnTo>
                    <a:pt x="39" y="7"/>
                  </a:lnTo>
                  <a:lnTo>
                    <a:pt x="73" y="42"/>
                  </a:lnTo>
                  <a:lnTo>
                    <a:pt x="53" y="37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63" name="Freeform 595"/>
            <p:cNvSpPr>
              <a:spLocks/>
            </p:cNvSpPr>
            <p:nvPr/>
          </p:nvSpPr>
          <p:spPr bwMode="auto">
            <a:xfrm>
              <a:off x="1714624" y="2110336"/>
              <a:ext cx="117475" cy="71438"/>
            </a:xfrm>
            <a:custGeom>
              <a:avLst/>
              <a:gdLst>
                <a:gd name="T0" fmla="*/ 0 w 74"/>
                <a:gd name="T1" fmla="*/ 2147483647 h 45"/>
                <a:gd name="T2" fmla="*/ 2147483647 w 74"/>
                <a:gd name="T3" fmla="*/ 2147483647 h 45"/>
                <a:gd name="T4" fmla="*/ 2147483647 w 74"/>
                <a:gd name="T5" fmla="*/ 2147483647 h 45"/>
                <a:gd name="T6" fmla="*/ 2147483647 w 74"/>
                <a:gd name="T7" fmla="*/ 2147483647 h 45"/>
                <a:gd name="T8" fmla="*/ 2147483647 w 74"/>
                <a:gd name="T9" fmla="*/ 2147483647 h 45"/>
                <a:gd name="T10" fmla="*/ 2147483647 w 74"/>
                <a:gd name="T11" fmla="*/ 2147483647 h 45"/>
                <a:gd name="T12" fmla="*/ 2147483647 w 74"/>
                <a:gd name="T13" fmla="*/ 2147483647 h 45"/>
                <a:gd name="T14" fmla="*/ 2147483647 w 74"/>
                <a:gd name="T15" fmla="*/ 0 h 45"/>
                <a:gd name="T16" fmla="*/ 2147483647 w 74"/>
                <a:gd name="T17" fmla="*/ 2147483647 h 45"/>
                <a:gd name="T18" fmla="*/ 2147483647 w 74"/>
                <a:gd name="T19" fmla="*/ 2147483647 h 45"/>
                <a:gd name="T20" fmla="*/ 2147483647 w 74"/>
                <a:gd name="T21" fmla="*/ 2147483647 h 45"/>
                <a:gd name="T22" fmla="*/ 2147483647 w 74"/>
                <a:gd name="T23" fmla="*/ 2147483647 h 45"/>
                <a:gd name="T24" fmla="*/ 2147483647 w 74"/>
                <a:gd name="T25" fmla="*/ 2147483647 h 45"/>
                <a:gd name="T26" fmla="*/ 2147483647 w 74"/>
                <a:gd name="T27" fmla="*/ 2147483647 h 45"/>
                <a:gd name="T28" fmla="*/ 2147483647 w 74"/>
                <a:gd name="T29" fmla="*/ 2147483647 h 45"/>
                <a:gd name="T30" fmla="*/ 0 w 74"/>
                <a:gd name="T31" fmla="*/ 2147483647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"/>
                <a:gd name="T49" fmla="*/ 0 h 45"/>
                <a:gd name="T50" fmla="*/ 74 w 74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" h="45">
                  <a:moveTo>
                    <a:pt x="0" y="31"/>
                  </a:moveTo>
                  <a:lnTo>
                    <a:pt x="5" y="21"/>
                  </a:lnTo>
                  <a:lnTo>
                    <a:pt x="21" y="23"/>
                  </a:lnTo>
                  <a:lnTo>
                    <a:pt x="3" y="10"/>
                  </a:lnTo>
                  <a:lnTo>
                    <a:pt x="5" y="2"/>
                  </a:lnTo>
                  <a:lnTo>
                    <a:pt x="37" y="15"/>
                  </a:lnTo>
                  <a:lnTo>
                    <a:pt x="19" y="2"/>
                  </a:lnTo>
                  <a:lnTo>
                    <a:pt x="63" y="0"/>
                  </a:lnTo>
                  <a:lnTo>
                    <a:pt x="73" y="34"/>
                  </a:lnTo>
                  <a:lnTo>
                    <a:pt x="63" y="29"/>
                  </a:lnTo>
                  <a:lnTo>
                    <a:pt x="61" y="44"/>
                  </a:lnTo>
                  <a:lnTo>
                    <a:pt x="26" y="44"/>
                  </a:lnTo>
                  <a:lnTo>
                    <a:pt x="34" y="39"/>
                  </a:lnTo>
                  <a:lnTo>
                    <a:pt x="24" y="34"/>
                  </a:lnTo>
                  <a:lnTo>
                    <a:pt x="50" y="23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64" name="Freeform 596"/>
            <p:cNvSpPr>
              <a:spLocks/>
            </p:cNvSpPr>
            <p:nvPr/>
          </p:nvSpPr>
          <p:spPr bwMode="auto">
            <a:xfrm>
              <a:off x="1714624" y="2234161"/>
              <a:ext cx="139700" cy="119063"/>
            </a:xfrm>
            <a:custGeom>
              <a:avLst/>
              <a:gdLst>
                <a:gd name="T0" fmla="*/ 0 w 88"/>
                <a:gd name="T1" fmla="*/ 2147483647 h 75"/>
                <a:gd name="T2" fmla="*/ 2147483647 w 88"/>
                <a:gd name="T3" fmla="*/ 2147483647 h 75"/>
                <a:gd name="T4" fmla="*/ 2147483647 w 88"/>
                <a:gd name="T5" fmla="*/ 2147483647 h 75"/>
                <a:gd name="T6" fmla="*/ 2147483647 w 88"/>
                <a:gd name="T7" fmla="*/ 2147483647 h 75"/>
                <a:gd name="T8" fmla="*/ 2147483647 w 88"/>
                <a:gd name="T9" fmla="*/ 2147483647 h 75"/>
                <a:gd name="T10" fmla="*/ 2147483647 w 88"/>
                <a:gd name="T11" fmla="*/ 2147483647 h 75"/>
                <a:gd name="T12" fmla="*/ 2147483647 w 88"/>
                <a:gd name="T13" fmla="*/ 2147483647 h 75"/>
                <a:gd name="T14" fmla="*/ 2147483647 w 88"/>
                <a:gd name="T15" fmla="*/ 2147483647 h 75"/>
                <a:gd name="T16" fmla="*/ 2147483647 w 88"/>
                <a:gd name="T17" fmla="*/ 0 h 75"/>
                <a:gd name="T18" fmla="*/ 2147483647 w 88"/>
                <a:gd name="T19" fmla="*/ 2147483647 h 75"/>
                <a:gd name="T20" fmla="*/ 2147483647 w 88"/>
                <a:gd name="T21" fmla="*/ 2147483647 h 75"/>
                <a:gd name="T22" fmla="*/ 2147483647 w 88"/>
                <a:gd name="T23" fmla="*/ 2147483647 h 75"/>
                <a:gd name="T24" fmla="*/ 2147483647 w 88"/>
                <a:gd name="T25" fmla="*/ 2147483647 h 75"/>
                <a:gd name="T26" fmla="*/ 2147483647 w 88"/>
                <a:gd name="T27" fmla="*/ 2147483647 h 75"/>
                <a:gd name="T28" fmla="*/ 2147483647 w 88"/>
                <a:gd name="T29" fmla="*/ 2147483647 h 75"/>
                <a:gd name="T30" fmla="*/ 0 w 88"/>
                <a:gd name="T31" fmla="*/ 2147483647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75"/>
                <a:gd name="T50" fmla="*/ 88 w 88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75">
                  <a:moveTo>
                    <a:pt x="0" y="37"/>
                  </a:moveTo>
                  <a:lnTo>
                    <a:pt x="3" y="29"/>
                  </a:lnTo>
                  <a:lnTo>
                    <a:pt x="34" y="35"/>
                  </a:lnTo>
                  <a:lnTo>
                    <a:pt x="32" y="24"/>
                  </a:lnTo>
                  <a:lnTo>
                    <a:pt x="37" y="24"/>
                  </a:lnTo>
                  <a:lnTo>
                    <a:pt x="16" y="16"/>
                  </a:lnTo>
                  <a:lnTo>
                    <a:pt x="26" y="13"/>
                  </a:lnTo>
                  <a:lnTo>
                    <a:pt x="16" y="8"/>
                  </a:lnTo>
                  <a:lnTo>
                    <a:pt x="73" y="0"/>
                  </a:lnTo>
                  <a:lnTo>
                    <a:pt x="76" y="16"/>
                  </a:lnTo>
                  <a:lnTo>
                    <a:pt x="58" y="32"/>
                  </a:lnTo>
                  <a:lnTo>
                    <a:pt x="84" y="35"/>
                  </a:lnTo>
                  <a:lnTo>
                    <a:pt x="87" y="61"/>
                  </a:lnTo>
                  <a:lnTo>
                    <a:pt x="50" y="74"/>
                  </a:lnTo>
                  <a:lnTo>
                    <a:pt x="34" y="50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65" name="Freeform 597"/>
            <p:cNvSpPr>
              <a:spLocks/>
            </p:cNvSpPr>
            <p:nvPr/>
          </p:nvSpPr>
          <p:spPr bwMode="auto">
            <a:xfrm>
              <a:off x="1811462" y="1992861"/>
              <a:ext cx="84137" cy="55563"/>
            </a:xfrm>
            <a:custGeom>
              <a:avLst/>
              <a:gdLst>
                <a:gd name="T0" fmla="*/ 0 w 53"/>
                <a:gd name="T1" fmla="*/ 0 h 35"/>
                <a:gd name="T2" fmla="*/ 2147483647 w 53"/>
                <a:gd name="T3" fmla="*/ 2147483647 h 35"/>
                <a:gd name="T4" fmla="*/ 2147483647 w 53"/>
                <a:gd name="T5" fmla="*/ 2147483647 h 35"/>
                <a:gd name="T6" fmla="*/ 2147483647 w 53"/>
                <a:gd name="T7" fmla="*/ 2147483647 h 35"/>
                <a:gd name="T8" fmla="*/ 2147483647 w 53"/>
                <a:gd name="T9" fmla="*/ 2147483647 h 35"/>
                <a:gd name="T10" fmla="*/ 2147483647 w 53"/>
                <a:gd name="T11" fmla="*/ 2147483647 h 35"/>
                <a:gd name="T12" fmla="*/ 2147483647 w 53"/>
                <a:gd name="T13" fmla="*/ 2147483647 h 35"/>
                <a:gd name="T14" fmla="*/ 0 w 5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35"/>
                <a:gd name="T26" fmla="*/ 53 w 5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35">
                  <a:moveTo>
                    <a:pt x="0" y="0"/>
                  </a:moveTo>
                  <a:lnTo>
                    <a:pt x="5" y="21"/>
                  </a:lnTo>
                  <a:lnTo>
                    <a:pt x="23" y="24"/>
                  </a:lnTo>
                  <a:lnTo>
                    <a:pt x="5" y="27"/>
                  </a:lnTo>
                  <a:lnTo>
                    <a:pt x="18" y="34"/>
                  </a:lnTo>
                  <a:lnTo>
                    <a:pt x="49" y="32"/>
                  </a:lnTo>
                  <a:lnTo>
                    <a:pt x="52" y="19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67" name="Freeform 599"/>
            <p:cNvSpPr>
              <a:spLocks/>
            </p:cNvSpPr>
            <p:nvPr/>
          </p:nvSpPr>
          <p:spPr bwMode="auto">
            <a:xfrm>
              <a:off x="1857499" y="2159549"/>
              <a:ext cx="63500" cy="39687"/>
            </a:xfrm>
            <a:custGeom>
              <a:avLst/>
              <a:gdLst>
                <a:gd name="T0" fmla="*/ 0 w 40"/>
                <a:gd name="T1" fmla="*/ 2147483647 h 25"/>
                <a:gd name="T2" fmla="*/ 2147483647 w 40"/>
                <a:gd name="T3" fmla="*/ 0 h 25"/>
                <a:gd name="T4" fmla="*/ 2147483647 w 40"/>
                <a:gd name="T5" fmla="*/ 2147483647 h 25"/>
                <a:gd name="T6" fmla="*/ 2147483647 w 40"/>
                <a:gd name="T7" fmla="*/ 2147483647 h 25"/>
                <a:gd name="T8" fmla="*/ 0 w 40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5"/>
                <a:gd name="T17" fmla="*/ 40 w 4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5">
                  <a:moveTo>
                    <a:pt x="0" y="16"/>
                  </a:moveTo>
                  <a:lnTo>
                    <a:pt x="7" y="0"/>
                  </a:lnTo>
                  <a:lnTo>
                    <a:pt x="34" y="3"/>
                  </a:lnTo>
                  <a:lnTo>
                    <a:pt x="39" y="2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68" name="Freeform 600"/>
            <p:cNvSpPr>
              <a:spLocks/>
            </p:cNvSpPr>
            <p:nvPr/>
          </p:nvSpPr>
          <p:spPr bwMode="auto">
            <a:xfrm>
              <a:off x="1868612" y="2230986"/>
              <a:ext cx="127000" cy="88900"/>
            </a:xfrm>
            <a:custGeom>
              <a:avLst/>
              <a:gdLst>
                <a:gd name="T0" fmla="*/ 0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2147483647 h 56"/>
                <a:gd name="T22" fmla="*/ 0 w 80"/>
                <a:gd name="T23" fmla="*/ 2147483647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56"/>
                <a:gd name="T38" fmla="*/ 80 w 80"/>
                <a:gd name="T39" fmla="*/ 56 h 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56">
                  <a:moveTo>
                    <a:pt x="0" y="7"/>
                  </a:moveTo>
                  <a:lnTo>
                    <a:pt x="3" y="37"/>
                  </a:lnTo>
                  <a:lnTo>
                    <a:pt x="13" y="39"/>
                  </a:lnTo>
                  <a:lnTo>
                    <a:pt x="8" y="55"/>
                  </a:lnTo>
                  <a:lnTo>
                    <a:pt x="21" y="55"/>
                  </a:lnTo>
                  <a:lnTo>
                    <a:pt x="35" y="42"/>
                  </a:lnTo>
                  <a:lnTo>
                    <a:pt x="21" y="37"/>
                  </a:lnTo>
                  <a:lnTo>
                    <a:pt x="55" y="37"/>
                  </a:lnTo>
                  <a:lnTo>
                    <a:pt x="79" y="2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0" y="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0" name="Freeform 602"/>
            <p:cNvSpPr>
              <a:spLocks/>
            </p:cNvSpPr>
            <p:nvPr/>
          </p:nvSpPr>
          <p:spPr bwMode="auto">
            <a:xfrm>
              <a:off x="2068637" y="2567536"/>
              <a:ext cx="155575" cy="104775"/>
            </a:xfrm>
            <a:custGeom>
              <a:avLst/>
              <a:gdLst>
                <a:gd name="T0" fmla="*/ 0 w 98"/>
                <a:gd name="T1" fmla="*/ 2147483647 h 66"/>
                <a:gd name="T2" fmla="*/ 2147483647 w 98"/>
                <a:gd name="T3" fmla="*/ 2147483647 h 66"/>
                <a:gd name="T4" fmla="*/ 2147483647 w 98"/>
                <a:gd name="T5" fmla="*/ 0 h 66"/>
                <a:gd name="T6" fmla="*/ 2147483647 w 98"/>
                <a:gd name="T7" fmla="*/ 2147483647 h 66"/>
                <a:gd name="T8" fmla="*/ 2147483647 w 98"/>
                <a:gd name="T9" fmla="*/ 2147483647 h 66"/>
                <a:gd name="T10" fmla="*/ 2147483647 w 98"/>
                <a:gd name="T11" fmla="*/ 2147483647 h 66"/>
                <a:gd name="T12" fmla="*/ 2147483647 w 98"/>
                <a:gd name="T13" fmla="*/ 2147483647 h 66"/>
                <a:gd name="T14" fmla="*/ 2147483647 w 98"/>
                <a:gd name="T15" fmla="*/ 2147483647 h 66"/>
                <a:gd name="T16" fmla="*/ 2147483647 w 98"/>
                <a:gd name="T17" fmla="*/ 2147483647 h 66"/>
                <a:gd name="T18" fmla="*/ 2147483647 w 98"/>
                <a:gd name="T19" fmla="*/ 2147483647 h 66"/>
                <a:gd name="T20" fmla="*/ 0 w 98"/>
                <a:gd name="T21" fmla="*/ 2147483647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66"/>
                <a:gd name="T35" fmla="*/ 98 w 98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66">
                  <a:moveTo>
                    <a:pt x="0" y="55"/>
                  </a:moveTo>
                  <a:lnTo>
                    <a:pt x="16" y="42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55" y="19"/>
                  </a:lnTo>
                  <a:lnTo>
                    <a:pt x="97" y="50"/>
                  </a:lnTo>
                  <a:lnTo>
                    <a:pt x="92" y="58"/>
                  </a:lnTo>
                  <a:lnTo>
                    <a:pt x="53" y="42"/>
                  </a:lnTo>
                  <a:lnTo>
                    <a:pt x="29" y="65"/>
                  </a:lnTo>
                  <a:lnTo>
                    <a:pt x="24" y="50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1" name="Freeform 603"/>
            <p:cNvSpPr>
              <a:spLocks/>
            </p:cNvSpPr>
            <p:nvPr/>
          </p:nvSpPr>
          <p:spPr bwMode="auto">
            <a:xfrm>
              <a:off x="2722687" y="3058074"/>
              <a:ext cx="150812" cy="155575"/>
            </a:xfrm>
            <a:custGeom>
              <a:avLst/>
              <a:gdLst>
                <a:gd name="T0" fmla="*/ 0 w 95"/>
                <a:gd name="T1" fmla="*/ 2147483647 h 98"/>
                <a:gd name="T2" fmla="*/ 2147483647 w 95"/>
                <a:gd name="T3" fmla="*/ 2147483647 h 98"/>
                <a:gd name="T4" fmla="*/ 2147483647 w 95"/>
                <a:gd name="T5" fmla="*/ 0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2147483647 h 98"/>
                <a:gd name="T34" fmla="*/ 2147483647 w 95"/>
                <a:gd name="T35" fmla="*/ 2147483647 h 98"/>
                <a:gd name="T36" fmla="*/ 2147483647 w 95"/>
                <a:gd name="T37" fmla="*/ 2147483647 h 98"/>
                <a:gd name="T38" fmla="*/ 2147483647 w 95"/>
                <a:gd name="T39" fmla="*/ 2147483647 h 98"/>
                <a:gd name="T40" fmla="*/ 0 w 95"/>
                <a:gd name="T41" fmla="*/ 2147483647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98"/>
                <a:gd name="T65" fmla="*/ 95 w 9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98">
                  <a:moveTo>
                    <a:pt x="0" y="76"/>
                  </a:moveTo>
                  <a:lnTo>
                    <a:pt x="39" y="6"/>
                  </a:lnTo>
                  <a:lnTo>
                    <a:pt x="52" y="0"/>
                  </a:lnTo>
                  <a:lnTo>
                    <a:pt x="37" y="40"/>
                  </a:lnTo>
                  <a:lnTo>
                    <a:pt x="47" y="32"/>
                  </a:lnTo>
                  <a:lnTo>
                    <a:pt x="58" y="45"/>
                  </a:lnTo>
                  <a:lnTo>
                    <a:pt x="84" y="45"/>
                  </a:lnTo>
                  <a:lnTo>
                    <a:pt x="76" y="61"/>
                  </a:lnTo>
                  <a:lnTo>
                    <a:pt x="89" y="61"/>
                  </a:lnTo>
                  <a:lnTo>
                    <a:pt x="81" y="74"/>
                  </a:lnTo>
                  <a:lnTo>
                    <a:pt x="92" y="66"/>
                  </a:lnTo>
                  <a:lnTo>
                    <a:pt x="94" y="79"/>
                  </a:lnTo>
                  <a:lnTo>
                    <a:pt x="84" y="97"/>
                  </a:lnTo>
                  <a:lnTo>
                    <a:pt x="84" y="85"/>
                  </a:lnTo>
                  <a:lnTo>
                    <a:pt x="76" y="92"/>
                  </a:lnTo>
                  <a:lnTo>
                    <a:pt x="76" y="71"/>
                  </a:lnTo>
                  <a:lnTo>
                    <a:pt x="52" y="92"/>
                  </a:lnTo>
                  <a:lnTo>
                    <a:pt x="66" y="79"/>
                  </a:lnTo>
                  <a:lnTo>
                    <a:pt x="44" y="79"/>
                  </a:lnTo>
                  <a:lnTo>
                    <a:pt x="50" y="74"/>
                  </a:lnTo>
                  <a:lnTo>
                    <a:pt x="0" y="7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2" name="Freeform 604"/>
            <p:cNvSpPr>
              <a:spLocks/>
            </p:cNvSpPr>
            <p:nvPr/>
          </p:nvSpPr>
          <p:spPr bwMode="auto">
            <a:xfrm>
              <a:off x="2343274" y="4797974"/>
              <a:ext cx="193675" cy="984250"/>
            </a:xfrm>
            <a:custGeom>
              <a:avLst/>
              <a:gdLst>
                <a:gd name="T0" fmla="*/ 0 w 122"/>
                <a:gd name="T1" fmla="*/ 2147483647 h 620"/>
                <a:gd name="T2" fmla="*/ 2147483647 w 122"/>
                <a:gd name="T3" fmla="*/ 2147483647 h 620"/>
                <a:gd name="T4" fmla="*/ 2147483647 w 122"/>
                <a:gd name="T5" fmla="*/ 2147483647 h 620"/>
                <a:gd name="T6" fmla="*/ 2147483647 w 122"/>
                <a:gd name="T7" fmla="*/ 2147483647 h 620"/>
                <a:gd name="T8" fmla="*/ 2147483647 w 122"/>
                <a:gd name="T9" fmla="*/ 2147483647 h 620"/>
                <a:gd name="T10" fmla="*/ 2147483647 w 122"/>
                <a:gd name="T11" fmla="*/ 2147483647 h 620"/>
                <a:gd name="T12" fmla="*/ 2147483647 w 122"/>
                <a:gd name="T13" fmla="*/ 2147483647 h 620"/>
                <a:gd name="T14" fmla="*/ 2147483647 w 122"/>
                <a:gd name="T15" fmla="*/ 2147483647 h 620"/>
                <a:gd name="T16" fmla="*/ 2147483647 w 122"/>
                <a:gd name="T17" fmla="*/ 2147483647 h 620"/>
                <a:gd name="T18" fmla="*/ 2147483647 w 122"/>
                <a:gd name="T19" fmla="*/ 2147483647 h 620"/>
                <a:gd name="T20" fmla="*/ 2147483647 w 122"/>
                <a:gd name="T21" fmla="*/ 2147483647 h 620"/>
                <a:gd name="T22" fmla="*/ 2147483647 w 122"/>
                <a:gd name="T23" fmla="*/ 2147483647 h 620"/>
                <a:gd name="T24" fmla="*/ 2147483647 w 122"/>
                <a:gd name="T25" fmla="*/ 0 h 620"/>
                <a:gd name="T26" fmla="*/ 2147483647 w 122"/>
                <a:gd name="T27" fmla="*/ 2147483647 h 620"/>
                <a:gd name="T28" fmla="*/ 2147483647 w 122"/>
                <a:gd name="T29" fmla="*/ 2147483647 h 620"/>
                <a:gd name="T30" fmla="*/ 2147483647 w 122"/>
                <a:gd name="T31" fmla="*/ 2147483647 h 620"/>
                <a:gd name="T32" fmla="*/ 2147483647 w 122"/>
                <a:gd name="T33" fmla="*/ 2147483647 h 620"/>
                <a:gd name="T34" fmla="*/ 2147483647 w 122"/>
                <a:gd name="T35" fmla="*/ 2147483647 h 620"/>
                <a:gd name="T36" fmla="*/ 2147483647 w 122"/>
                <a:gd name="T37" fmla="*/ 2147483647 h 620"/>
                <a:gd name="T38" fmla="*/ 2147483647 w 122"/>
                <a:gd name="T39" fmla="*/ 2147483647 h 620"/>
                <a:gd name="T40" fmla="*/ 2147483647 w 122"/>
                <a:gd name="T41" fmla="*/ 2147483647 h 620"/>
                <a:gd name="T42" fmla="*/ 2147483647 w 122"/>
                <a:gd name="T43" fmla="*/ 2147483647 h 620"/>
                <a:gd name="T44" fmla="*/ 2147483647 w 122"/>
                <a:gd name="T45" fmla="*/ 2147483647 h 620"/>
                <a:gd name="T46" fmla="*/ 2147483647 w 122"/>
                <a:gd name="T47" fmla="*/ 2147483647 h 620"/>
                <a:gd name="T48" fmla="*/ 2147483647 w 122"/>
                <a:gd name="T49" fmla="*/ 2147483647 h 620"/>
                <a:gd name="T50" fmla="*/ 2147483647 w 122"/>
                <a:gd name="T51" fmla="*/ 2147483647 h 620"/>
                <a:gd name="T52" fmla="*/ 2147483647 w 122"/>
                <a:gd name="T53" fmla="*/ 2147483647 h 620"/>
                <a:gd name="T54" fmla="*/ 2147483647 w 122"/>
                <a:gd name="T55" fmla="*/ 2147483647 h 620"/>
                <a:gd name="T56" fmla="*/ 2147483647 w 122"/>
                <a:gd name="T57" fmla="*/ 2147483647 h 620"/>
                <a:gd name="T58" fmla="*/ 2147483647 w 122"/>
                <a:gd name="T59" fmla="*/ 2147483647 h 620"/>
                <a:gd name="T60" fmla="*/ 2147483647 w 122"/>
                <a:gd name="T61" fmla="*/ 2147483647 h 620"/>
                <a:gd name="T62" fmla="*/ 2147483647 w 122"/>
                <a:gd name="T63" fmla="*/ 2147483647 h 620"/>
                <a:gd name="T64" fmla="*/ 2147483647 w 122"/>
                <a:gd name="T65" fmla="*/ 2147483647 h 620"/>
                <a:gd name="T66" fmla="*/ 2147483647 w 122"/>
                <a:gd name="T67" fmla="*/ 2147483647 h 620"/>
                <a:gd name="T68" fmla="*/ 2147483647 w 122"/>
                <a:gd name="T69" fmla="*/ 2147483647 h 620"/>
                <a:gd name="T70" fmla="*/ 2147483647 w 122"/>
                <a:gd name="T71" fmla="*/ 2147483647 h 620"/>
                <a:gd name="T72" fmla="*/ 2147483647 w 122"/>
                <a:gd name="T73" fmla="*/ 2147483647 h 620"/>
                <a:gd name="T74" fmla="*/ 2147483647 w 122"/>
                <a:gd name="T75" fmla="*/ 2147483647 h 620"/>
                <a:gd name="T76" fmla="*/ 2147483647 w 122"/>
                <a:gd name="T77" fmla="*/ 2147483647 h 620"/>
                <a:gd name="T78" fmla="*/ 2147483647 w 122"/>
                <a:gd name="T79" fmla="*/ 2147483647 h 620"/>
                <a:gd name="T80" fmla="*/ 2147483647 w 122"/>
                <a:gd name="T81" fmla="*/ 2147483647 h 620"/>
                <a:gd name="T82" fmla="*/ 2147483647 w 122"/>
                <a:gd name="T83" fmla="*/ 2147483647 h 620"/>
                <a:gd name="T84" fmla="*/ 2147483647 w 122"/>
                <a:gd name="T85" fmla="*/ 2147483647 h 620"/>
                <a:gd name="T86" fmla="*/ 2147483647 w 122"/>
                <a:gd name="T87" fmla="*/ 2147483647 h 620"/>
                <a:gd name="T88" fmla="*/ 2147483647 w 122"/>
                <a:gd name="T89" fmla="*/ 2147483647 h 620"/>
                <a:gd name="T90" fmla="*/ 2147483647 w 122"/>
                <a:gd name="T91" fmla="*/ 2147483647 h 620"/>
                <a:gd name="T92" fmla="*/ 2147483647 w 122"/>
                <a:gd name="T93" fmla="*/ 2147483647 h 620"/>
                <a:gd name="T94" fmla="*/ 0 w 122"/>
                <a:gd name="T95" fmla="*/ 2147483647 h 6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620"/>
                <a:gd name="T146" fmla="*/ 122 w 122"/>
                <a:gd name="T147" fmla="*/ 620 h 6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620">
                  <a:moveTo>
                    <a:pt x="0" y="485"/>
                  </a:moveTo>
                  <a:lnTo>
                    <a:pt x="8" y="467"/>
                  </a:lnTo>
                  <a:lnTo>
                    <a:pt x="24" y="478"/>
                  </a:lnTo>
                  <a:lnTo>
                    <a:pt x="42" y="446"/>
                  </a:lnTo>
                  <a:lnTo>
                    <a:pt x="35" y="433"/>
                  </a:lnTo>
                  <a:lnTo>
                    <a:pt x="47" y="391"/>
                  </a:lnTo>
                  <a:lnTo>
                    <a:pt x="24" y="385"/>
                  </a:lnTo>
                  <a:lnTo>
                    <a:pt x="29" y="315"/>
                  </a:lnTo>
                  <a:lnTo>
                    <a:pt x="58" y="241"/>
                  </a:lnTo>
                  <a:lnTo>
                    <a:pt x="55" y="181"/>
                  </a:lnTo>
                  <a:lnTo>
                    <a:pt x="79" y="63"/>
                  </a:lnTo>
                  <a:lnTo>
                    <a:pt x="74" y="8"/>
                  </a:lnTo>
                  <a:lnTo>
                    <a:pt x="87" y="0"/>
                  </a:lnTo>
                  <a:lnTo>
                    <a:pt x="100" y="27"/>
                  </a:lnTo>
                  <a:lnTo>
                    <a:pt x="111" y="81"/>
                  </a:lnTo>
                  <a:lnTo>
                    <a:pt x="121" y="81"/>
                  </a:lnTo>
                  <a:lnTo>
                    <a:pt x="121" y="100"/>
                  </a:lnTo>
                  <a:lnTo>
                    <a:pt x="103" y="108"/>
                  </a:lnTo>
                  <a:lnTo>
                    <a:pt x="103" y="145"/>
                  </a:lnTo>
                  <a:lnTo>
                    <a:pt x="87" y="163"/>
                  </a:lnTo>
                  <a:lnTo>
                    <a:pt x="74" y="215"/>
                  </a:lnTo>
                  <a:lnTo>
                    <a:pt x="82" y="262"/>
                  </a:lnTo>
                  <a:lnTo>
                    <a:pt x="63" y="304"/>
                  </a:lnTo>
                  <a:lnTo>
                    <a:pt x="50" y="407"/>
                  </a:lnTo>
                  <a:lnTo>
                    <a:pt x="60" y="446"/>
                  </a:lnTo>
                  <a:lnTo>
                    <a:pt x="50" y="449"/>
                  </a:lnTo>
                  <a:lnTo>
                    <a:pt x="55" y="480"/>
                  </a:lnTo>
                  <a:lnTo>
                    <a:pt x="32" y="545"/>
                  </a:lnTo>
                  <a:lnTo>
                    <a:pt x="35" y="559"/>
                  </a:lnTo>
                  <a:lnTo>
                    <a:pt x="45" y="556"/>
                  </a:lnTo>
                  <a:lnTo>
                    <a:pt x="50" y="582"/>
                  </a:lnTo>
                  <a:lnTo>
                    <a:pt x="103" y="588"/>
                  </a:lnTo>
                  <a:lnTo>
                    <a:pt x="69" y="596"/>
                  </a:lnTo>
                  <a:lnTo>
                    <a:pt x="63" y="619"/>
                  </a:lnTo>
                  <a:lnTo>
                    <a:pt x="47" y="614"/>
                  </a:lnTo>
                  <a:lnTo>
                    <a:pt x="63" y="598"/>
                  </a:lnTo>
                  <a:lnTo>
                    <a:pt x="40" y="593"/>
                  </a:lnTo>
                  <a:lnTo>
                    <a:pt x="37" y="574"/>
                  </a:lnTo>
                  <a:lnTo>
                    <a:pt x="32" y="582"/>
                  </a:lnTo>
                  <a:lnTo>
                    <a:pt x="18" y="564"/>
                  </a:lnTo>
                  <a:lnTo>
                    <a:pt x="24" y="556"/>
                  </a:lnTo>
                  <a:lnTo>
                    <a:pt x="13" y="545"/>
                  </a:lnTo>
                  <a:lnTo>
                    <a:pt x="24" y="535"/>
                  </a:lnTo>
                  <a:lnTo>
                    <a:pt x="13" y="503"/>
                  </a:lnTo>
                  <a:lnTo>
                    <a:pt x="32" y="509"/>
                  </a:lnTo>
                  <a:lnTo>
                    <a:pt x="13" y="496"/>
                  </a:lnTo>
                  <a:lnTo>
                    <a:pt x="18" y="480"/>
                  </a:lnTo>
                  <a:lnTo>
                    <a:pt x="0" y="48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3" name="Freeform 605"/>
            <p:cNvSpPr>
              <a:spLocks/>
            </p:cNvSpPr>
            <p:nvPr/>
          </p:nvSpPr>
          <p:spPr bwMode="auto">
            <a:xfrm>
              <a:off x="2438524" y="5739361"/>
              <a:ext cx="65088" cy="73025"/>
            </a:xfrm>
            <a:custGeom>
              <a:avLst/>
              <a:gdLst>
                <a:gd name="T0" fmla="*/ 0 w 41"/>
                <a:gd name="T1" fmla="*/ 2147483647 h 46"/>
                <a:gd name="T2" fmla="*/ 2147483647 w 41"/>
                <a:gd name="T3" fmla="*/ 2147483647 h 46"/>
                <a:gd name="T4" fmla="*/ 2147483647 w 41"/>
                <a:gd name="T5" fmla="*/ 2147483647 h 46"/>
                <a:gd name="T6" fmla="*/ 2147483647 w 41"/>
                <a:gd name="T7" fmla="*/ 2147483647 h 46"/>
                <a:gd name="T8" fmla="*/ 2147483647 w 41"/>
                <a:gd name="T9" fmla="*/ 2147483647 h 46"/>
                <a:gd name="T10" fmla="*/ 2147483647 w 41"/>
                <a:gd name="T11" fmla="*/ 2147483647 h 46"/>
                <a:gd name="T12" fmla="*/ 2147483647 w 41"/>
                <a:gd name="T13" fmla="*/ 2147483647 h 46"/>
                <a:gd name="T14" fmla="*/ 2147483647 w 41"/>
                <a:gd name="T15" fmla="*/ 0 h 46"/>
                <a:gd name="T16" fmla="*/ 2147483647 w 41"/>
                <a:gd name="T17" fmla="*/ 2147483647 h 46"/>
                <a:gd name="T18" fmla="*/ 0 w 41"/>
                <a:gd name="T19" fmla="*/ 21474836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6"/>
                <a:gd name="T32" fmla="*/ 41 w 41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6">
                  <a:moveTo>
                    <a:pt x="0" y="39"/>
                  </a:moveTo>
                  <a:lnTo>
                    <a:pt x="9" y="31"/>
                  </a:lnTo>
                  <a:lnTo>
                    <a:pt x="29" y="37"/>
                  </a:lnTo>
                  <a:lnTo>
                    <a:pt x="19" y="23"/>
                  </a:lnTo>
                  <a:lnTo>
                    <a:pt x="29" y="18"/>
                  </a:lnTo>
                  <a:lnTo>
                    <a:pt x="17" y="15"/>
                  </a:lnTo>
                  <a:lnTo>
                    <a:pt x="17" y="3"/>
                  </a:lnTo>
                  <a:lnTo>
                    <a:pt x="40" y="0"/>
                  </a:lnTo>
                  <a:lnTo>
                    <a:pt x="40" y="45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4" name="Freeform 606"/>
            <p:cNvSpPr>
              <a:spLocks/>
            </p:cNvSpPr>
            <p:nvPr/>
          </p:nvSpPr>
          <p:spPr bwMode="auto">
            <a:xfrm>
              <a:off x="2263899" y="4094711"/>
              <a:ext cx="280988" cy="388938"/>
            </a:xfrm>
            <a:custGeom>
              <a:avLst/>
              <a:gdLst>
                <a:gd name="T0" fmla="*/ 0 w 177"/>
                <a:gd name="T1" fmla="*/ 2147483647 h 245"/>
                <a:gd name="T2" fmla="*/ 2147483647 w 177"/>
                <a:gd name="T3" fmla="*/ 2147483647 h 245"/>
                <a:gd name="T4" fmla="*/ 2147483647 w 177"/>
                <a:gd name="T5" fmla="*/ 2147483647 h 245"/>
                <a:gd name="T6" fmla="*/ 2147483647 w 177"/>
                <a:gd name="T7" fmla="*/ 2147483647 h 245"/>
                <a:gd name="T8" fmla="*/ 2147483647 w 177"/>
                <a:gd name="T9" fmla="*/ 2147483647 h 245"/>
                <a:gd name="T10" fmla="*/ 2147483647 w 177"/>
                <a:gd name="T11" fmla="*/ 2147483647 h 245"/>
                <a:gd name="T12" fmla="*/ 2147483647 w 177"/>
                <a:gd name="T13" fmla="*/ 2147483647 h 245"/>
                <a:gd name="T14" fmla="*/ 2147483647 w 177"/>
                <a:gd name="T15" fmla="*/ 2147483647 h 245"/>
                <a:gd name="T16" fmla="*/ 2147483647 w 177"/>
                <a:gd name="T17" fmla="*/ 2147483647 h 245"/>
                <a:gd name="T18" fmla="*/ 2147483647 w 177"/>
                <a:gd name="T19" fmla="*/ 2147483647 h 245"/>
                <a:gd name="T20" fmla="*/ 2147483647 w 177"/>
                <a:gd name="T21" fmla="*/ 2147483647 h 245"/>
                <a:gd name="T22" fmla="*/ 2147483647 w 177"/>
                <a:gd name="T23" fmla="*/ 2147483647 h 245"/>
                <a:gd name="T24" fmla="*/ 2147483647 w 177"/>
                <a:gd name="T25" fmla="*/ 2147483647 h 245"/>
                <a:gd name="T26" fmla="*/ 2147483647 w 177"/>
                <a:gd name="T27" fmla="*/ 2147483647 h 245"/>
                <a:gd name="T28" fmla="*/ 2147483647 w 177"/>
                <a:gd name="T29" fmla="*/ 2147483647 h 245"/>
                <a:gd name="T30" fmla="*/ 2147483647 w 177"/>
                <a:gd name="T31" fmla="*/ 2147483647 h 245"/>
                <a:gd name="T32" fmla="*/ 2147483647 w 177"/>
                <a:gd name="T33" fmla="*/ 2147483647 h 245"/>
                <a:gd name="T34" fmla="*/ 2147483647 w 177"/>
                <a:gd name="T35" fmla="*/ 2147483647 h 245"/>
                <a:gd name="T36" fmla="*/ 2147483647 w 177"/>
                <a:gd name="T37" fmla="*/ 2147483647 h 245"/>
                <a:gd name="T38" fmla="*/ 2147483647 w 177"/>
                <a:gd name="T39" fmla="*/ 2147483647 h 245"/>
                <a:gd name="T40" fmla="*/ 2147483647 w 177"/>
                <a:gd name="T41" fmla="*/ 0 h 245"/>
                <a:gd name="T42" fmla="*/ 2147483647 w 177"/>
                <a:gd name="T43" fmla="*/ 2147483647 h 245"/>
                <a:gd name="T44" fmla="*/ 2147483647 w 177"/>
                <a:gd name="T45" fmla="*/ 2147483647 h 245"/>
                <a:gd name="T46" fmla="*/ 2147483647 w 177"/>
                <a:gd name="T47" fmla="*/ 2147483647 h 245"/>
                <a:gd name="T48" fmla="*/ 2147483647 w 177"/>
                <a:gd name="T49" fmla="*/ 2147483647 h 245"/>
                <a:gd name="T50" fmla="*/ 2147483647 w 177"/>
                <a:gd name="T51" fmla="*/ 2147483647 h 245"/>
                <a:gd name="T52" fmla="*/ 2147483647 w 177"/>
                <a:gd name="T53" fmla="*/ 2147483647 h 245"/>
                <a:gd name="T54" fmla="*/ 0 w 177"/>
                <a:gd name="T55" fmla="*/ 2147483647 h 2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245"/>
                <a:gd name="T86" fmla="*/ 177 w 177"/>
                <a:gd name="T87" fmla="*/ 245 h 2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245">
                  <a:moveTo>
                    <a:pt x="0" y="163"/>
                  </a:moveTo>
                  <a:lnTo>
                    <a:pt x="24" y="178"/>
                  </a:lnTo>
                  <a:lnTo>
                    <a:pt x="53" y="186"/>
                  </a:lnTo>
                  <a:lnTo>
                    <a:pt x="87" y="218"/>
                  </a:lnTo>
                  <a:lnTo>
                    <a:pt x="127" y="223"/>
                  </a:lnTo>
                  <a:lnTo>
                    <a:pt x="124" y="239"/>
                  </a:lnTo>
                  <a:lnTo>
                    <a:pt x="132" y="244"/>
                  </a:lnTo>
                  <a:lnTo>
                    <a:pt x="139" y="202"/>
                  </a:lnTo>
                  <a:lnTo>
                    <a:pt x="129" y="176"/>
                  </a:lnTo>
                  <a:lnTo>
                    <a:pt x="142" y="173"/>
                  </a:lnTo>
                  <a:lnTo>
                    <a:pt x="132" y="158"/>
                  </a:lnTo>
                  <a:lnTo>
                    <a:pt x="168" y="155"/>
                  </a:lnTo>
                  <a:lnTo>
                    <a:pt x="176" y="163"/>
                  </a:lnTo>
                  <a:lnTo>
                    <a:pt x="163" y="144"/>
                  </a:lnTo>
                  <a:lnTo>
                    <a:pt x="168" y="92"/>
                  </a:lnTo>
                  <a:lnTo>
                    <a:pt x="139" y="92"/>
                  </a:lnTo>
                  <a:lnTo>
                    <a:pt x="129" y="82"/>
                  </a:lnTo>
                  <a:lnTo>
                    <a:pt x="100" y="79"/>
                  </a:lnTo>
                  <a:lnTo>
                    <a:pt x="82" y="48"/>
                  </a:lnTo>
                  <a:lnTo>
                    <a:pt x="110" y="8"/>
                  </a:lnTo>
                  <a:lnTo>
                    <a:pt x="105" y="0"/>
                  </a:lnTo>
                  <a:lnTo>
                    <a:pt x="56" y="19"/>
                  </a:lnTo>
                  <a:lnTo>
                    <a:pt x="29" y="66"/>
                  </a:lnTo>
                  <a:lnTo>
                    <a:pt x="21" y="55"/>
                  </a:lnTo>
                  <a:lnTo>
                    <a:pt x="14" y="76"/>
                  </a:lnTo>
                  <a:lnTo>
                    <a:pt x="21" y="126"/>
                  </a:lnTo>
                  <a:lnTo>
                    <a:pt x="26" y="126"/>
                  </a:lnTo>
                  <a:lnTo>
                    <a:pt x="0" y="16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5" name="Freeform 607"/>
            <p:cNvSpPr>
              <a:spLocks/>
            </p:cNvSpPr>
            <p:nvPr/>
          </p:nvSpPr>
          <p:spPr bwMode="auto">
            <a:xfrm>
              <a:off x="2101974" y="4124874"/>
              <a:ext cx="76200" cy="63500"/>
            </a:xfrm>
            <a:custGeom>
              <a:avLst/>
              <a:gdLst>
                <a:gd name="T0" fmla="*/ 0 w 48"/>
                <a:gd name="T1" fmla="*/ 0 h 40"/>
                <a:gd name="T2" fmla="*/ 2147483647 w 48"/>
                <a:gd name="T3" fmla="*/ 2147483647 h 40"/>
                <a:gd name="T4" fmla="*/ 2147483647 w 48"/>
                <a:gd name="T5" fmla="*/ 2147483647 h 40"/>
                <a:gd name="T6" fmla="*/ 2147483647 w 48"/>
                <a:gd name="T7" fmla="*/ 2147483647 h 40"/>
                <a:gd name="T8" fmla="*/ 2147483647 w 48"/>
                <a:gd name="T9" fmla="*/ 2147483647 h 40"/>
                <a:gd name="T10" fmla="*/ 2147483647 w 48"/>
                <a:gd name="T11" fmla="*/ 2147483647 h 40"/>
                <a:gd name="T12" fmla="*/ 0 w 48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0"/>
                <a:gd name="T23" fmla="*/ 48 w 48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0">
                  <a:moveTo>
                    <a:pt x="0" y="0"/>
                  </a:moveTo>
                  <a:lnTo>
                    <a:pt x="3" y="18"/>
                  </a:lnTo>
                  <a:lnTo>
                    <a:pt x="11" y="15"/>
                  </a:lnTo>
                  <a:lnTo>
                    <a:pt x="42" y="39"/>
                  </a:lnTo>
                  <a:lnTo>
                    <a:pt x="47" y="23"/>
                  </a:lnTo>
                  <a:lnTo>
                    <a:pt x="32" y="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6" name="Freeform 608"/>
            <p:cNvSpPr>
              <a:spLocks/>
            </p:cNvSpPr>
            <p:nvPr/>
          </p:nvSpPr>
          <p:spPr bwMode="auto">
            <a:xfrm>
              <a:off x="4291137" y="2862811"/>
              <a:ext cx="65087" cy="98425"/>
            </a:xfrm>
            <a:custGeom>
              <a:avLst/>
              <a:gdLst>
                <a:gd name="T0" fmla="*/ 0 w 41"/>
                <a:gd name="T1" fmla="*/ 2147483647 h 62"/>
                <a:gd name="T2" fmla="*/ 2147483647 w 41"/>
                <a:gd name="T3" fmla="*/ 2147483647 h 62"/>
                <a:gd name="T4" fmla="*/ 2147483647 w 41"/>
                <a:gd name="T5" fmla="*/ 0 h 62"/>
                <a:gd name="T6" fmla="*/ 2147483647 w 41"/>
                <a:gd name="T7" fmla="*/ 2147483647 h 62"/>
                <a:gd name="T8" fmla="*/ 2147483647 w 41"/>
                <a:gd name="T9" fmla="*/ 2147483647 h 62"/>
                <a:gd name="T10" fmla="*/ 2147483647 w 41"/>
                <a:gd name="T11" fmla="*/ 2147483647 h 62"/>
                <a:gd name="T12" fmla="*/ 2147483647 w 41"/>
                <a:gd name="T13" fmla="*/ 2147483647 h 62"/>
                <a:gd name="T14" fmla="*/ 2147483647 w 41"/>
                <a:gd name="T15" fmla="*/ 2147483647 h 62"/>
                <a:gd name="T16" fmla="*/ 0 w 41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62"/>
                <a:gd name="T29" fmla="*/ 41 w 41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62">
                  <a:moveTo>
                    <a:pt x="0" y="45"/>
                  </a:moveTo>
                  <a:lnTo>
                    <a:pt x="3" y="19"/>
                  </a:lnTo>
                  <a:lnTo>
                    <a:pt x="35" y="0"/>
                  </a:lnTo>
                  <a:lnTo>
                    <a:pt x="29" y="24"/>
                  </a:lnTo>
                  <a:lnTo>
                    <a:pt x="40" y="29"/>
                  </a:lnTo>
                  <a:lnTo>
                    <a:pt x="24" y="42"/>
                  </a:lnTo>
                  <a:lnTo>
                    <a:pt x="22" y="61"/>
                  </a:lnTo>
                  <a:lnTo>
                    <a:pt x="8" y="61"/>
                  </a:lnTo>
                  <a:lnTo>
                    <a:pt x="0" y="45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7" name="Freeform 609"/>
            <p:cNvSpPr>
              <a:spLocks/>
            </p:cNvSpPr>
            <p:nvPr/>
          </p:nvSpPr>
          <p:spPr bwMode="auto">
            <a:xfrm>
              <a:off x="4362574" y="2916786"/>
              <a:ext cx="39688" cy="39688"/>
            </a:xfrm>
            <a:custGeom>
              <a:avLst/>
              <a:gdLst>
                <a:gd name="T0" fmla="*/ 0 w 25"/>
                <a:gd name="T1" fmla="*/ 2147483647 h 25"/>
                <a:gd name="T2" fmla="*/ 2147483647 w 25"/>
                <a:gd name="T3" fmla="*/ 2147483647 h 25"/>
                <a:gd name="T4" fmla="*/ 2147483647 w 25"/>
                <a:gd name="T5" fmla="*/ 2147483647 h 25"/>
                <a:gd name="T6" fmla="*/ 2147483647 w 25"/>
                <a:gd name="T7" fmla="*/ 0 h 25"/>
                <a:gd name="T8" fmla="*/ 0 w 25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8"/>
                  </a:moveTo>
                  <a:lnTo>
                    <a:pt x="19" y="24"/>
                  </a:lnTo>
                  <a:lnTo>
                    <a:pt x="24" y="8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8" name="Freeform 610"/>
            <p:cNvSpPr>
              <a:spLocks/>
            </p:cNvSpPr>
            <p:nvPr/>
          </p:nvSpPr>
          <p:spPr bwMode="auto">
            <a:xfrm>
              <a:off x="2001962" y="4045499"/>
              <a:ext cx="55562" cy="30162"/>
            </a:xfrm>
            <a:custGeom>
              <a:avLst/>
              <a:gdLst>
                <a:gd name="T0" fmla="*/ 0 w 35"/>
                <a:gd name="T1" fmla="*/ 2147483647 h 19"/>
                <a:gd name="T2" fmla="*/ 2147483647 w 35"/>
                <a:gd name="T3" fmla="*/ 0 h 19"/>
                <a:gd name="T4" fmla="*/ 2147483647 w 35"/>
                <a:gd name="T5" fmla="*/ 2147483647 h 19"/>
                <a:gd name="T6" fmla="*/ 0 w 35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9"/>
                <a:gd name="T14" fmla="*/ 35 w 35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9">
                  <a:moveTo>
                    <a:pt x="0" y="10"/>
                  </a:moveTo>
                  <a:lnTo>
                    <a:pt x="11" y="0"/>
                  </a:lnTo>
                  <a:lnTo>
                    <a:pt x="34" y="18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79" name="Freeform 611"/>
            <p:cNvSpPr>
              <a:spLocks/>
            </p:cNvSpPr>
            <p:nvPr/>
          </p:nvSpPr>
          <p:spPr bwMode="auto">
            <a:xfrm>
              <a:off x="4587999" y="2405611"/>
              <a:ext cx="250825" cy="384175"/>
            </a:xfrm>
            <a:custGeom>
              <a:avLst/>
              <a:gdLst>
                <a:gd name="T0" fmla="*/ 0 w 158"/>
                <a:gd name="T1" fmla="*/ 2147483647 h 242"/>
                <a:gd name="T2" fmla="*/ 2147483647 w 158"/>
                <a:gd name="T3" fmla="*/ 2147483647 h 242"/>
                <a:gd name="T4" fmla="*/ 2147483647 w 158"/>
                <a:gd name="T5" fmla="*/ 2147483647 h 242"/>
                <a:gd name="T6" fmla="*/ 2147483647 w 158"/>
                <a:gd name="T7" fmla="*/ 2147483647 h 242"/>
                <a:gd name="T8" fmla="*/ 2147483647 w 158"/>
                <a:gd name="T9" fmla="*/ 2147483647 h 242"/>
                <a:gd name="T10" fmla="*/ 2147483647 w 158"/>
                <a:gd name="T11" fmla="*/ 2147483647 h 242"/>
                <a:gd name="T12" fmla="*/ 2147483647 w 158"/>
                <a:gd name="T13" fmla="*/ 0 h 242"/>
                <a:gd name="T14" fmla="*/ 2147483647 w 158"/>
                <a:gd name="T15" fmla="*/ 2147483647 h 242"/>
                <a:gd name="T16" fmla="*/ 2147483647 w 158"/>
                <a:gd name="T17" fmla="*/ 2147483647 h 242"/>
                <a:gd name="T18" fmla="*/ 2147483647 w 158"/>
                <a:gd name="T19" fmla="*/ 2147483647 h 242"/>
                <a:gd name="T20" fmla="*/ 2147483647 w 158"/>
                <a:gd name="T21" fmla="*/ 2147483647 h 242"/>
                <a:gd name="T22" fmla="*/ 2147483647 w 158"/>
                <a:gd name="T23" fmla="*/ 2147483647 h 242"/>
                <a:gd name="T24" fmla="*/ 2147483647 w 158"/>
                <a:gd name="T25" fmla="*/ 2147483647 h 242"/>
                <a:gd name="T26" fmla="*/ 2147483647 w 158"/>
                <a:gd name="T27" fmla="*/ 2147483647 h 242"/>
                <a:gd name="T28" fmla="*/ 2147483647 w 158"/>
                <a:gd name="T29" fmla="*/ 2147483647 h 242"/>
                <a:gd name="T30" fmla="*/ 2147483647 w 158"/>
                <a:gd name="T31" fmla="*/ 2147483647 h 242"/>
                <a:gd name="T32" fmla="*/ 2147483647 w 158"/>
                <a:gd name="T33" fmla="*/ 2147483647 h 242"/>
                <a:gd name="T34" fmla="*/ 2147483647 w 158"/>
                <a:gd name="T35" fmla="*/ 2147483647 h 242"/>
                <a:gd name="T36" fmla="*/ 2147483647 w 158"/>
                <a:gd name="T37" fmla="*/ 2147483647 h 242"/>
                <a:gd name="T38" fmla="*/ 2147483647 w 158"/>
                <a:gd name="T39" fmla="*/ 2147483647 h 242"/>
                <a:gd name="T40" fmla="*/ 2147483647 w 158"/>
                <a:gd name="T41" fmla="*/ 2147483647 h 242"/>
                <a:gd name="T42" fmla="*/ 2147483647 w 158"/>
                <a:gd name="T43" fmla="*/ 2147483647 h 242"/>
                <a:gd name="T44" fmla="*/ 2147483647 w 158"/>
                <a:gd name="T45" fmla="*/ 2147483647 h 242"/>
                <a:gd name="T46" fmla="*/ 0 w 158"/>
                <a:gd name="T47" fmla="*/ 2147483647 h 2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"/>
                <a:gd name="T73" fmla="*/ 0 h 242"/>
                <a:gd name="T74" fmla="*/ 158 w 158"/>
                <a:gd name="T75" fmla="*/ 242 h 2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" h="242">
                  <a:moveTo>
                    <a:pt x="0" y="23"/>
                  </a:moveTo>
                  <a:lnTo>
                    <a:pt x="7" y="15"/>
                  </a:lnTo>
                  <a:lnTo>
                    <a:pt x="26" y="34"/>
                  </a:lnTo>
                  <a:lnTo>
                    <a:pt x="58" y="34"/>
                  </a:lnTo>
                  <a:lnTo>
                    <a:pt x="76" y="23"/>
                  </a:lnTo>
                  <a:lnTo>
                    <a:pt x="78" y="5"/>
                  </a:lnTo>
                  <a:lnTo>
                    <a:pt x="110" y="0"/>
                  </a:lnTo>
                  <a:lnTo>
                    <a:pt x="123" y="8"/>
                  </a:lnTo>
                  <a:lnTo>
                    <a:pt x="123" y="23"/>
                  </a:lnTo>
                  <a:lnTo>
                    <a:pt x="115" y="42"/>
                  </a:lnTo>
                  <a:lnTo>
                    <a:pt x="136" y="60"/>
                  </a:lnTo>
                  <a:lnTo>
                    <a:pt x="126" y="79"/>
                  </a:lnTo>
                  <a:lnTo>
                    <a:pt x="136" y="105"/>
                  </a:lnTo>
                  <a:lnTo>
                    <a:pt x="134" y="128"/>
                  </a:lnTo>
                  <a:lnTo>
                    <a:pt x="157" y="178"/>
                  </a:lnTo>
                  <a:lnTo>
                    <a:pt x="100" y="228"/>
                  </a:lnTo>
                  <a:lnTo>
                    <a:pt x="34" y="241"/>
                  </a:lnTo>
                  <a:lnTo>
                    <a:pt x="31" y="231"/>
                  </a:lnTo>
                  <a:lnTo>
                    <a:pt x="7" y="223"/>
                  </a:lnTo>
                  <a:lnTo>
                    <a:pt x="5" y="175"/>
                  </a:lnTo>
                  <a:lnTo>
                    <a:pt x="71" y="126"/>
                  </a:lnTo>
                  <a:lnTo>
                    <a:pt x="50" y="102"/>
                  </a:lnTo>
                  <a:lnTo>
                    <a:pt x="41" y="52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0" name="Freeform 612"/>
            <p:cNvSpPr>
              <a:spLocks/>
            </p:cNvSpPr>
            <p:nvPr/>
          </p:nvSpPr>
          <p:spPr bwMode="auto">
            <a:xfrm>
              <a:off x="3995862" y="3080299"/>
              <a:ext cx="296862" cy="254000"/>
            </a:xfrm>
            <a:custGeom>
              <a:avLst/>
              <a:gdLst>
                <a:gd name="T0" fmla="*/ 0 w 187"/>
                <a:gd name="T1" fmla="*/ 2147483647 h 160"/>
                <a:gd name="T2" fmla="*/ 2147483647 w 187"/>
                <a:gd name="T3" fmla="*/ 2147483647 h 160"/>
                <a:gd name="T4" fmla="*/ 2147483647 w 187"/>
                <a:gd name="T5" fmla="*/ 2147483647 h 160"/>
                <a:gd name="T6" fmla="*/ 2147483647 w 187"/>
                <a:gd name="T7" fmla="*/ 2147483647 h 160"/>
                <a:gd name="T8" fmla="*/ 2147483647 w 187"/>
                <a:gd name="T9" fmla="*/ 2147483647 h 160"/>
                <a:gd name="T10" fmla="*/ 2147483647 w 187"/>
                <a:gd name="T11" fmla="*/ 2147483647 h 160"/>
                <a:gd name="T12" fmla="*/ 2147483647 w 187"/>
                <a:gd name="T13" fmla="*/ 2147483647 h 160"/>
                <a:gd name="T14" fmla="*/ 2147483647 w 187"/>
                <a:gd name="T15" fmla="*/ 2147483647 h 160"/>
                <a:gd name="T16" fmla="*/ 2147483647 w 187"/>
                <a:gd name="T17" fmla="*/ 2147483647 h 160"/>
                <a:gd name="T18" fmla="*/ 2147483647 w 187"/>
                <a:gd name="T19" fmla="*/ 2147483647 h 160"/>
                <a:gd name="T20" fmla="*/ 2147483647 w 187"/>
                <a:gd name="T21" fmla="*/ 2147483647 h 160"/>
                <a:gd name="T22" fmla="*/ 2147483647 w 187"/>
                <a:gd name="T23" fmla="*/ 2147483647 h 160"/>
                <a:gd name="T24" fmla="*/ 2147483647 w 187"/>
                <a:gd name="T25" fmla="*/ 2147483647 h 160"/>
                <a:gd name="T26" fmla="*/ 2147483647 w 187"/>
                <a:gd name="T27" fmla="*/ 2147483647 h 160"/>
                <a:gd name="T28" fmla="*/ 2147483647 w 187"/>
                <a:gd name="T29" fmla="*/ 2147483647 h 160"/>
                <a:gd name="T30" fmla="*/ 2147483647 w 187"/>
                <a:gd name="T31" fmla="*/ 2147483647 h 160"/>
                <a:gd name="T32" fmla="*/ 2147483647 w 187"/>
                <a:gd name="T33" fmla="*/ 2147483647 h 160"/>
                <a:gd name="T34" fmla="*/ 2147483647 w 187"/>
                <a:gd name="T35" fmla="*/ 2147483647 h 160"/>
                <a:gd name="T36" fmla="*/ 2147483647 w 187"/>
                <a:gd name="T37" fmla="*/ 2147483647 h 160"/>
                <a:gd name="T38" fmla="*/ 2147483647 w 187"/>
                <a:gd name="T39" fmla="*/ 2147483647 h 160"/>
                <a:gd name="T40" fmla="*/ 2147483647 w 187"/>
                <a:gd name="T41" fmla="*/ 2147483647 h 160"/>
                <a:gd name="T42" fmla="*/ 2147483647 w 187"/>
                <a:gd name="T43" fmla="*/ 0 h 160"/>
                <a:gd name="T44" fmla="*/ 2147483647 w 187"/>
                <a:gd name="T45" fmla="*/ 2147483647 h 160"/>
                <a:gd name="T46" fmla="*/ 2147483647 w 187"/>
                <a:gd name="T47" fmla="*/ 2147483647 h 160"/>
                <a:gd name="T48" fmla="*/ 2147483647 w 187"/>
                <a:gd name="T49" fmla="*/ 2147483647 h 160"/>
                <a:gd name="T50" fmla="*/ 2147483647 w 187"/>
                <a:gd name="T51" fmla="*/ 2147483647 h 160"/>
                <a:gd name="T52" fmla="*/ 0 w 187"/>
                <a:gd name="T53" fmla="*/ 2147483647 h 1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160"/>
                <a:gd name="T83" fmla="*/ 187 w 187"/>
                <a:gd name="T84" fmla="*/ 160 h 1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160">
                  <a:moveTo>
                    <a:pt x="0" y="47"/>
                  </a:moveTo>
                  <a:lnTo>
                    <a:pt x="8" y="60"/>
                  </a:lnTo>
                  <a:lnTo>
                    <a:pt x="42" y="71"/>
                  </a:lnTo>
                  <a:lnTo>
                    <a:pt x="40" y="81"/>
                  </a:lnTo>
                  <a:lnTo>
                    <a:pt x="56" y="88"/>
                  </a:lnTo>
                  <a:lnTo>
                    <a:pt x="61" y="107"/>
                  </a:lnTo>
                  <a:lnTo>
                    <a:pt x="42" y="141"/>
                  </a:lnTo>
                  <a:lnTo>
                    <a:pt x="90" y="157"/>
                  </a:lnTo>
                  <a:lnTo>
                    <a:pt x="95" y="159"/>
                  </a:lnTo>
                  <a:lnTo>
                    <a:pt x="116" y="159"/>
                  </a:lnTo>
                  <a:lnTo>
                    <a:pt x="116" y="144"/>
                  </a:lnTo>
                  <a:lnTo>
                    <a:pt x="129" y="139"/>
                  </a:lnTo>
                  <a:lnTo>
                    <a:pt x="158" y="147"/>
                  </a:lnTo>
                  <a:lnTo>
                    <a:pt x="179" y="133"/>
                  </a:lnTo>
                  <a:lnTo>
                    <a:pt x="168" y="115"/>
                  </a:lnTo>
                  <a:lnTo>
                    <a:pt x="171" y="96"/>
                  </a:lnTo>
                  <a:lnTo>
                    <a:pt x="155" y="86"/>
                  </a:lnTo>
                  <a:lnTo>
                    <a:pt x="179" y="62"/>
                  </a:lnTo>
                  <a:lnTo>
                    <a:pt x="186" y="39"/>
                  </a:lnTo>
                  <a:lnTo>
                    <a:pt x="160" y="26"/>
                  </a:lnTo>
                  <a:lnTo>
                    <a:pt x="152" y="26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76" y="29"/>
                  </a:lnTo>
                  <a:lnTo>
                    <a:pt x="42" y="23"/>
                  </a:lnTo>
                  <a:lnTo>
                    <a:pt x="50" y="47"/>
                  </a:lnTo>
                  <a:lnTo>
                    <a:pt x="0" y="47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1" name="Freeform 613"/>
            <p:cNvSpPr>
              <a:spLocks/>
            </p:cNvSpPr>
            <p:nvPr/>
          </p:nvSpPr>
          <p:spPr bwMode="auto">
            <a:xfrm>
              <a:off x="4241924" y="2959649"/>
              <a:ext cx="209550" cy="225425"/>
            </a:xfrm>
            <a:custGeom>
              <a:avLst/>
              <a:gdLst>
                <a:gd name="T0" fmla="*/ 0 w 132"/>
                <a:gd name="T1" fmla="*/ 2147483647 h 142"/>
                <a:gd name="T2" fmla="*/ 0 w 132"/>
                <a:gd name="T3" fmla="*/ 2147483647 h 142"/>
                <a:gd name="T4" fmla="*/ 2147483647 w 132"/>
                <a:gd name="T5" fmla="*/ 2147483647 h 142"/>
                <a:gd name="T6" fmla="*/ 2147483647 w 132"/>
                <a:gd name="T7" fmla="*/ 2147483647 h 142"/>
                <a:gd name="T8" fmla="*/ 2147483647 w 132"/>
                <a:gd name="T9" fmla="*/ 2147483647 h 142"/>
                <a:gd name="T10" fmla="*/ 2147483647 w 132"/>
                <a:gd name="T11" fmla="*/ 2147483647 h 142"/>
                <a:gd name="T12" fmla="*/ 2147483647 w 132"/>
                <a:gd name="T13" fmla="*/ 2147483647 h 142"/>
                <a:gd name="T14" fmla="*/ 2147483647 w 132"/>
                <a:gd name="T15" fmla="*/ 2147483647 h 142"/>
                <a:gd name="T16" fmla="*/ 2147483647 w 132"/>
                <a:gd name="T17" fmla="*/ 2147483647 h 142"/>
                <a:gd name="T18" fmla="*/ 2147483647 w 132"/>
                <a:gd name="T19" fmla="*/ 2147483647 h 142"/>
                <a:gd name="T20" fmla="*/ 2147483647 w 132"/>
                <a:gd name="T21" fmla="*/ 2147483647 h 142"/>
                <a:gd name="T22" fmla="*/ 2147483647 w 132"/>
                <a:gd name="T23" fmla="*/ 2147483647 h 142"/>
                <a:gd name="T24" fmla="*/ 2147483647 w 132"/>
                <a:gd name="T25" fmla="*/ 2147483647 h 142"/>
                <a:gd name="T26" fmla="*/ 2147483647 w 132"/>
                <a:gd name="T27" fmla="*/ 2147483647 h 142"/>
                <a:gd name="T28" fmla="*/ 2147483647 w 132"/>
                <a:gd name="T29" fmla="*/ 2147483647 h 142"/>
                <a:gd name="T30" fmla="*/ 2147483647 w 132"/>
                <a:gd name="T31" fmla="*/ 2147483647 h 142"/>
                <a:gd name="T32" fmla="*/ 2147483647 w 132"/>
                <a:gd name="T33" fmla="*/ 0 h 142"/>
                <a:gd name="T34" fmla="*/ 2147483647 w 132"/>
                <a:gd name="T35" fmla="*/ 0 h 142"/>
                <a:gd name="T36" fmla="*/ 2147483647 w 132"/>
                <a:gd name="T37" fmla="*/ 2147483647 h 142"/>
                <a:gd name="T38" fmla="*/ 2147483647 w 132"/>
                <a:gd name="T39" fmla="*/ 2147483647 h 142"/>
                <a:gd name="T40" fmla="*/ 2147483647 w 132"/>
                <a:gd name="T41" fmla="*/ 2147483647 h 142"/>
                <a:gd name="T42" fmla="*/ 2147483647 w 132"/>
                <a:gd name="T43" fmla="*/ 2147483647 h 142"/>
                <a:gd name="T44" fmla="*/ 0 w 132"/>
                <a:gd name="T45" fmla="*/ 2147483647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42"/>
                <a:gd name="T71" fmla="*/ 132 w 132"/>
                <a:gd name="T72" fmla="*/ 142 h 1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42">
                  <a:moveTo>
                    <a:pt x="0" y="57"/>
                  </a:moveTo>
                  <a:lnTo>
                    <a:pt x="0" y="81"/>
                  </a:lnTo>
                  <a:lnTo>
                    <a:pt x="3" y="91"/>
                  </a:lnTo>
                  <a:lnTo>
                    <a:pt x="5" y="102"/>
                  </a:lnTo>
                  <a:lnTo>
                    <a:pt x="31" y="115"/>
                  </a:lnTo>
                  <a:lnTo>
                    <a:pt x="24" y="138"/>
                  </a:lnTo>
                  <a:lnTo>
                    <a:pt x="53" y="141"/>
                  </a:lnTo>
                  <a:lnTo>
                    <a:pt x="102" y="141"/>
                  </a:lnTo>
                  <a:lnTo>
                    <a:pt x="115" y="120"/>
                  </a:lnTo>
                  <a:lnTo>
                    <a:pt x="90" y="88"/>
                  </a:lnTo>
                  <a:lnTo>
                    <a:pt x="121" y="71"/>
                  </a:lnTo>
                  <a:lnTo>
                    <a:pt x="131" y="78"/>
                  </a:lnTo>
                  <a:lnTo>
                    <a:pt x="121" y="20"/>
                  </a:lnTo>
                  <a:lnTo>
                    <a:pt x="97" y="7"/>
                  </a:lnTo>
                  <a:lnTo>
                    <a:pt x="71" y="15"/>
                  </a:lnTo>
                  <a:lnTo>
                    <a:pt x="73" y="1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39" y="29"/>
                  </a:lnTo>
                  <a:lnTo>
                    <a:pt x="26" y="20"/>
                  </a:lnTo>
                  <a:lnTo>
                    <a:pt x="19" y="31"/>
                  </a:lnTo>
                  <a:lnTo>
                    <a:pt x="16" y="49"/>
                  </a:lnTo>
                  <a:lnTo>
                    <a:pt x="0" y="57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2" name="Freeform 614"/>
            <p:cNvSpPr>
              <a:spLocks/>
            </p:cNvSpPr>
            <p:nvPr/>
          </p:nvSpPr>
          <p:spPr bwMode="auto">
            <a:xfrm>
              <a:off x="2402012" y="1740449"/>
              <a:ext cx="1420812" cy="1041400"/>
            </a:xfrm>
            <a:custGeom>
              <a:avLst/>
              <a:gdLst>
                <a:gd name="T0" fmla="*/ 2147483647 w 895"/>
                <a:gd name="T1" fmla="*/ 2147483647 h 656"/>
                <a:gd name="T2" fmla="*/ 2147483647 w 895"/>
                <a:gd name="T3" fmla="*/ 2147483647 h 656"/>
                <a:gd name="T4" fmla="*/ 2147483647 w 895"/>
                <a:gd name="T5" fmla="*/ 2147483647 h 656"/>
                <a:gd name="T6" fmla="*/ 2147483647 w 895"/>
                <a:gd name="T7" fmla="*/ 2147483647 h 656"/>
                <a:gd name="T8" fmla="*/ 2147483647 w 895"/>
                <a:gd name="T9" fmla="*/ 2147483647 h 656"/>
                <a:gd name="T10" fmla="*/ 2147483647 w 895"/>
                <a:gd name="T11" fmla="*/ 2147483647 h 656"/>
                <a:gd name="T12" fmla="*/ 2147483647 w 895"/>
                <a:gd name="T13" fmla="*/ 2147483647 h 656"/>
                <a:gd name="T14" fmla="*/ 2147483647 w 895"/>
                <a:gd name="T15" fmla="*/ 2147483647 h 656"/>
                <a:gd name="T16" fmla="*/ 2147483647 w 895"/>
                <a:gd name="T17" fmla="*/ 2147483647 h 656"/>
                <a:gd name="T18" fmla="*/ 2147483647 w 895"/>
                <a:gd name="T19" fmla="*/ 2147483647 h 656"/>
                <a:gd name="T20" fmla="*/ 2147483647 w 895"/>
                <a:gd name="T21" fmla="*/ 2147483647 h 656"/>
                <a:gd name="T22" fmla="*/ 2147483647 w 895"/>
                <a:gd name="T23" fmla="*/ 2147483647 h 656"/>
                <a:gd name="T24" fmla="*/ 2147483647 w 895"/>
                <a:gd name="T25" fmla="*/ 2147483647 h 656"/>
                <a:gd name="T26" fmla="*/ 2147483647 w 895"/>
                <a:gd name="T27" fmla="*/ 2147483647 h 656"/>
                <a:gd name="T28" fmla="*/ 2147483647 w 895"/>
                <a:gd name="T29" fmla="*/ 2147483647 h 656"/>
                <a:gd name="T30" fmla="*/ 2147483647 w 895"/>
                <a:gd name="T31" fmla="*/ 2147483647 h 656"/>
                <a:gd name="T32" fmla="*/ 2147483647 w 895"/>
                <a:gd name="T33" fmla="*/ 2147483647 h 656"/>
                <a:gd name="T34" fmla="*/ 2147483647 w 895"/>
                <a:gd name="T35" fmla="*/ 2147483647 h 656"/>
                <a:gd name="T36" fmla="*/ 2147483647 w 895"/>
                <a:gd name="T37" fmla="*/ 2147483647 h 656"/>
                <a:gd name="T38" fmla="*/ 2147483647 w 895"/>
                <a:gd name="T39" fmla="*/ 2147483647 h 656"/>
                <a:gd name="T40" fmla="*/ 2147483647 w 895"/>
                <a:gd name="T41" fmla="*/ 2147483647 h 656"/>
                <a:gd name="T42" fmla="*/ 2147483647 w 895"/>
                <a:gd name="T43" fmla="*/ 2147483647 h 656"/>
                <a:gd name="T44" fmla="*/ 2147483647 w 895"/>
                <a:gd name="T45" fmla="*/ 2147483647 h 656"/>
                <a:gd name="T46" fmla="*/ 2147483647 w 895"/>
                <a:gd name="T47" fmla="*/ 2147483647 h 656"/>
                <a:gd name="T48" fmla="*/ 2147483647 w 895"/>
                <a:gd name="T49" fmla="*/ 2147483647 h 656"/>
                <a:gd name="T50" fmla="*/ 2147483647 w 895"/>
                <a:gd name="T51" fmla="*/ 2147483647 h 656"/>
                <a:gd name="T52" fmla="*/ 2147483647 w 895"/>
                <a:gd name="T53" fmla="*/ 2147483647 h 656"/>
                <a:gd name="T54" fmla="*/ 2147483647 w 895"/>
                <a:gd name="T55" fmla="*/ 2147483647 h 656"/>
                <a:gd name="T56" fmla="*/ 2147483647 w 895"/>
                <a:gd name="T57" fmla="*/ 2147483647 h 656"/>
                <a:gd name="T58" fmla="*/ 2147483647 w 895"/>
                <a:gd name="T59" fmla="*/ 2147483647 h 656"/>
                <a:gd name="T60" fmla="*/ 2147483647 w 895"/>
                <a:gd name="T61" fmla="*/ 2147483647 h 656"/>
                <a:gd name="T62" fmla="*/ 2147483647 w 895"/>
                <a:gd name="T63" fmla="*/ 2147483647 h 656"/>
                <a:gd name="T64" fmla="*/ 2147483647 w 895"/>
                <a:gd name="T65" fmla="*/ 2147483647 h 656"/>
                <a:gd name="T66" fmla="*/ 2147483647 w 895"/>
                <a:gd name="T67" fmla="*/ 2147483647 h 656"/>
                <a:gd name="T68" fmla="*/ 2147483647 w 895"/>
                <a:gd name="T69" fmla="*/ 2147483647 h 656"/>
                <a:gd name="T70" fmla="*/ 2147483647 w 895"/>
                <a:gd name="T71" fmla="*/ 2147483647 h 656"/>
                <a:gd name="T72" fmla="*/ 2147483647 w 895"/>
                <a:gd name="T73" fmla="*/ 2147483647 h 656"/>
                <a:gd name="T74" fmla="*/ 2147483647 w 895"/>
                <a:gd name="T75" fmla="*/ 2147483647 h 656"/>
                <a:gd name="T76" fmla="*/ 2147483647 w 895"/>
                <a:gd name="T77" fmla="*/ 2147483647 h 656"/>
                <a:gd name="T78" fmla="*/ 2147483647 w 895"/>
                <a:gd name="T79" fmla="*/ 2147483647 h 656"/>
                <a:gd name="T80" fmla="*/ 2147483647 w 895"/>
                <a:gd name="T81" fmla="*/ 2147483647 h 656"/>
                <a:gd name="T82" fmla="*/ 2147483647 w 895"/>
                <a:gd name="T83" fmla="*/ 2147483647 h 656"/>
                <a:gd name="T84" fmla="*/ 2147483647 w 895"/>
                <a:gd name="T85" fmla="*/ 2147483647 h 656"/>
                <a:gd name="T86" fmla="*/ 2147483647 w 895"/>
                <a:gd name="T87" fmla="*/ 2147483647 h 656"/>
                <a:gd name="T88" fmla="*/ 2147483647 w 895"/>
                <a:gd name="T89" fmla="*/ 2147483647 h 656"/>
                <a:gd name="T90" fmla="*/ 2147483647 w 895"/>
                <a:gd name="T91" fmla="*/ 2147483647 h 656"/>
                <a:gd name="T92" fmla="*/ 2147483647 w 895"/>
                <a:gd name="T93" fmla="*/ 2147483647 h 656"/>
                <a:gd name="T94" fmla="*/ 2147483647 w 895"/>
                <a:gd name="T95" fmla="*/ 2147483647 h 656"/>
                <a:gd name="T96" fmla="*/ 2147483647 w 895"/>
                <a:gd name="T97" fmla="*/ 2147483647 h 656"/>
                <a:gd name="T98" fmla="*/ 2147483647 w 895"/>
                <a:gd name="T99" fmla="*/ 2147483647 h 656"/>
                <a:gd name="T100" fmla="*/ 2147483647 w 895"/>
                <a:gd name="T101" fmla="*/ 2147483647 h 656"/>
                <a:gd name="T102" fmla="*/ 2147483647 w 895"/>
                <a:gd name="T103" fmla="*/ 2147483647 h 656"/>
                <a:gd name="T104" fmla="*/ 2147483647 w 895"/>
                <a:gd name="T105" fmla="*/ 2147483647 h 656"/>
                <a:gd name="T106" fmla="*/ 2147483647 w 895"/>
                <a:gd name="T107" fmla="*/ 2147483647 h 656"/>
                <a:gd name="T108" fmla="*/ 2147483647 w 895"/>
                <a:gd name="T109" fmla="*/ 2147483647 h 656"/>
                <a:gd name="T110" fmla="*/ 2147483647 w 895"/>
                <a:gd name="T111" fmla="*/ 2147483647 h 656"/>
                <a:gd name="T112" fmla="*/ 2147483647 w 895"/>
                <a:gd name="T113" fmla="*/ 2147483647 h 656"/>
                <a:gd name="T114" fmla="*/ 2147483647 w 895"/>
                <a:gd name="T115" fmla="*/ 2147483647 h 6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95"/>
                <a:gd name="T175" fmla="*/ 0 h 656"/>
                <a:gd name="T176" fmla="*/ 895 w 895"/>
                <a:gd name="T177" fmla="*/ 656 h 6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95" h="656">
                  <a:moveTo>
                    <a:pt x="0" y="183"/>
                  </a:moveTo>
                  <a:lnTo>
                    <a:pt x="5" y="170"/>
                  </a:lnTo>
                  <a:lnTo>
                    <a:pt x="60" y="154"/>
                  </a:lnTo>
                  <a:lnTo>
                    <a:pt x="99" y="154"/>
                  </a:lnTo>
                  <a:lnTo>
                    <a:pt x="121" y="141"/>
                  </a:lnTo>
                  <a:lnTo>
                    <a:pt x="116" y="130"/>
                  </a:lnTo>
                  <a:lnTo>
                    <a:pt x="126" y="128"/>
                  </a:lnTo>
                  <a:lnTo>
                    <a:pt x="118" y="125"/>
                  </a:lnTo>
                  <a:lnTo>
                    <a:pt x="133" y="117"/>
                  </a:lnTo>
                  <a:lnTo>
                    <a:pt x="131" y="115"/>
                  </a:lnTo>
                  <a:lnTo>
                    <a:pt x="102" y="123"/>
                  </a:lnTo>
                  <a:lnTo>
                    <a:pt x="79" y="112"/>
                  </a:lnTo>
                  <a:lnTo>
                    <a:pt x="110" y="104"/>
                  </a:lnTo>
                  <a:lnTo>
                    <a:pt x="128" y="83"/>
                  </a:lnTo>
                  <a:lnTo>
                    <a:pt x="168" y="83"/>
                  </a:lnTo>
                  <a:lnTo>
                    <a:pt x="165" y="62"/>
                  </a:lnTo>
                  <a:lnTo>
                    <a:pt x="197" y="60"/>
                  </a:lnTo>
                  <a:lnTo>
                    <a:pt x="223" y="76"/>
                  </a:lnTo>
                  <a:lnTo>
                    <a:pt x="192" y="57"/>
                  </a:lnTo>
                  <a:lnTo>
                    <a:pt x="257" y="41"/>
                  </a:lnTo>
                  <a:lnTo>
                    <a:pt x="275" y="49"/>
                  </a:lnTo>
                  <a:lnTo>
                    <a:pt x="275" y="70"/>
                  </a:lnTo>
                  <a:lnTo>
                    <a:pt x="286" y="52"/>
                  </a:lnTo>
                  <a:lnTo>
                    <a:pt x="328" y="65"/>
                  </a:lnTo>
                  <a:lnTo>
                    <a:pt x="315" y="57"/>
                  </a:lnTo>
                  <a:lnTo>
                    <a:pt x="333" y="60"/>
                  </a:lnTo>
                  <a:lnTo>
                    <a:pt x="317" y="47"/>
                  </a:lnTo>
                  <a:lnTo>
                    <a:pt x="312" y="36"/>
                  </a:lnTo>
                  <a:lnTo>
                    <a:pt x="320" y="36"/>
                  </a:lnTo>
                  <a:lnTo>
                    <a:pt x="404" y="62"/>
                  </a:lnTo>
                  <a:lnTo>
                    <a:pt x="398" y="52"/>
                  </a:lnTo>
                  <a:lnTo>
                    <a:pt x="417" y="52"/>
                  </a:lnTo>
                  <a:lnTo>
                    <a:pt x="404" y="44"/>
                  </a:lnTo>
                  <a:lnTo>
                    <a:pt x="435" y="47"/>
                  </a:lnTo>
                  <a:lnTo>
                    <a:pt x="391" y="28"/>
                  </a:lnTo>
                  <a:lnTo>
                    <a:pt x="472" y="36"/>
                  </a:lnTo>
                  <a:lnTo>
                    <a:pt x="454" y="26"/>
                  </a:lnTo>
                  <a:lnTo>
                    <a:pt x="404" y="26"/>
                  </a:lnTo>
                  <a:lnTo>
                    <a:pt x="422" y="23"/>
                  </a:lnTo>
                  <a:lnTo>
                    <a:pt x="393" y="12"/>
                  </a:lnTo>
                  <a:lnTo>
                    <a:pt x="427" y="17"/>
                  </a:lnTo>
                  <a:lnTo>
                    <a:pt x="412" y="10"/>
                  </a:lnTo>
                  <a:lnTo>
                    <a:pt x="430" y="7"/>
                  </a:lnTo>
                  <a:lnTo>
                    <a:pt x="488" y="28"/>
                  </a:lnTo>
                  <a:lnTo>
                    <a:pt x="483" y="20"/>
                  </a:lnTo>
                  <a:lnTo>
                    <a:pt x="511" y="12"/>
                  </a:lnTo>
                  <a:lnTo>
                    <a:pt x="485" y="10"/>
                  </a:lnTo>
                  <a:lnTo>
                    <a:pt x="485" y="2"/>
                  </a:lnTo>
                  <a:lnTo>
                    <a:pt x="501" y="0"/>
                  </a:lnTo>
                  <a:lnTo>
                    <a:pt x="666" y="2"/>
                  </a:lnTo>
                  <a:lnTo>
                    <a:pt x="679" y="5"/>
                  </a:lnTo>
                  <a:lnTo>
                    <a:pt x="674" y="10"/>
                  </a:lnTo>
                  <a:lnTo>
                    <a:pt x="561" y="12"/>
                  </a:lnTo>
                  <a:lnTo>
                    <a:pt x="574" y="17"/>
                  </a:lnTo>
                  <a:lnTo>
                    <a:pt x="533" y="23"/>
                  </a:lnTo>
                  <a:lnTo>
                    <a:pt x="687" y="12"/>
                  </a:lnTo>
                  <a:lnTo>
                    <a:pt x="692" y="20"/>
                  </a:lnTo>
                  <a:lnTo>
                    <a:pt x="674" y="28"/>
                  </a:lnTo>
                  <a:lnTo>
                    <a:pt x="708" y="23"/>
                  </a:lnTo>
                  <a:lnTo>
                    <a:pt x="750" y="34"/>
                  </a:lnTo>
                  <a:lnTo>
                    <a:pt x="687" y="49"/>
                  </a:lnTo>
                  <a:lnTo>
                    <a:pt x="590" y="47"/>
                  </a:lnTo>
                  <a:lnTo>
                    <a:pt x="611" y="52"/>
                  </a:lnTo>
                  <a:lnTo>
                    <a:pt x="572" y="60"/>
                  </a:lnTo>
                  <a:lnTo>
                    <a:pt x="572" y="68"/>
                  </a:lnTo>
                  <a:lnTo>
                    <a:pt x="682" y="57"/>
                  </a:lnTo>
                  <a:lnTo>
                    <a:pt x="687" y="62"/>
                  </a:lnTo>
                  <a:lnTo>
                    <a:pt x="666" y="76"/>
                  </a:lnTo>
                  <a:lnTo>
                    <a:pt x="737" y="52"/>
                  </a:lnTo>
                  <a:lnTo>
                    <a:pt x="742" y="73"/>
                  </a:lnTo>
                  <a:lnTo>
                    <a:pt x="705" y="110"/>
                  </a:lnTo>
                  <a:lnTo>
                    <a:pt x="771" y="68"/>
                  </a:lnTo>
                  <a:lnTo>
                    <a:pt x="771" y="76"/>
                  </a:lnTo>
                  <a:lnTo>
                    <a:pt x="805" y="73"/>
                  </a:lnTo>
                  <a:lnTo>
                    <a:pt x="815" y="60"/>
                  </a:lnTo>
                  <a:lnTo>
                    <a:pt x="847" y="60"/>
                  </a:lnTo>
                  <a:lnTo>
                    <a:pt x="894" y="70"/>
                  </a:lnTo>
                  <a:lnTo>
                    <a:pt x="849" y="86"/>
                  </a:lnTo>
                  <a:lnTo>
                    <a:pt x="855" y="96"/>
                  </a:lnTo>
                  <a:lnTo>
                    <a:pt x="756" y="104"/>
                  </a:lnTo>
                  <a:lnTo>
                    <a:pt x="834" y="107"/>
                  </a:lnTo>
                  <a:lnTo>
                    <a:pt x="768" y="120"/>
                  </a:lnTo>
                  <a:lnTo>
                    <a:pt x="776" y="130"/>
                  </a:lnTo>
                  <a:lnTo>
                    <a:pt x="815" y="120"/>
                  </a:lnTo>
                  <a:lnTo>
                    <a:pt x="787" y="136"/>
                  </a:lnTo>
                  <a:lnTo>
                    <a:pt x="781" y="152"/>
                  </a:lnTo>
                  <a:lnTo>
                    <a:pt x="792" y="146"/>
                  </a:lnTo>
                  <a:lnTo>
                    <a:pt x="761" y="162"/>
                  </a:lnTo>
                  <a:lnTo>
                    <a:pt x="750" y="196"/>
                  </a:lnTo>
                  <a:lnTo>
                    <a:pt x="766" y="191"/>
                  </a:lnTo>
                  <a:lnTo>
                    <a:pt x="790" y="196"/>
                  </a:lnTo>
                  <a:lnTo>
                    <a:pt x="768" y="196"/>
                  </a:lnTo>
                  <a:lnTo>
                    <a:pt x="768" y="206"/>
                  </a:lnTo>
                  <a:lnTo>
                    <a:pt x="802" y="209"/>
                  </a:lnTo>
                  <a:lnTo>
                    <a:pt x="805" y="225"/>
                  </a:lnTo>
                  <a:lnTo>
                    <a:pt x="753" y="222"/>
                  </a:lnTo>
                  <a:lnTo>
                    <a:pt x="766" y="225"/>
                  </a:lnTo>
                  <a:lnTo>
                    <a:pt x="739" y="230"/>
                  </a:lnTo>
                  <a:lnTo>
                    <a:pt x="753" y="243"/>
                  </a:lnTo>
                  <a:lnTo>
                    <a:pt x="781" y="243"/>
                  </a:lnTo>
                  <a:lnTo>
                    <a:pt x="763" y="254"/>
                  </a:lnTo>
                  <a:lnTo>
                    <a:pt x="784" y="259"/>
                  </a:lnTo>
                  <a:lnTo>
                    <a:pt x="784" y="275"/>
                  </a:lnTo>
                  <a:lnTo>
                    <a:pt x="747" y="267"/>
                  </a:lnTo>
                  <a:lnTo>
                    <a:pt x="768" y="275"/>
                  </a:lnTo>
                  <a:lnTo>
                    <a:pt x="756" y="280"/>
                  </a:lnTo>
                  <a:lnTo>
                    <a:pt x="766" y="280"/>
                  </a:lnTo>
                  <a:lnTo>
                    <a:pt x="763" y="288"/>
                  </a:lnTo>
                  <a:lnTo>
                    <a:pt x="792" y="298"/>
                  </a:lnTo>
                  <a:lnTo>
                    <a:pt x="747" y="296"/>
                  </a:lnTo>
                  <a:lnTo>
                    <a:pt x="742" y="301"/>
                  </a:lnTo>
                  <a:lnTo>
                    <a:pt x="771" y="314"/>
                  </a:lnTo>
                  <a:lnTo>
                    <a:pt x="768" y="324"/>
                  </a:lnTo>
                  <a:lnTo>
                    <a:pt x="742" y="332"/>
                  </a:lnTo>
                  <a:lnTo>
                    <a:pt x="716" y="314"/>
                  </a:lnTo>
                  <a:lnTo>
                    <a:pt x="677" y="327"/>
                  </a:lnTo>
                  <a:lnTo>
                    <a:pt x="705" y="338"/>
                  </a:lnTo>
                  <a:lnTo>
                    <a:pt x="677" y="346"/>
                  </a:lnTo>
                  <a:lnTo>
                    <a:pt x="708" y="346"/>
                  </a:lnTo>
                  <a:lnTo>
                    <a:pt x="697" y="361"/>
                  </a:lnTo>
                  <a:lnTo>
                    <a:pt x="711" y="353"/>
                  </a:lnTo>
                  <a:lnTo>
                    <a:pt x="742" y="366"/>
                  </a:lnTo>
                  <a:lnTo>
                    <a:pt x="729" y="377"/>
                  </a:lnTo>
                  <a:lnTo>
                    <a:pt x="747" y="374"/>
                  </a:lnTo>
                  <a:lnTo>
                    <a:pt x="742" y="385"/>
                  </a:lnTo>
                  <a:lnTo>
                    <a:pt x="753" y="380"/>
                  </a:lnTo>
                  <a:lnTo>
                    <a:pt x="756" y="406"/>
                  </a:lnTo>
                  <a:lnTo>
                    <a:pt x="742" y="398"/>
                  </a:lnTo>
                  <a:lnTo>
                    <a:pt x="739" y="406"/>
                  </a:lnTo>
                  <a:lnTo>
                    <a:pt x="726" y="406"/>
                  </a:lnTo>
                  <a:lnTo>
                    <a:pt x="708" y="385"/>
                  </a:lnTo>
                  <a:lnTo>
                    <a:pt x="666" y="372"/>
                  </a:lnTo>
                  <a:lnTo>
                    <a:pt x="697" y="387"/>
                  </a:lnTo>
                  <a:lnTo>
                    <a:pt x="658" y="393"/>
                  </a:lnTo>
                  <a:lnTo>
                    <a:pt x="645" y="406"/>
                  </a:lnTo>
                  <a:lnTo>
                    <a:pt x="682" y="411"/>
                  </a:lnTo>
                  <a:lnTo>
                    <a:pt x="650" y="419"/>
                  </a:lnTo>
                  <a:lnTo>
                    <a:pt x="700" y="411"/>
                  </a:lnTo>
                  <a:lnTo>
                    <a:pt x="745" y="422"/>
                  </a:lnTo>
                  <a:lnTo>
                    <a:pt x="685" y="453"/>
                  </a:lnTo>
                  <a:lnTo>
                    <a:pt x="629" y="469"/>
                  </a:lnTo>
                  <a:lnTo>
                    <a:pt x="606" y="469"/>
                  </a:lnTo>
                  <a:lnTo>
                    <a:pt x="593" y="456"/>
                  </a:lnTo>
                  <a:lnTo>
                    <a:pt x="601" y="469"/>
                  </a:lnTo>
                  <a:lnTo>
                    <a:pt x="585" y="476"/>
                  </a:lnTo>
                  <a:lnTo>
                    <a:pt x="561" y="510"/>
                  </a:lnTo>
                  <a:lnTo>
                    <a:pt x="545" y="508"/>
                  </a:lnTo>
                  <a:lnTo>
                    <a:pt x="543" y="521"/>
                  </a:lnTo>
                  <a:lnTo>
                    <a:pt x="525" y="524"/>
                  </a:lnTo>
                  <a:lnTo>
                    <a:pt x="516" y="518"/>
                  </a:lnTo>
                  <a:lnTo>
                    <a:pt x="525" y="510"/>
                  </a:lnTo>
                  <a:lnTo>
                    <a:pt x="516" y="508"/>
                  </a:lnTo>
                  <a:lnTo>
                    <a:pt x="509" y="529"/>
                  </a:lnTo>
                  <a:lnTo>
                    <a:pt x="480" y="532"/>
                  </a:lnTo>
                  <a:lnTo>
                    <a:pt x="483" y="542"/>
                  </a:lnTo>
                  <a:lnTo>
                    <a:pt x="467" y="545"/>
                  </a:lnTo>
                  <a:lnTo>
                    <a:pt x="480" y="558"/>
                  </a:lnTo>
                  <a:lnTo>
                    <a:pt x="464" y="558"/>
                  </a:lnTo>
                  <a:lnTo>
                    <a:pt x="477" y="574"/>
                  </a:lnTo>
                  <a:lnTo>
                    <a:pt x="464" y="574"/>
                  </a:lnTo>
                  <a:lnTo>
                    <a:pt x="474" y="576"/>
                  </a:lnTo>
                  <a:lnTo>
                    <a:pt x="464" y="589"/>
                  </a:lnTo>
                  <a:lnTo>
                    <a:pt x="454" y="586"/>
                  </a:lnTo>
                  <a:lnTo>
                    <a:pt x="464" y="592"/>
                  </a:lnTo>
                  <a:lnTo>
                    <a:pt x="443" y="597"/>
                  </a:lnTo>
                  <a:lnTo>
                    <a:pt x="454" y="618"/>
                  </a:lnTo>
                  <a:lnTo>
                    <a:pt x="443" y="647"/>
                  </a:lnTo>
                  <a:lnTo>
                    <a:pt x="430" y="647"/>
                  </a:lnTo>
                  <a:lnTo>
                    <a:pt x="440" y="655"/>
                  </a:lnTo>
                  <a:lnTo>
                    <a:pt x="409" y="655"/>
                  </a:lnTo>
                  <a:lnTo>
                    <a:pt x="404" y="636"/>
                  </a:lnTo>
                  <a:lnTo>
                    <a:pt x="364" y="639"/>
                  </a:lnTo>
                  <a:lnTo>
                    <a:pt x="373" y="634"/>
                  </a:lnTo>
                  <a:lnTo>
                    <a:pt x="354" y="626"/>
                  </a:lnTo>
                  <a:lnTo>
                    <a:pt x="364" y="623"/>
                  </a:lnTo>
                  <a:lnTo>
                    <a:pt x="349" y="623"/>
                  </a:lnTo>
                  <a:lnTo>
                    <a:pt x="354" y="613"/>
                  </a:lnTo>
                  <a:lnTo>
                    <a:pt x="344" y="613"/>
                  </a:lnTo>
                  <a:lnTo>
                    <a:pt x="317" y="576"/>
                  </a:lnTo>
                  <a:lnTo>
                    <a:pt x="317" y="563"/>
                  </a:lnTo>
                  <a:lnTo>
                    <a:pt x="336" y="552"/>
                  </a:lnTo>
                  <a:lnTo>
                    <a:pt x="328" y="547"/>
                  </a:lnTo>
                  <a:lnTo>
                    <a:pt x="309" y="560"/>
                  </a:lnTo>
                  <a:lnTo>
                    <a:pt x="307" y="534"/>
                  </a:lnTo>
                  <a:lnTo>
                    <a:pt x="288" y="518"/>
                  </a:lnTo>
                  <a:lnTo>
                    <a:pt x="291" y="498"/>
                  </a:lnTo>
                  <a:lnTo>
                    <a:pt x="280" y="490"/>
                  </a:lnTo>
                  <a:lnTo>
                    <a:pt x="296" y="469"/>
                  </a:lnTo>
                  <a:lnTo>
                    <a:pt x="288" y="466"/>
                  </a:lnTo>
                  <a:lnTo>
                    <a:pt x="322" y="469"/>
                  </a:lnTo>
                  <a:lnTo>
                    <a:pt x="320" y="461"/>
                  </a:lnTo>
                  <a:lnTo>
                    <a:pt x="294" y="461"/>
                  </a:lnTo>
                  <a:lnTo>
                    <a:pt x="330" y="442"/>
                  </a:lnTo>
                  <a:lnTo>
                    <a:pt x="322" y="437"/>
                  </a:lnTo>
                  <a:lnTo>
                    <a:pt x="330" y="419"/>
                  </a:lnTo>
                  <a:lnTo>
                    <a:pt x="302" y="417"/>
                  </a:lnTo>
                  <a:lnTo>
                    <a:pt x="273" y="400"/>
                  </a:lnTo>
                  <a:lnTo>
                    <a:pt x="328" y="411"/>
                  </a:lnTo>
                  <a:lnTo>
                    <a:pt x="320" y="403"/>
                  </a:lnTo>
                  <a:lnTo>
                    <a:pt x="328" y="400"/>
                  </a:lnTo>
                  <a:lnTo>
                    <a:pt x="307" y="390"/>
                  </a:lnTo>
                  <a:lnTo>
                    <a:pt x="315" y="385"/>
                  </a:lnTo>
                  <a:lnTo>
                    <a:pt x="299" y="387"/>
                  </a:lnTo>
                  <a:lnTo>
                    <a:pt x="309" y="380"/>
                  </a:lnTo>
                  <a:lnTo>
                    <a:pt x="294" y="382"/>
                  </a:lnTo>
                  <a:lnTo>
                    <a:pt x="312" y="374"/>
                  </a:lnTo>
                  <a:lnTo>
                    <a:pt x="286" y="364"/>
                  </a:lnTo>
                  <a:lnTo>
                    <a:pt x="278" y="380"/>
                  </a:lnTo>
                  <a:lnTo>
                    <a:pt x="257" y="382"/>
                  </a:lnTo>
                  <a:lnTo>
                    <a:pt x="252" y="374"/>
                  </a:lnTo>
                  <a:lnTo>
                    <a:pt x="268" y="364"/>
                  </a:lnTo>
                  <a:lnTo>
                    <a:pt x="254" y="364"/>
                  </a:lnTo>
                  <a:lnTo>
                    <a:pt x="273" y="343"/>
                  </a:lnTo>
                  <a:lnTo>
                    <a:pt x="254" y="338"/>
                  </a:lnTo>
                  <a:lnTo>
                    <a:pt x="260" y="324"/>
                  </a:lnTo>
                  <a:lnTo>
                    <a:pt x="239" y="298"/>
                  </a:lnTo>
                  <a:lnTo>
                    <a:pt x="246" y="296"/>
                  </a:lnTo>
                  <a:lnTo>
                    <a:pt x="212" y="270"/>
                  </a:lnTo>
                  <a:lnTo>
                    <a:pt x="209" y="259"/>
                  </a:lnTo>
                  <a:lnTo>
                    <a:pt x="176" y="246"/>
                  </a:lnTo>
                  <a:lnTo>
                    <a:pt x="142" y="240"/>
                  </a:lnTo>
                  <a:lnTo>
                    <a:pt x="113" y="248"/>
                  </a:lnTo>
                  <a:lnTo>
                    <a:pt x="89" y="243"/>
                  </a:lnTo>
                  <a:lnTo>
                    <a:pt x="97" y="256"/>
                  </a:lnTo>
                  <a:lnTo>
                    <a:pt x="71" y="248"/>
                  </a:lnTo>
                  <a:lnTo>
                    <a:pt x="50" y="238"/>
                  </a:lnTo>
                  <a:lnTo>
                    <a:pt x="71" y="230"/>
                  </a:lnTo>
                  <a:lnTo>
                    <a:pt x="21" y="222"/>
                  </a:lnTo>
                  <a:lnTo>
                    <a:pt x="40" y="214"/>
                  </a:lnTo>
                  <a:lnTo>
                    <a:pt x="99" y="217"/>
                  </a:lnTo>
                  <a:lnTo>
                    <a:pt x="105" y="209"/>
                  </a:lnTo>
                  <a:lnTo>
                    <a:pt x="94" y="206"/>
                  </a:lnTo>
                  <a:lnTo>
                    <a:pt x="105" y="201"/>
                  </a:lnTo>
                  <a:lnTo>
                    <a:pt x="52" y="204"/>
                  </a:lnTo>
                  <a:lnTo>
                    <a:pt x="0" y="18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3" name="Freeform 615"/>
            <p:cNvSpPr>
              <a:spLocks/>
            </p:cNvSpPr>
            <p:nvPr/>
          </p:nvSpPr>
          <p:spPr bwMode="auto">
            <a:xfrm>
              <a:off x="4478462" y="3154911"/>
              <a:ext cx="160337" cy="79375"/>
            </a:xfrm>
            <a:custGeom>
              <a:avLst/>
              <a:gdLst>
                <a:gd name="T0" fmla="*/ 0 w 101"/>
                <a:gd name="T1" fmla="*/ 2147483647 h 50"/>
                <a:gd name="T2" fmla="*/ 2147483647 w 101"/>
                <a:gd name="T3" fmla="*/ 2147483647 h 50"/>
                <a:gd name="T4" fmla="*/ 2147483647 w 101"/>
                <a:gd name="T5" fmla="*/ 2147483647 h 50"/>
                <a:gd name="T6" fmla="*/ 2147483647 w 101"/>
                <a:gd name="T7" fmla="*/ 0 h 50"/>
                <a:gd name="T8" fmla="*/ 2147483647 w 101"/>
                <a:gd name="T9" fmla="*/ 2147483647 h 50"/>
                <a:gd name="T10" fmla="*/ 2147483647 w 101"/>
                <a:gd name="T11" fmla="*/ 2147483647 h 50"/>
                <a:gd name="T12" fmla="*/ 2147483647 w 101"/>
                <a:gd name="T13" fmla="*/ 2147483647 h 50"/>
                <a:gd name="T14" fmla="*/ 2147483647 w 101"/>
                <a:gd name="T15" fmla="*/ 2147483647 h 50"/>
                <a:gd name="T16" fmla="*/ 0 w 101"/>
                <a:gd name="T17" fmla="*/ 2147483647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50"/>
                <a:gd name="T29" fmla="*/ 101 w 101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50">
                  <a:moveTo>
                    <a:pt x="0" y="31"/>
                  </a:moveTo>
                  <a:lnTo>
                    <a:pt x="17" y="7"/>
                  </a:lnTo>
                  <a:lnTo>
                    <a:pt x="37" y="13"/>
                  </a:lnTo>
                  <a:lnTo>
                    <a:pt x="69" y="0"/>
                  </a:lnTo>
                  <a:lnTo>
                    <a:pt x="87" y="2"/>
                  </a:lnTo>
                  <a:lnTo>
                    <a:pt x="100" y="10"/>
                  </a:lnTo>
                  <a:lnTo>
                    <a:pt x="64" y="44"/>
                  </a:lnTo>
                  <a:lnTo>
                    <a:pt x="29" y="49"/>
                  </a:lnTo>
                  <a:lnTo>
                    <a:pt x="0" y="31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4" name="Freeform 616"/>
            <p:cNvSpPr>
              <a:spLocks/>
            </p:cNvSpPr>
            <p:nvPr/>
          </p:nvSpPr>
          <p:spPr bwMode="auto">
            <a:xfrm>
              <a:off x="3533899" y="2542136"/>
              <a:ext cx="255588" cy="122238"/>
            </a:xfrm>
            <a:custGeom>
              <a:avLst/>
              <a:gdLst>
                <a:gd name="T0" fmla="*/ 0 w 161"/>
                <a:gd name="T1" fmla="*/ 2147483647 h 77"/>
                <a:gd name="T2" fmla="*/ 2147483647 w 161"/>
                <a:gd name="T3" fmla="*/ 2147483647 h 77"/>
                <a:gd name="T4" fmla="*/ 2147483647 w 161"/>
                <a:gd name="T5" fmla="*/ 2147483647 h 77"/>
                <a:gd name="T6" fmla="*/ 2147483647 w 161"/>
                <a:gd name="T7" fmla="*/ 2147483647 h 77"/>
                <a:gd name="T8" fmla="*/ 2147483647 w 161"/>
                <a:gd name="T9" fmla="*/ 2147483647 h 77"/>
                <a:gd name="T10" fmla="*/ 2147483647 w 161"/>
                <a:gd name="T11" fmla="*/ 2147483647 h 77"/>
                <a:gd name="T12" fmla="*/ 2147483647 w 161"/>
                <a:gd name="T13" fmla="*/ 2147483647 h 77"/>
                <a:gd name="T14" fmla="*/ 2147483647 w 161"/>
                <a:gd name="T15" fmla="*/ 2147483647 h 77"/>
                <a:gd name="T16" fmla="*/ 2147483647 w 161"/>
                <a:gd name="T17" fmla="*/ 2147483647 h 77"/>
                <a:gd name="T18" fmla="*/ 2147483647 w 161"/>
                <a:gd name="T19" fmla="*/ 2147483647 h 77"/>
                <a:gd name="T20" fmla="*/ 2147483647 w 161"/>
                <a:gd name="T21" fmla="*/ 2147483647 h 77"/>
                <a:gd name="T22" fmla="*/ 2147483647 w 161"/>
                <a:gd name="T23" fmla="*/ 2147483647 h 77"/>
                <a:gd name="T24" fmla="*/ 2147483647 w 161"/>
                <a:gd name="T25" fmla="*/ 2147483647 h 77"/>
                <a:gd name="T26" fmla="*/ 2147483647 w 161"/>
                <a:gd name="T27" fmla="*/ 2147483647 h 77"/>
                <a:gd name="T28" fmla="*/ 2147483647 w 161"/>
                <a:gd name="T29" fmla="*/ 2147483647 h 77"/>
                <a:gd name="T30" fmla="*/ 2147483647 w 161"/>
                <a:gd name="T31" fmla="*/ 0 h 77"/>
                <a:gd name="T32" fmla="*/ 2147483647 w 161"/>
                <a:gd name="T33" fmla="*/ 2147483647 h 77"/>
                <a:gd name="T34" fmla="*/ 2147483647 w 161"/>
                <a:gd name="T35" fmla="*/ 2147483647 h 77"/>
                <a:gd name="T36" fmla="*/ 2147483647 w 161"/>
                <a:gd name="T37" fmla="*/ 2147483647 h 77"/>
                <a:gd name="T38" fmla="*/ 2147483647 w 161"/>
                <a:gd name="T39" fmla="*/ 2147483647 h 77"/>
                <a:gd name="T40" fmla="*/ 2147483647 w 161"/>
                <a:gd name="T41" fmla="*/ 2147483647 h 77"/>
                <a:gd name="T42" fmla="*/ 2147483647 w 161"/>
                <a:gd name="T43" fmla="*/ 2147483647 h 77"/>
                <a:gd name="T44" fmla="*/ 2147483647 w 161"/>
                <a:gd name="T45" fmla="*/ 2147483647 h 77"/>
                <a:gd name="T46" fmla="*/ 2147483647 w 161"/>
                <a:gd name="T47" fmla="*/ 2147483647 h 77"/>
                <a:gd name="T48" fmla="*/ 2147483647 w 161"/>
                <a:gd name="T49" fmla="*/ 2147483647 h 77"/>
                <a:gd name="T50" fmla="*/ 2147483647 w 161"/>
                <a:gd name="T51" fmla="*/ 2147483647 h 77"/>
                <a:gd name="T52" fmla="*/ 2147483647 w 161"/>
                <a:gd name="T53" fmla="*/ 2147483647 h 77"/>
                <a:gd name="T54" fmla="*/ 2147483647 w 161"/>
                <a:gd name="T55" fmla="*/ 2147483647 h 77"/>
                <a:gd name="T56" fmla="*/ 0 w 161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1"/>
                <a:gd name="T88" fmla="*/ 0 h 77"/>
                <a:gd name="T89" fmla="*/ 161 w 161"/>
                <a:gd name="T90" fmla="*/ 77 h 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1" h="77">
                  <a:moveTo>
                    <a:pt x="0" y="29"/>
                  </a:moveTo>
                  <a:lnTo>
                    <a:pt x="11" y="27"/>
                  </a:lnTo>
                  <a:lnTo>
                    <a:pt x="3" y="19"/>
                  </a:lnTo>
                  <a:lnTo>
                    <a:pt x="16" y="24"/>
                  </a:lnTo>
                  <a:lnTo>
                    <a:pt x="11" y="11"/>
                  </a:lnTo>
                  <a:lnTo>
                    <a:pt x="26" y="16"/>
                  </a:lnTo>
                  <a:lnTo>
                    <a:pt x="19" y="3"/>
                  </a:lnTo>
                  <a:lnTo>
                    <a:pt x="45" y="13"/>
                  </a:lnTo>
                  <a:lnTo>
                    <a:pt x="48" y="35"/>
                  </a:lnTo>
                  <a:lnTo>
                    <a:pt x="58" y="11"/>
                  </a:lnTo>
                  <a:lnTo>
                    <a:pt x="74" y="19"/>
                  </a:lnTo>
                  <a:lnTo>
                    <a:pt x="84" y="8"/>
                  </a:lnTo>
                  <a:lnTo>
                    <a:pt x="92" y="24"/>
                  </a:lnTo>
                  <a:lnTo>
                    <a:pt x="89" y="11"/>
                  </a:lnTo>
                  <a:lnTo>
                    <a:pt x="119" y="11"/>
                  </a:lnTo>
                  <a:lnTo>
                    <a:pt x="121" y="0"/>
                  </a:lnTo>
                  <a:lnTo>
                    <a:pt x="131" y="8"/>
                  </a:lnTo>
                  <a:lnTo>
                    <a:pt x="147" y="5"/>
                  </a:lnTo>
                  <a:lnTo>
                    <a:pt x="136" y="11"/>
                  </a:lnTo>
                  <a:lnTo>
                    <a:pt x="160" y="37"/>
                  </a:lnTo>
                  <a:lnTo>
                    <a:pt x="142" y="55"/>
                  </a:lnTo>
                  <a:lnTo>
                    <a:pt x="79" y="76"/>
                  </a:lnTo>
                  <a:lnTo>
                    <a:pt x="26" y="69"/>
                  </a:lnTo>
                  <a:lnTo>
                    <a:pt x="40" y="47"/>
                  </a:lnTo>
                  <a:lnTo>
                    <a:pt x="8" y="42"/>
                  </a:lnTo>
                  <a:lnTo>
                    <a:pt x="37" y="37"/>
                  </a:lnTo>
                  <a:lnTo>
                    <a:pt x="29" y="35"/>
                  </a:lnTo>
                  <a:lnTo>
                    <a:pt x="40" y="29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5" name="Freeform 617"/>
            <p:cNvSpPr>
              <a:spLocks/>
            </p:cNvSpPr>
            <p:nvPr/>
          </p:nvSpPr>
          <p:spPr bwMode="auto">
            <a:xfrm>
              <a:off x="3862512" y="2946949"/>
              <a:ext cx="103187" cy="112712"/>
            </a:xfrm>
            <a:custGeom>
              <a:avLst/>
              <a:gdLst>
                <a:gd name="T0" fmla="*/ 0 w 65"/>
                <a:gd name="T1" fmla="*/ 2147483647 h 71"/>
                <a:gd name="T2" fmla="*/ 2147483647 w 65"/>
                <a:gd name="T3" fmla="*/ 2147483647 h 71"/>
                <a:gd name="T4" fmla="*/ 2147483647 w 65"/>
                <a:gd name="T5" fmla="*/ 2147483647 h 71"/>
                <a:gd name="T6" fmla="*/ 2147483647 w 65"/>
                <a:gd name="T7" fmla="*/ 2147483647 h 71"/>
                <a:gd name="T8" fmla="*/ 2147483647 w 65"/>
                <a:gd name="T9" fmla="*/ 2147483647 h 71"/>
                <a:gd name="T10" fmla="*/ 2147483647 w 65"/>
                <a:gd name="T11" fmla="*/ 2147483647 h 71"/>
                <a:gd name="T12" fmla="*/ 2147483647 w 65"/>
                <a:gd name="T13" fmla="*/ 2147483647 h 71"/>
                <a:gd name="T14" fmla="*/ 2147483647 w 65"/>
                <a:gd name="T15" fmla="*/ 2147483647 h 71"/>
                <a:gd name="T16" fmla="*/ 2147483647 w 65"/>
                <a:gd name="T17" fmla="*/ 2147483647 h 71"/>
                <a:gd name="T18" fmla="*/ 2147483647 w 65"/>
                <a:gd name="T19" fmla="*/ 0 h 71"/>
                <a:gd name="T20" fmla="*/ 2147483647 w 65"/>
                <a:gd name="T21" fmla="*/ 2147483647 h 71"/>
                <a:gd name="T22" fmla="*/ 2147483647 w 65"/>
                <a:gd name="T23" fmla="*/ 2147483647 h 71"/>
                <a:gd name="T24" fmla="*/ 2147483647 w 65"/>
                <a:gd name="T25" fmla="*/ 2147483647 h 71"/>
                <a:gd name="T26" fmla="*/ 2147483647 w 65"/>
                <a:gd name="T27" fmla="*/ 2147483647 h 71"/>
                <a:gd name="T28" fmla="*/ 2147483647 w 65"/>
                <a:gd name="T29" fmla="*/ 2147483647 h 71"/>
                <a:gd name="T30" fmla="*/ 2147483647 w 65"/>
                <a:gd name="T31" fmla="*/ 2147483647 h 71"/>
                <a:gd name="T32" fmla="*/ 2147483647 w 65"/>
                <a:gd name="T33" fmla="*/ 2147483647 h 71"/>
                <a:gd name="T34" fmla="*/ 0 w 65"/>
                <a:gd name="T35" fmla="*/ 2147483647 h 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71"/>
                <a:gd name="T56" fmla="*/ 65 w 65"/>
                <a:gd name="T57" fmla="*/ 71 h 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71">
                  <a:moveTo>
                    <a:pt x="0" y="60"/>
                  </a:moveTo>
                  <a:lnTo>
                    <a:pt x="14" y="68"/>
                  </a:lnTo>
                  <a:lnTo>
                    <a:pt x="5" y="70"/>
                  </a:lnTo>
                  <a:lnTo>
                    <a:pt x="61" y="62"/>
                  </a:lnTo>
                  <a:lnTo>
                    <a:pt x="64" y="23"/>
                  </a:lnTo>
                  <a:lnTo>
                    <a:pt x="58" y="15"/>
                  </a:lnTo>
                  <a:lnTo>
                    <a:pt x="40" y="20"/>
                  </a:lnTo>
                  <a:lnTo>
                    <a:pt x="35" y="15"/>
                  </a:lnTo>
                  <a:lnTo>
                    <a:pt x="42" y="5"/>
                  </a:lnTo>
                  <a:lnTo>
                    <a:pt x="35" y="0"/>
                  </a:lnTo>
                  <a:lnTo>
                    <a:pt x="29" y="18"/>
                  </a:lnTo>
                  <a:lnTo>
                    <a:pt x="5" y="26"/>
                  </a:lnTo>
                  <a:lnTo>
                    <a:pt x="14" y="28"/>
                  </a:lnTo>
                  <a:lnTo>
                    <a:pt x="8" y="37"/>
                  </a:lnTo>
                  <a:lnTo>
                    <a:pt x="24" y="39"/>
                  </a:lnTo>
                  <a:lnTo>
                    <a:pt x="8" y="55"/>
                  </a:lnTo>
                  <a:lnTo>
                    <a:pt x="27" y="52"/>
                  </a:lnTo>
                  <a:lnTo>
                    <a:pt x="0" y="60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6" name="Freeform 618"/>
            <p:cNvSpPr>
              <a:spLocks/>
            </p:cNvSpPr>
            <p:nvPr/>
          </p:nvSpPr>
          <p:spPr bwMode="auto">
            <a:xfrm>
              <a:off x="4237162" y="3104111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2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7" name="Freeform 619"/>
            <p:cNvSpPr>
              <a:spLocks/>
            </p:cNvSpPr>
            <p:nvPr/>
          </p:nvSpPr>
          <p:spPr bwMode="auto">
            <a:xfrm>
              <a:off x="1377450" y="3569821"/>
              <a:ext cx="709612" cy="447675"/>
            </a:xfrm>
            <a:custGeom>
              <a:avLst/>
              <a:gdLst>
                <a:gd name="T0" fmla="*/ 0 w 447"/>
                <a:gd name="T1" fmla="*/ 2147483647 h 282"/>
                <a:gd name="T2" fmla="*/ 2147483647 w 447"/>
                <a:gd name="T3" fmla="*/ 2147483647 h 282"/>
                <a:gd name="T4" fmla="*/ 2147483647 w 447"/>
                <a:gd name="T5" fmla="*/ 2147483647 h 282"/>
                <a:gd name="T6" fmla="*/ 2147483647 w 447"/>
                <a:gd name="T7" fmla="*/ 2147483647 h 282"/>
                <a:gd name="T8" fmla="*/ 2147483647 w 447"/>
                <a:gd name="T9" fmla="*/ 2147483647 h 282"/>
                <a:gd name="T10" fmla="*/ 2147483647 w 447"/>
                <a:gd name="T11" fmla="*/ 2147483647 h 282"/>
                <a:gd name="T12" fmla="*/ 2147483647 w 447"/>
                <a:gd name="T13" fmla="*/ 2147483647 h 282"/>
                <a:gd name="T14" fmla="*/ 2147483647 w 447"/>
                <a:gd name="T15" fmla="*/ 2147483647 h 282"/>
                <a:gd name="T16" fmla="*/ 2147483647 w 447"/>
                <a:gd name="T17" fmla="*/ 2147483647 h 282"/>
                <a:gd name="T18" fmla="*/ 2147483647 w 447"/>
                <a:gd name="T19" fmla="*/ 2147483647 h 282"/>
                <a:gd name="T20" fmla="*/ 2147483647 w 447"/>
                <a:gd name="T21" fmla="*/ 2147483647 h 282"/>
                <a:gd name="T22" fmla="*/ 2147483647 w 447"/>
                <a:gd name="T23" fmla="*/ 2147483647 h 282"/>
                <a:gd name="T24" fmla="*/ 2147483647 w 447"/>
                <a:gd name="T25" fmla="*/ 2147483647 h 282"/>
                <a:gd name="T26" fmla="*/ 2147483647 w 447"/>
                <a:gd name="T27" fmla="*/ 2147483647 h 282"/>
                <a:gd name="T28" fmla="*/ 2147483647 w 447"/>
                <a:gd name="T29" fmla="*/ 2147483647 h 282"/>
                <a:gd name="T30" fmla="*/ 2147483647 w 447"/>
                <a:gd name="T31" fmla="*/ 2147483647 h 282"/>
                <a:gd name="T32" fmla="*/ 2147483647 w 447"/>
                <a:gd name="T33" fmla="*/ 2147483647 h 282"/>
                <a:gd name="T34" fmla="*/ 2147483647 w 447"/>
                <a:gd name="T35" fmla="*/ 2147483647 h 282"/>
                <a:gd name="T36" fmla="*/ 2147483647 w 447"/>
                <a:gd name="T37" fmla="*/ 2147483647 h 282"/>
                <a:gd name="T38" fmla="*/ 2147483647 w 447"/>
                <a:gd name="T39" fmla="*/ 2147483647 h 282"/>
                <a:gd name="T40" fmla="*/ 2147483647 w 447"/>
                <a:gd name="T41" fmla="*/ 2147483647 h 282"/>
                <a:gd name="T42" fmla="*/ 2147483647 w 447"/>
                <a:gd name="T43" fmla="*/ 2147483647 h 282"/>
                <a:gd name="T44" fmla="*/ 2147483647 w 447"/>
                <a:gd name="T45" fmla="*/ 2147483647 h 282"/>
                <a:gd name="T46" fmla="*/ 2147483647 w 447"/>
                <a:gd name="T47" fmla="*/ 2147483647 h 282"/>
                <a:gd name="T48" fmla="*/ 2147483647 w 447"/>
                <a:gd name="T49" fmla="*/ 2147483647 h 282"/>
                <a:gd name="T50" fmla="*/ 2147483647 w 447"/>
                <a:gd name="T51" fmla="*/ 2147483647 h 282"/>
                <a:gd name="T52" fmla="*/ 2147483647 w 447"/>
                <a:gd name="T53" fmla="*/ 2147483647 h 282"/>
                <a:gd name="T54" fmla="*/ 2147483647 w 447"/>
                <a:gd name="T55" fmla="*/ 2147483647 h 282"/>
                <a:gd name="T56" fmla="*/ 2147483647 w 447"/>
                <a:gd name="T57" fmla="*/ 2147483647 h 282"/>
                <a:gd name="T58" fmla="*/ 2147483647 w 447"/>
                <a:gd name="T59" fmla="*/ 2147483647 h 282"/>
                <a:gd name="T60" fmla="*/ 2147483647 w 447"/>
                <a:gd name="T61" fmla="*/ 2147483647 h 282"/>
                <a:gd name="T62" fmla="*/ 2147483647 w 447"/>
                <a:gd name="T63" fmla="*/ 2147483647 h 282"/>
                <a:gd name="T64" fmla="*/ 2147483647 w 447"/>
                <a:gd name="T65" fmla="*/ 2147483647 h 282"/>
                <a:gd name="T66" fmla="*/ 2147483647 w 447"/>
                <a:gd name="T67" fmla="*/ 2147483647 h 282"/>
                <a:gd name="T68" fmla="*/ 2147483647 w 447"/>
                <a:gd name="T69" fmla="*/ 2147483647 h 282"/>
                <a:gd name="T70" fmla="*/ 2147483647 w 447"/>
                <a:gd name="T71" fmla="*/ 2147483647 h 282"/>
                <a:gd name="T72" fmla="*/ 2147483647 w 447"/>
                <a:gd name="T73" fmla="*/ 2147483647 h 282"/>
                <a:gd name="T74" fmla="*/ 2147483647 w 447"/>
                <a:gd name="T75" fmla="*/ 2147483647 h 282"/>
                <a:gd name="T76" fmla="*/ 2147483647 w 447"/>
                <a:gd name="T77" fmla="*/ 2147483647 h 282"/>
                <a:gd name="T78" fmla="*/ 2147483647 w 447"/>
                <a:gd name="T79" fmla="*/ 2147483647 h 282"/>
                <a:gd name="T80" fmla="*/ 2147483647 w 447"/>
                <a:gd name="T81" fmla="*/ 2147483647 h 282"/>
                <a:gd name="T82" fmla="*/ 2147483647 w 447"/>
                <a:gd name="T83" fmla="*/ 2147483647 h 282"/>
                <a:gd name="T84" fmla="*/ 2147483647 w 447"/>
                <a:gd name="T85" fmla="*/ 2147483647 h 282"/>
                <a:gd name="T86" fmla="*/ 2147483647 w 447"/>
                <a:gd name="T87" fmla="*/ 2147483647 h 282"/>
                <a:gd name="T88" fmla="*/ 2147483647 w 447"/>
                <a:gd name="T89" fmla="*/ 0 h 282"/>
                <a:gd name="T90" fmla="*/ 0 w 447"/>
                <a:gd name="T91" fmla="*/ 2147483647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7"/>
                <a:gd name="T139" fmla="*/ 0 h 282"/>
                <a:gd name="T140" fmla="*/ 447 w 447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7" h="282">
                  <a:moveTo>
                    <a:pt x="0" y="3"/>
                  </a:moveTo>
                  <a:lnTo>
                    <a:pt x="21" y="48"/>
                  </a:lnTo>
                  <a:lnTo>
                    <a:pt x="45" y="69"/>
                  </a:lnTo>
                  <a:lnTo>
                    <a:pt x="42" y="79"/>
                  </a:lnTo>
                  <a:lnTo>
                    <a:pt x="32" y="82"/>
                  </a:lnTo>
                  <a:lnTo>
                    <a:pt x="60" y="93"/>
                  </a:lnTo>
                  <a:lnTo>
                    <a:pt x="74" y="113"/>
                  </a:lnTo>
                  <a:lnTo>
                    <a:pt x="71" y="127"/>
                  </a:lnTo>
                  <a:lnTo>
                    <a:pt x="105" y="155"/>
                  </a:lnTo>
                  <a:lnTo>
                    <a:pt x="113" y="147"/>
                  </a:lnTo>
                  <a:lnTo>
                    <a:pt x="37" y="43"/>
                  </a:lnTo>
                  <a:lnTo>
                    <a:pt x="32" y="14"/>
                  </a:lnTo>
                  <a:lnTo>
                    <a:pt x="48" y="19"/>
                  </a:lnTo>
                  <a:lnTo>
                    <a:pt x="76" y="66"/>
                  </a:lnTo>
                  <a:lnTo>
                    <a:pt x="116" y="100"/>
                  </a:lnTo>
                  <a:lnTo>
                    <a:pt x="116" y="113"/>
                  </a:lnTo>
                  <a:lnTo>
                    <a:pt x="171" y="161"/>
                  </a:lnTo>
                  <a:lnTo>
                    <a:pt x="176" y="179"/>
                  </a:lnTo>
                  <a:lnTo>
                    <a:pt x="171" y="195"/>
                  </a:lnTo>
                  <a:lnTo>
                    <a:pt x="184" y="211"/>
                  </a:lnTo>
                  <a:lnTo>
                    <a:pt x="288" y="263"/>
                  </a:lnTo>
                  <a:lnTo>
                    <a:pt x="333" y="257"/>
                  </a:lnTo>
                  <a:lnTo>
                    <a:pt x="364" y="281"/>
                  </a:lnTo>
                  <a:lnTo>
                    <a:pt x="375" y="257"/>
                  </a:lnTo>
                  <a:lnTo>
                    <a:pt x="388" y="257"/>
                  </a:lnTo>
                  <a:lnTo>
                    <a:pt x="375" y="239"/>
                  </a:lnTo>
                  <a:lnTo>
                    <a:pt x="409" y="234"/>
                  </a:lnTo>
                  <a:lnTo>
                    <a:pt x="420" y="223"/>
                  </a:lnTo>
                  <a:lnTo>
                    <a:pt x="425" y="218"/>
                  </a:lnTo>
                  <a:lnTo>
                    <a:pt x="428" y="228"/>
                  </a:lnTo>
                  <a:lnTo>
                    <a:pt x="446" y="184"/>
                  </a:lnTo>
                  <a:lnTo>
                    <a:pt x="425" y="174"/>
                  </a:lnTo>
                  <a:lnTo>
                    <a:pt x="391" y="184"/>
                  </a:lnTo>
                  <a:lnTo>
                    <a:pt x="375" y="223"/>
                  </a:lnTo>
                  <a:lnTo>
                    <a:pt x="333" y="228"/>
                  </a:lnTo>
                  <a:lnTo>
                    <a:pt x="312" y="216"/>
                  </a:lnTo>
                  <a:lnTo>
                    <a:pt x="286" y="166"/>
                  </a:lnTo>
                  <a:lnTo>
                    <a:pt x="281" y="127"/>
                  </a:lnTo>
                  <a:lnTo>
                    <a:pt x="294" y="110"/>
                  </a:lnTo>
                  <a:lnTo>
                    <a:pt x="265" y="100"/>
                  </a:lnTo>
                  <a:lnTo>
                    <a:pt x="229" y="45"/>
                  </a:lnTo>
                  <a:lnTo>
                    <a:pt x="197" y="58"/>
                  </a:lnTo>
                  <a:lnTo>
                    <a:pt x="155" y="14"/>
                  </a:lnTo>
                  <a:lnTo>
                    <a:pt x="87" y="22"/>
                  </a:lnTo>
                  <a:lnTo>
                    <a:pt x="32" y="0"/>
                  </a:lnTo>
                  <a:lnTo>
                    <a:pt x="0" y="3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8" name="Freeform 620"/>
            <p:cNvSpPr>
              <a:spLocks/>
            </p:cNvSpPr>
            <p:nvPr/>
          </p:nvSpPr>
          <p:spPr bwMode="auto">
            <a:xfrm>
              <a:off x="4183187" y="3008861"/>
              <a:ext cx="90487" cy="80963"/>
            </a:xfrm>
            <a:custGeom>
              <a:avLst/>
              <a:gdLst>
                <a:gd name="T0" fmla="*/ 0 w 57"/>
                <a:gd name="T1" fmla="*/ 2147483647 h 51"/>
                <a:gd name="T2" fmla="*/ 2147483647 w 57"/>
                <a:gd name="T3" fmla="*/ 2147483647 h 51"/>
                <a:gd name="T4" fmla="*/ 2147483647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2147483647 h 51"/>
                <a:gd name="T10" fmla="*/ 2147483647 w 57"/>
                <a:gd name="T11" fmla="*/ 0 h 51"/>
                <a:gd name="T12" fmla="*/ 2147483647 w 57"/>
                <a:gd name="T13" fmla="*/ 0 h 51"/>
                <a:gd name="T14" fmla="*/ 2147483647 w 57"/>
                <a:gd name="T15" fmla="*/ 2147483647 h 51"/>
                <a:gd name="T16" fmla="*/ 2147483647 w 57"/>
                <a:gd name="T17" fmla="*/ 2147483647 h 51"/>
                <a:gd name="T18" fmla="*/ 2147483647 w 57"/>
                <a:gd name="T19" fmla="*/ 2147483647 h 51"/>
                <a:gd name="T20" fmla="*/ 2147483647 w 57"/>
                <a:gd name="T21" fmla="*/ 2147483647 h 51"/>
                <a:gd name="T22" fmla="*/ 0 w 57"/>
                <a:gd name="T23" fmla="*/ 2147483647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51"/>
                <a:gd name="T38" fmla="*/ 57 w 57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51">
                  <a:moveTo>
                    <a:pt x="0" y="37"/>
                  </a:moveTo>
                  <a:lnTo>
                    <a:pt x="24" y="29"/>
                  </a:lnTo>
                  <a:lnTo>
                    <a:pt x="14" y="26"/>
                  </a:lnTo>
                  <a:lnTo>
                    <a:pt x="24" y="8"/>
                  </a:lnTo>
                  <a:lnTo>
                    <a:pt x="29" y="18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3" y="18"/>
                  </a:lnTo>
                  <a:lnTo>
                    <a:pt x="37" y="26"/>
                  </a:lnTo>
                  <a:lnTo>
                    <a:pt x="37" y="50"/>
                  </a:lnTo>
                  <a:lnTo>
                    <a:pt x="24" y="34"/>
                  </a:lnTo>
                  <a:lnTo>
                    <a:pt x="0" y="37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89" name="Freeform 621"/>
            <p:cNvSpPr>
              <a:spLocks/>
            </p:cNvSpPr>
            <p:nvPr/>
          </p:nvSpPr>
          <p:spPr bwMode="auto">
            <a:xfrm>
              <a:off x="7993187" y="5390111"/>
              <a:ext cx="176212" cy="171450"/>
            </a:xfrm>
            <a:custGeom>
              <a:avLst/>
              <a:gdLst>
                <a:gd name="T0" fmla="*/ 0 w 111"/>
                <a:gd name="T1" fmla="*/ 2147483647 h 108"/>
                <a:gd name="T2" fmla="*/ 2147483647 w 111"/>
                <a:gd name="T3" fmla="*/ 2147483647 h 108"/>
                <a:gd name="T4" fmla="*/ 2147483647 w 111"/>
                <a:gd name="T5" fmla="*/ 2147483647 h 108"/>
                <a:gd name="T6" fmla="*/ 2147483647 w 111"/>
                <a:gd name="T7" fmla="*/ 0 h 108"/>
                <a:gd name="T8" fmla="*/ 2147483647 w 111"/>
                <a:gd name="T9" fmla="*/ 2147483647 h 108"/>
                <a:gd name="T10" fmla="*/ 2147483647 w 111"/>
                <a:gd name="T11" fmla="*/ 2147483647 h 108"/>
                <a:gd name="T12" fmla="*/ 2147483647 w 111"/>
                <a:gd name="T13" fmla="*/ 2147483647 h 108"/>
                <a:gd name="T14" fmla="*/ 2147483647 w 111"/>
                <a:gd name="T15" fmla="*/ 2147483647 h 108"/>
                <a:gd name="T16" fmla="*/ 2147483647 w 111"/>
                <a:gd name="T17" fmla="*/ 2147483647 h 108"/>
                <a:gd name="T18" fmla="*/ 2147483647 w 111"/>
                <a:gd name="T19" fmla="*/ 2147483647 h 108"/>
                <a:gd name="T20" fmla="*/ 2147483647 w 111"/>
                <a:gd name="T21" fmla="*/ 2147483647 h 108"/>
                <a:gd name="T22" fmla="*/ 2147483647 w 111"/>
                <a:gd name="T23" fmla="*/ 2147483647 h 108"/>
                <a:gd name="T24" fmla="*/ 0 w 111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108"/>
                <a:gd name="T41" fmla="*/ 111 w 111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108">
                  <a:moveTo>
                    <a:pt x="0" y="94"/>
                  </a:moveTo>
                  <a:lnTo>
                    <a:pt x="21" y="60"/>
                  </a:lnTo>
                  <a:lnTo>
                    <a:pt x="63" y="36"/>
                  </a:lnTo>
                  <a:lnTo>
                    <a:pt x="86" y="0"/>
                  </a:lnTo>
                  <a:lnTo>
                    <a:pt x="97" y="10"/>
                  </a:lnTo>
                  <a:lnTo>
                    <a:pt x="108" y="7"/>
                  </a:lnTo>
                  <a:lnTo>
                    <a:pt x="110" y="18"/>
                  </a:lnTo>
                  <a:lnTo>
                    <a:pt x="92" y="44"/>
                  </a:lnTo>
                  <a:lnTo>
                    <a:pt x="94" y="57"/>
                  </a:lnTo>
                  <a:lnTo>
                    <a:pt x="71" y="60"/>
                  </a:lnTo>
                  <a:lnTo>
                    <a:pt x="60" y="94"/>
                  </a:lnTo>
                  <a:lnTo>
                    <a:pt x="34" y="107"/>
                  </a:lnTo>
                  <a:lnTo>
                    <a:pt x="0" y="94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0" name="Freeform 622"/>
            <p:cNvSpPr>
              <a:spLocks/>
            </p:cNvSpPr>
            <p:nvPr/>
          </p:nvSpPr>
          <p:spPr bwMode="auto">
            <a:xfrm>
              <a:off x="8134474" y="5223424"/>
              <a:ext cx="134938" cy="187325"/>
            </a:xfrm>
            <a:custGeom>
              <a:avLst/>
              <a:gdLst>
                <a:gd name="T0" fmla="*/ 0 w 85"/>
                <a:gd name="T1" fmla="*/ 0 h 118"/>
                <a:gd name="T2" fmla="*/ 2147483647 w 85"/>
                <a:gd name="T3" fmla="*/ 2147483647 h 118"/>
                <a:gd name="T4" fmla="*/ 2147483647 w 85"/>
                <a:gd name="T5" fmla="*/ 2147483647 h 118"/>
                <a:gd name="T6" fmla="*/ 2147483647 w 85"/>
                <a:gd name="T7" fmla="*/ 2147483647 h 118"/>
                <a:gd name="T8" fmla="*/ 2147483647 w 85"/>
                <a:gd name="T9" fmla="*/ 2147483647 h 118"/>
                <a:gd name="T10" fmla="*/ 2147483647 w 85"/>
                <a:gd name="T11" fmla="*/ 2147483647 h 118"/>
                <a:gd name="T12" fmla="*/ 2147483647 w 85"/>
                <a:gd name="T13" fmla="*/ 2147483647 h 118"/>
                <a:gd name="T14" fmla="*/ 2147483647 w 85"/>
                <a:gd name="T15" fmla="*/ 2147483647 h 118"/>
                <a:gd name="T16" fmla="*/ 2147483647 w 85"/>
                <a:gd name="T17" fmla="*/ 2147483647 h 118"/>
                <a:gd name="T18" fmla="*/ 2147483647 w 85"/>
                <a:gd name="T19" fmla="*/ 2147483647 h 118"/>
                <a:gd name="T20" fmla="*/ 2147483647 w 85"/>
                <a:gd name="T21" fmla="*/ 2147483647 h 118"/>
                <a:gd name="T22" fmla="*/ 2147483647 w 85"/>
                <a:gd name="T23" fmla="*/ 2147483647 h 118"/>
                <a:gd name="T24" fmla="*/ 2147483647 w 85"/>
                <a:gd name="T25" fmla="*/ 2147483647 h 118"/>
                <a:gd name="T26" fmla="*/ 2147483647 w 85"/>
                <a:gd name="T27" fmla="*/ 2147483647 h 118"/>
                <a:gd name="T28" fmla="*/ 2147483647 w 85"/>
                <a:gd name="T29" fmla="*/ 2147483647 h 118"/>
                <a:gd name="T30" fmla="*/ 0 w 85"/>
                <a:gd name="T31" fmla="*/ 0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"/>
                <a:gd name="T49" fmla="*/ 0 h 118"/>
                <a:gd name="T50" fmla="*/ 85 w 85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" h="118">
                  <a:moveTo>
                    <a:pt x="0" y="0"/>
                  </a:moveTo>
                  <a:lnTo>
                    <a:pt x="21" y="13"/>
                  </a:lnTo>
                  <a:lnTo>
                    <a:pt x="29" y="39"/>
                  </a:lnTo>
                  <a:lnTo>
                    <a:pt x="39" y="44"/>
                  </a:lnTo>
                  <a:lnTo>
                    <a:pt x="45" y="36"/>
                  </a:lnTo>
                  <a:lnTo>
                    <a:pt x="50" y="52"/>
                  </a:lnTo>
                  <a:lnTo>
                    <a:pt x="84" y="52"/>
                  </a:lnTo>
                  <a:lnTo>
                    <a:pt x="76" y="78"/>
                  </a:lnTo>
                  <a:lnTo>
                    <a:pt x="61" y="83"/>
                  </a:lnTo>
                  <a:lnTo>
                    <a:pt x="45" y="117"/>
                  </a:lnTo>
                  <a:lnTo>
                    <a:pt x="32" y="117"/>
                  </a:lnTo>
                  <a:lnTo>
                    <a:pt x="37" y="105"/>
                  </a:lnTo>
                  <a:lnTo>
                    <a:pt x="16" y="81"/>
                  </a:lnTo>
                  <a:lnTo>
                    <a:pt x="32" y="63"/>
                  </a:lnTo>
                  <a:lnTo>
                    <a:pt x="32" y="4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1" name="Freeform 623"/>
            <p:cNvSpPr>
              <a:spLocks/>
            </p:cNvSpPr>
            <p:nvPr/>
          </p:nvSpPr>
          <p:spPr bwMode="auto">
            <a:xfrm>
              <a:off x="2063874" y="4032799"/>
              <a:ext cx="98425" cy="96837"/>
            </a:xfrm>
            <a:custGeom>
              <a:avLst/>
              <a:gdLst>
                <a:gd name="T0" fmla="*/ 0 w 62"/>
                <a:gd name="T1" fmla="*/ 2147483647 h 61"/>
                <a:gd name="T2" fmla="*/ 2147483647 w 62"/>
                <a:gd name="T3" fmla="*/ 2147483647 h 61"/>
                <a:gd name="T4" fmla="*/ 2147483647 w 62"/>
                <a:gd name="T5" fmla="*/ 2147483647 h 61"/>
                <a:gd name="T6" fmla="*/ 2147483647 w 62"/>
                <a:gd name="T7" fmla="*/ 0 h 61"/>
                <a:gd name="T8" fmla="*/ 2147483647 w 62"/>
                <a:gd name="T9" fmla="*/ 2147483647 h 61"/>
                <a:gd name="T10" fmla="*/ 0 w 62"/>
                <a:gd name="T11" fmla="*/ 2147483647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61"/>
                <a:gd name="T20" fmla="*/ 62 w 62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61">
                  <a:moveTo>
                    <a:pt x="0" y="31"/>
                  </a:moveTo>
                  <a:lnTo>
                    <a:pt x="24" y="58"/>
                  </a:lnTo>
                  <a:lnTo>
                    <a:pt x="56" y="60"/>
                  </a:lnTo>
                  <a:lnTo>
                    <a:pt x="61" y="0"/>
                  </a:lnTo>
                  <a:lnTo>
                    <a:pt x="37" y="3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2" name="Freeform 624"/>
            <p:cNvSpPr>
              <a:spLocks/>
            </p:cNvSpPr>
            <p:nvPr/>
          </p:nvSpPr>
          <p:spPr bwMode="auto">
            <a:xfrm>
              <a:off x="4221287" y="2359574"/>
              <a:ext cx="609600" cy="488950"/>
            </a:xfrm>
            <a:custGeom>
              <a:avLst/>
              <a:gdLst>
                <a:gd name="T0" fmla="*/ 2147483647 w 384"/>
                <a:gd name="T1" fmla="*/ 2147483647 h 308"/>
                <a:gd name="T2" fmla="*/ 2147483647 w 384"/>
                <a:gd name="T3" fmla="*/ 2147483647 h 308"/>
                <a:gd name="T4" fmla="*/ 2147483647 w 384"/>
                <a:gd name="T5" fmla="*/ 2147483647 h 308"/>
                <a:gd name="T6" fmla="*/ 2147483647 w 384"/>
                <a:gd name="T7" fmla="*/ 2147483647 h 308"/>
                <a:gd name="T8" fmla="*/ 2147483647 w 384"/>
                <a:gd name="T9" fmla="*/ 2147483647 h 308"/>
                <a:gd name="T10" fmla="*/ 2147483647 w 384"/>
                <a:gd name="T11" fmla="*/ 2147483647 h 308"/>
                <a:gd name="T12" fmla="*/ 2147483647 w 384"/>
                <a:gd name="T13" fmla="*/ 2147483647 h 308"/>
                <a:gd name="T14" fmla="*/ 2147483647 w 384"/>
                <a:gd name="T15" fmla="*/ 2147483647 h 308"/>
                <a:gd name="T16" fmla="*/ 2147483647 w 384"/>
                <a:gd name="T17" fmla="*/ 2147483647 h 308"/>
                <a:gd name="T18" fmla="*/ 2147483647 w 384"/>
                <a:gd name="T19" fmla="*/ 2147483647 h 308"/>
                <a:gd name="T20" fmla="*/ 2147483647 w 384"/>
                <a:gd name="T21" fmla="*/ 2147483647 h 308"/>
                <a:gd name="T22" fmla="*/ 2147483647 w 384"/>
                <a:gd name="T23" fmla="*/ 2147483647 h 308"/>
                <a:gd name="T24" fmla="*/ 2147483647 w 384"/>
                <a:gd name="T25" fmla="*/ 2147483647 h 308"/>
                <a:gd name="T26" fmla="*/ 2147483647 w 384"/>
                <a:gd name="T27" fmla="*/ 2147483647 h 308"/>
                <a:gd name="T28" fmla="*/ 2147483647 w 384"/>
                <a:gd name="T29" fmla="*/ 2147483647 h 308"/>
                <a:gd name="T30" fmla="*/ 2147483647 w 384"/>
                <a:gd name="T31" fmla="*/ 2147483647 h 308"/>
                <a:gd name="T32" fmla="*/ 2147483647 w 384"/>
                <a:gd name="T33" fmla="*/ 2147483647 h 308"/>
                <a:gd name="T34" fmla="*/ 2147483647 w 384"/>
                <a:gd name="T35" fmla="*/ 2147483647 h 308"/>
                <a:gd name="T36" fmla="*/ 2147483647 w 384"/>
                <a:gd name="T37" fmla="*/ 2147483647 h 308"/>
                <a:gd name="T38" fmla="*/ 2147483647 w 384"/>
                <a:gd name="T39" fmla="*/ 2147483647 h 308"/>
                <a:gd name="T40" fmla="*/ 2147483647 w 384"/>
                <a:gd name="T41" fmla="*/ 2147483647 h 308"/>
                <a:gd name="T42" fmla="*/ 2147483647 w 384"/>
                <a:gd name="T43" fmla="*/ 2147483647 h 308"/>
                <a:gd name="T44" fmla="*/ 2147483647 w 384"/>
                <a:gd name="T45" fmla="*/ 2147483647 h 308"/>
                <a:gd name="T46" fmla="*/ 2147483647 w 384"/>
                <a:gd name="T47" fmla="*/ 2147483647 h 308"/>
                <a:gd name="T48" fmla="*/ 2147483647 w 384"/>
                <a:gd name="T49" fmla="*/ 2147483647 h 308"/>
                <a:gd name="T50" fmla="*/ 2147483647 w 384"/>
                <a:gd name="T51" fmla="*/ 2147483647 h 308"/>
                <a:gd name="T52" fmla="*/ 2147483647 w 384"/>
                <a:gd name="T53" fmla="*/ 2147483647 h 308"/>
                <a:gd name="T54" fmla="*/ 2147483647 w 384"/>
                <a:gd name="T55" fmla="*/ 2147483647 h 308"/>
                <a:gd name="T56" fmla="*/ 2147483647 w 384"/>
                <a:gd name="T57" fmla="*/ 2147483647 h 308"/>
                <a:gd name="T58" fmla="*/ 2147483647 w 384"/>
                <a:gd name="T59" fmla="*/ 2147483647 h 308"/>
                <a:gd name="T60" fmla="*/ 2147483647 w 384"/>
                <a:gd name="T61" fmla="*/ 2147483647 h 308"/>
                <a:gd name="T62" fmla="*/ 2147483647 w 384"/>
                <a:gd name="T63" fmla="*/ 2147483647 h 308"/>
                <a:gd name="T64" fmla="*/ 2147483647 w 384"/>
                <a:gd name="T65" fmla="*/ 2147483647 h 308"/>
                <a:gd name="T66" fmla="*/ 2147483647 w 384"/>
                <a:gd name="T67" fmla="*/ 2147483647 h 308"/>
                <a:gd name="T68" fmla="*/ 2147483647 w 384"/>
                <a:gd name="T69" fmla="*/ 2147483647 h 308"/>
                <a:gd name="T70" fmla="*/ 2147483647 w 384"/>
                <a:gd name="T71" fmla="*/ 2147483647 h 308"/>
                <a:gd name="T72" fmla="*/ 2147483647 w 384"/>
                <a:gd name="T73" fmla="*/ 2147483647 h 308"/>
                <a:gd name="T74" fmla="*/ 2147483647 w 384"/>
                <a:gd name="T75" fmla="*/ 2147483647 h 308"/>
                <a:gd name="T76" fmla="*/ 2147483647 w 384"/>
                <a:gd name="T77" fmla="*/ 2147483647 h 308"/>
                <a:gd name="T78" fmla="*/ 2147483647 w 384"/>
                <a:gd name="T79" fmla="*/ 2147483647 h 308"/>
                <a:gd name="T80" fmla="*/ 0 w 384"/>
                <a:gd name="T81" fmla="*/ 2147483647 h 3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4"/>
                <a:gd name="T124" fmla="*/ 0 h 308"/>
                <a:gd name="T125" fmla="*/ 384 w 384"/>
                <a:gd name="T126" fmla="*/ 308 h 3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4" h="308">
                  <a:moveTo>
                    <a:pt x="0" y="231"/>
                  </a:moveTo>
                  <a:lnTo>
                    <a:pt x="2" y="241"/>
                  </a:lnTo>
                  <a:lnTo>
                    <a:pt x="37" y="233"/>
                  </a:lnTo>
                  <a:lnTo>
                    <a:pt x="39" y="241"/>
                  </a:lnTo>
                  <a:lnTo>
                    <a:pt x="2" y="246"/>
                  </a:lnTo>
                  <a:lnTo>
                    <a:pt x="10" y="252"/>
                  </a:lnTo>
                  <a:lnTo>
                    <a:pt x="8" y="270"/>
                  </a:lnTo>
                  <a:lnTo>
                    <a:pt x="32" y="257"/>
                  </a:lnTo>
                  <a:lnTo>
                    <a:pt x="2" y="278"/>
                  </a:lnTo>
                  <a:lnTo>
                    <a:pt x="18" y="278"/>
                  </a:lnTo>
                  <a:lnTo>
                    <a:pt x="10" y="302"/>
                  </a:lnTo>
                  <a:lnTo>
                    <a:pt x="44" y="307"/>
                  </a:lnTo>
                  <a:lnTo>
                    <a:pt x="76" y="288"/>
                  </a:lnTo>
                  <a:lnTo>
                    <a:pt x="81" y="270"/>
                  </a:lnTo>
                  <a:lnTo>
                    <a:pt x="89" y="286"/>
                  </a:lnTo>
                  <a:lnTo>
                    <a:pt x="108" y="267"/>
                  </a:lnTo>
                  <a:lnTo>
                    <a:pt x="105" y="246"/>
                  </a:lnTo>
                  <a:lnTo>
                    <a:pt x="113" y="238"/>
                  </a:lnTo>
                  <a:lnTo>
                    <a:pt x="105" y="228"/>
                  </a:lnTo>
                  <a:lnTo>
                    <a:pt x="105" y="186"/>
                  </a:lnTo>
                  <a:lnTo>
                    <a:pt x="134" y="173"/>
                  </a:lnTo>
                  <a:lnTo>
                    <a:pt x="128" y="160"/>
                  </a:lnTo>
                  <a:lnTo>
                    <a:pt x="142" y="126"/>
                  </a:lnTo>
                  <a:lnTo>
                    <a:pt x="165" y="105"/>
                  </a:lnTo>
                  <a:lnTo>
                    <a:pt x="171" y="84"/>
                  </a:lnTo>
                  <a:lnTo>
                    <a:pt x="189" y="81"/>
                  </a:lnTo>
                  <a:lnTo>
                    <a:pt x="196" y="68"/>
                  </a:lnTo>
                  <a:lnTo>
                    <a:pt x="223" y="71"/>
                  </a:lnTo>
                  <a:lnTo>
                    <a:pt x="223" y="52"/>
                  </a:lnTo>
                  <a:lnTo>
                    <a:pt x="231" y="52"/>
                  </a:lnTo>
                  <a:lnTo>
                    <a:pt x="238" y="44"/>
                  </a:lnTo>
                  <a:lnTo>
                    <a:pt x="257" y="63"/>
                  </a:lnTo>
                  <a:lnTo>
                    <a:pt x="289" y="63"/>
                  </a:lnTo>
                  <a:lnTo>
                    <a:pt x="307" y="52"/>
                  </a:lnTo>
                  <a:lnTo>
                    <a:pt x="309" y="34"/>
                  </a:lnTo>
                  <a:lnTo>
                    <a:pt x="341" y="29"/>
                  </a:lnTo>
                  <a:lnTo>
                    <a:pt x="354" y="37"/>
                  </a:lnTo>
                  <a:lnTo>
                    <a:pt x="354" y="52"/>
                  </a:lnTo>
                  <a:lnTo>
                    <a:pt x="380" y="34"/>
                  </a:lnTo>
                  <a:lnTo>
                    <a:pt x="362" y="37"/>
                  </a:lnTo>
                  <a:lnTo>
                    <a:pt x="365" y="32"/>
                  </a:lnTo>
                  <a:lnTo>
                    <a:pt x="349" y="27"/>
                  </a:lnTo>
                  <a:lnTo>
                    <a:pt x="383" y="16"/>
                  </a:lnTo>
                  <a:lnTo>
                    <a:pt x="354" y="5"/>
                  </a:lnTo>
                  <a:lnTo>
                    <a:pt x="338" y="16"/>
                  </a:lnTo>
                  <a:lnTo>
                    <a:pt x="346" y="3"/>
                  </a:lnTo>
                  <a:lnTo>
                    <a:pt x="331" y="0"/>
                  </a:lnTo>
                  <a:lnTo>
                    <a:pt x="323" y="16"/>
                  </a:lnTo>
                  <a:lnTo>
                    <a:pt x="317" y="21"/>
                  </a:lnTo>
                  <a:lnTo>
                    <a:pt x="317" y="3"/>
                  </a:lnTo>
                  <a:lnTo>
                    <a:pt x="291" y="29"/>
                  </a:lnTo>
                  <a:lnTo>
                    <a:pt x="307" y="5"/>
                  </a:lnTo>
                  <a:lnTo>
                    <a:pt x="296" y="3"/>
                  </a:lnTo>
                  <a:lnTo>
                    <a:pt x="267" y="29"/>
                  </a:lnTo>
                  <a:lnTo>
                    <a:pt x="244" y="24"/>
                  </a:lnTo>
                  <a:lnTo>
                    <a:pt x="249" y="37"/>
                  </a:lnTo>
                  <a:lnTo>
                    <a:pt x="238" y="29"/>
                  </a:lnTo>
                  <a:lnTo>
                    <a:pt x="223" y="47"/>
                  </a:lnTo>
                  <a:lnTo>
                    <a:pt x="226" y="32"/>
                  </a:lnTo>
                  <a:lnTo>
                    <a:pt x="218" y="42"/>
                  </a:lnTo>
                  <a:lnTo>
                    <a:pt x="207" y="37"/>
                  </a:lnTo>
                  <a:lnTo>
                    <a:pt x="213" y="47"/>
                  </a:lnTo>
                  <a:lnTo>
                    <a:pt x="194" y="42"/>
                  </a:lnTo>
                  <a:lnTo>
                    <a:pt x="186" y="63"/>
                  </a:lnTo>
                  <a:lnTo>
                    <a:pt x="168" y="68"/>
                  </a:lnTo>
                  <a:lnTo>
                    <a:pt x="186" y="68"/>
                  </a:lnTo>
                  <a:lnTo>
                    <a:pt x="157" y="79"/>
                  </a:lnTo>
                  <a:lnTo>
                    <a:pt x="152" y="89"/>
                  </a:lnTo>
                  <a:lnTo>
                    <a:pt x="157" y="89"/>
                  </a:lnTo>
                  <a:lnTo>
                    <a:pt x="120" y="113"/>
                  </a:lnTo>
                  <a:lnTo>
                    <a:pt x="110" y="150"/>
                  </a:lnTo>
                  <a:lnTo>
                    <a:pt x="71" y="181"/>
                  </a:lnTo>
                  <a:lnTo>
                    <a:pt x="76" y="189"/>
                  </a:lnTo>
                  <a:lnTo>
                    <a:pt x="92" y="181"/>
                  </a:lnTo>
                  <a:lnTo>
                    <a:pt x="52" y="191"/>
                  </a:lnTo>
                  <a:lnTo>
                    <a:pt x="32" y="202"/>
                  </a:lnTo>
                  <a:lnTo>
                    <a:pt x="37" y="210"/>
                  </a:lnTo>
                  <a:lnTo>
                    <a:pt x="18" y="210"/>
                  </a:lnTo>
                  <a:lnTo>
                    <a:pt x="24" y="220"/>
                  </a:lnTo>
                  <a:lnTo>
                    <a:pt x="2" y="220"/>
                  </a:lnTo>
                  <a:lnTo>
                    <a:pt x="18" y="226"/>
                  </a:lnTo>
                  <a:lnTo>
                    <a:pt x="0" y="23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3" name="Freeform 625"/>
            <p:cNvSpPr>
              <a:spLocks/>
            </p:cNvSpPr>
            <p:nvPr/>
          </p:nvSpPr>
          <p:spPr bwMode="auto">
            <a:xfrm>
              <a:off x="2168649" y="4161386"/>
              <a:ext cx="130175" cy="55563"/>
            </a:xfrm>
            <a:custGeom>
              <a:avLst/>
              <a:gdLst>
                <a:gd name="T0" fmla="*/ 0 w 82"/>
                <a:gd name="T1" fmla="*/ 2147483647 h 35"/>
                <a:gd name="T2" fmla="*/ 2147483647 w 82"/>
                <a:gd name="T3" fmla="*/ 0 h 35"/>
                <a:gd name="T4" fmla="*/ 2147483647 w 82"/>
                <a:gd name="T5" fmla="*/ 2147483647 h 35"/>
                <a:gd name="T6" fmla="*/ 2147483647 w 82"/>
                <a:gd name="T7" fmla="*/ 0 h 35"/>
                <a:gd name="T8" fmla="*/ 2147483647 w 82"/>
                <a:gd name="T9" fmla="*/ 2147483647 h 35"/>
                <a:gd name="T10" fmla="*/ 2147483647 w 82"/>
                <a:gd name="T11" fmla="*/ 2147483647 h 35"/>
                <a:gd name="T12" fmla="*/ 2147483647 w 82"/>
                <a:gd name="T13" fmla="*/ 2147483647 h 35"/>
                <a:gd name="T14" fmla="*/ 2147483647 w 82"/>
                <a:gd name="T15" fmla="*/ 2147483647 h 35"/>
                <a:gd name="T16" fmla="*/ 2147483647 w 82"/>
                <a:gd name="T17" fmla="*/ 2147483647 h 35"/>
                <a:gd name="T18" fmla="*/ 2147483647 w 82"/>
                <a:gd name="T19" fmla="*/ 2147483647 h 35"/>
                <a:gd name="T20" fmla="*/ 2147483647 w 82"/>
                <a:gd name="T21" fmla="*/ 2147483647 h 35"/>
                <a:gd name="T22" fmla="*/ 0 w 82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35"/>
                <a:gd name="T38" fmla="*/ 82 w 8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35">
                  <a:moveTo>
                    <a:pt x="0" y="16"/>
                  </a:moveTo>
                  <a:lnTo>
                    <a:pt x="5" y="0"/>
                  </a:lnTo>
                  <a:lnTo>
                    <a:pt x="24" y="11"/>
                  </a:lnTo>
                  <a:lnTo>
                    <a:pt x="52" y="0"/>
                  </a:lnTo>
                  <a:lnTo>
                    <a:pt x="81" y="13"/>
                  </a:lnTo>
                  <a:lnTo>
                    <a:pt x="74" y="34"/>
                  </a:lnTo>
                  <a:lnTo>
                    <a:pt x="74" y="16"/>
                  </a:lnTo>
                  <a:lnTo>
                    <a:pt x="52" y="8"/>
                  </a:lnTo>
                  <a:lnTo>
                    <a:pt x="37" y="18"/>
                  </a:lnTo>
                  <a:lnTo>
                    <a:pt x="42" y="32"/>
                  </a:lnTo>
                  <a:lnTo>
                    <a:pt x="34" y="3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4" name="Freeform 626"/>
            <p:cNvSpPr>
              <a:spLocks/>
            </p:cNvSpPr>
            <p:nvPr/>
          </p:nvSpPr>
          <p:spPr bwMode="auto">
            <a:xfrm>
              <a:off x="2643312" y="4840836"/>
              <a:ext cx="193675" cy="200025"/>
            </a:xfrm>
            <a:custGeom>
              <a:avLst/>
              <a:gdLst>
                <a:gd name="T0" fmla="*/ 0 w 122"/>
                <a:gd name="T1" fmla="*/ 2147483647 h 126"/>
                <a:gd name="T2" fmla="*/ 2147483647 w 122"/>
                <a:gd name="T3" fmla="*/ 2147483647 h 126"/>
                <a:gd name="T4" fmla="*/ 2147483647 w 122"/>
                <a:gd name="T5" fmla="*/ 0 h 126"/>
                <a:gd name="T6" fmla="*/ 2147483647 w 122"/>
                <a:gd name="T7" fmla="*/ 2147483647 h 126"/>
                <a:gd name="T8" fmla="*/ 2147483647 w 122"/>
                <a:gd name="T9" fmla="*/ 2147483647 h 126"/>
                <a:gd name="T10" fmla="*/ 2147483647 w 122"/>
                <a:gd name="T11" fmla="*/ 2147483647 h 126"/>
                <a:gd name="T12" fmla="*/ 2147483647 w 122"/>
                <a:gd name="T13" fmla="*/ 2147483647 h 126"/>
                <a:gd name="T14" fmla="*/ 2147483647 w 122"/>
                <a:gd name="T15" fmla="*/ 2147483647 h 126"/>
                <a:gd name="T16" fmla="*/ 2147483647 w 122"/>
                <a:gd name="T17" fmla="*/ 2147483647 h 126"/>
                <a:gd name="T18" fmla="*/ 2147483647 w 122"/>
                <a:gd name="T19" fmla="*/ 2147483647 h 126"/>
                <a:gd name="T20" fmla="*/ 2147483647 w 122"/>
                <a:gd name="T21" fmla="*/ 2147483647 h 126"/>
                <a:gd name="T22" fmla="*/ 2147483647 w 122"/>
                <a:gd name="T23" fmla="*/ 2147483647 h 126"/>
                <a:gd name="T24" fmla="*/ 0 w 122"/>
                <a:gd name="T25" fmla="*/ 2147483647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26"/>
                <a:gd name="T41" fmla="*/ 122 w 122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26">
                  <a:moveTo>
                    <a:pt x="0" y="47"/>
                  </a:moveTo>
                  <a:lnTo>
                    <a:pt x="11" y="7"/>
                  </a:lnTo>
                  <a:lnTo>
                    <a:pt x="52" y="0"/>
                  </a:lnTo>
                  <a:lnTo>
                    <a:pt x="66" y="12"/>
                  </a:lnTo>
                  <a:lnTo>
                    <a:pt x="68" y="41"/>
                  </a:lnTo>
                  <a:lnTo>
                    <a:pt x="100" y="47"/>
                  </a:lnTo>
                  <a:lnTo>
                    <a:pt x="105" y="71"/>
                  </a:lnTo>
                  <a:lnTo>
                    <a:pt x="121" y="73"/>
                  </a:lnTo>
                  <a:lnTo>
                    <a:pt x="121" y="96"/>
                  </a:lnTo>
                  <a:lnTo>
                    <a:pt x="102" y="125"/>
                  </a:lnTo>
                  <a:lnTo>
                    <a:pt x="60" y="123"/>
                  </a:lnTo>
                  <a:lnTo>
                    <a:pt x="68" y="91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5" name="Freeform 627"/>
            <p:cNvSpPr>
              <a:spLocks/>
            </p:cNvSpPr>
            <p:nvPr/>
          </p:nvSpPr>
          <p:spPr bwMode="auto">
            <a:xfrm>
              <a:off x="4516562" y="1910311"/>
              <a:ext cx="222250" cy="73025"/>
            </a:xfrm>
            <a:custGeom>
              <a:avLst/>
              <a:gdLst>
                <a:gd name="T0" fmla="*/ 0 w 140"/>
                <a:gd name="T1" fmla="*/ 2147483647 h 46"/>
                <a:gd name="T2" fmla="*/ 2147483647 w 140"/>
                <a:gd name="T3" fmla="*/ 2147483647 h 46"/>
                <a:gd name="T4" fmla="*/ 2147483647 w 140"/>
                <a:gd name="T5" fmla="*/ 2147483647 h 46"/>
                <a:gd name="T6" fmla="*/ 2147483647 w 140"/>
                <a:gd name="T7" fmla="*/ 2147483647 h 46"/>
                <a:gd name="T8" fmla="*/ 2147483647 w 140"/>
                <a:gd name="T9" fmla="*/ 2147483647 h 46"/>
                <a:gd name="T10" fmla="*/ 2147483647 w 140"/>
                <a:gd name="T11" fmla="*/ 2147483647 h 46"/>
                <a:gd name="T12" fmla="*/ 2147483647 w 140"/>
                <a:gd name="T13" fmla="*/ 2147483647 h 46"/>
                <a:gd name="T14" fmla="*/ 2147483647 w 140"/>
                <a:gd name="T15" fmla="*/ 2147483647 h 46"/>
                <a:gd name="T16" fmla="*/ 2147483647 w 140"/>
                <a:gd name="T17" fmla="*/ 2147483647 h 46"/>
                <a:gd name="T18" fmla="*/ 2147483647 w 140"/>
                <a:gd name="T19" fmla="*/ 2147483647 h 46"/>
                <a:gd name="T20" fmla="*/ 2147483647 w 140"/>
                <a:gd name="T21" fmla="*/ 2147483647 h 46"/>
                <a:gd name="T22" fmla="*/ 2147483647 w 140"/>
                <a:gd name="T23" fmla="*/ 2147483647 h 46"/>
                <a:gd name="T24" fmla="*/ 2147483647 w 140"/>
                <a:gd name="T25" fmla="*/ 2147483647 h 46"/>
                <a:gd name="T26" fmla="*/ 2147483647 w 140"/>
                <a:gd name="T27" fmla="*/ 0 h 46"/>
                <a:gd name="T28" fmla="*/ 2147483647 w 140"/>
                <a:gd name="T29" fmla="*/ 2147483647 h 46"/>
                <a:gd name="T30" fmla="*/ 2147483647 w 140"/>
                <a:gd name="T31" fmla="*/ 0 h 46"/>
                <a:gd name="T32" fmla="*/ 2147483647 w 140"/>
                <a:gd name="T33" fmla="*/ 2147483647 h 46"/>
                <a:gd name="T34" fmla="*/ 2147483647 w 140"/>
                <a:gd name="T35" fmla="*/ 2147483647 h 46"/>
                <a:gd name="T36" fmla="*/ 2147483647 w 140"/>
                <a:gd name="T37" fmla="*/ 2147483647 h 46"/>
                <a:gd name="T38" fmla="*/ 0 w 140"/>
                <a:gd name="T39" fmla="*/ 2147483647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46"/>
                <a:gd name="T62" fmla="*/ 140 w 140"/>
                <a:gd name="T63" fmla="*/ 46 h 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46">
                  <a:moveTo>
                    <a:pt x="0" y="10"/>
                  </a:moveTo>
                  <a:lnTo>
                    <a:pt x="19" y="16"/>
                  </a:lnTo>
                  <a:lnTo>
                    <a:pt x="8" y="18"/>
                  </a:lnTo>
                  <a:lnTo>
                    <a:pt x="13" y="23"/>
                  </a:lnTo>
                  <a:lnTo>
                    <a:pt x="63" y="21"/>
                  </a:lnTo>
                  <a:lnTo>
                    <a:pt x="32" y="31"/>
                  </a:lnTo>
                  <a:lnTo>
                    <a:pt x="84" y="45"/>
                  </a:lnTo>
                  <a:lnTo>
                    <a:pt x="118" y="37"/>
                  </a:lnTo>
                  <a:lnTo>
                    <a:pt x="139" y="18"/>
                  </a:lnTo>
                  <a:lnTo>
                    <a:pt x="134" y="10"/>
                  </a:lnTo>
                  <a:lnTo>
                    <a:pt x="100" y="10"/>
                  </a:lnTo>
                  <a:lnTo>
                    <a:pt x="105" y="5"/>
                  </a:lnTo>
                  <a:lnTo>
                    <a:pt x="79" y="13"/>
                  </a:lnTo>
                  <a:lnTo>
                    <a:pt x="76" y="0"/>
                  </a:lnTo>
                  <a:lnTo>
                    <a:pt x="71" y="16"/>
                  </a:lnTo>
                  <a:lnTo>
                    <a:pt x="32" y="0"/>
                  </a:lnTo>
                  <a:lnTo>
                    <a:pt x="32" y="10"/>
                  </a:lnTo>
                  <a:lnTo>
                    <a:pt x="21" y="5"/>
                  </a:lnTo>
                  <a:lnTo>
                    <a:pt x="27" y="16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6" name="Freeform 628"/>
            <p:cNvSpPr>
              <a:spLocks/>
            </p:cNvSpPr>
            <p:nvPr/>
          </p:nvSpPr>
          <p:spPr bwMode="auto">
            <a:xfrm>
              <a:off x="4591174" y="2026199"/>
              <a:ext cx="93663" cy="47625"/>
            </a:xfrm>
            <a:custGeom>
              <a:avLst/>
              <a:gdLst>
                <a:gd name="T0" fmla="*/ 0 w 59"/>
                <a:gd name="T1" fmla="*/ 2147483647 h 30"/>
                <a:gd name="T2" fmla="*/ 2147483647 w 59"/>
                <a:gd name="T3" fmla="*/ 2147483647 h 30"/>
                <a:gd name="T4" fmla="*/ 2147483647 w 59"/>
                <a:gd name="T5" fmla="*/ 0 h 30"/>
                <a:gd name="T6" fmla="*/ 2147483647 w 59"/>
                <a:gd name="T7" fmla="*/ 2147483647 h 30"/>
                <a:gd name="T8" fmla="*/ 2147483647 w 59"/>
                <a:gd name="T9" fmla="*/ 2147483647 h 30"/>
                <a:gd name="T10" fmla="*/ 2147483647 w 59"/>
                <a:gd name="T11" fmla="*/ 2147483647 h 30"/>
                <a:gd name="T12" fmla="*/ 2147483647 w 59"/>
                <a:gd name="T13" fmla="*/ 2147483647 h 30"/>
                <a:gd name="T14" fmla="*/ 0 w 59"/>
                <a:gd name="T15" fmla="*/ 214748364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0"/>
                <a:gd name="T26" fmla="*/ 59 w 59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0">
                  <a:moveTo>
                    <a:pt x="0" y="24"/>
                  </a:moveTo>
                  <a:lnTo>
                    <a:pt x="3" y="11"/>
                  </a:lnTo>
                  <a:lnTo>
                    <a:pt x="32" y="0"/>
                  </a:lnTo>
                  <a:lnTo>
                    <a:pt x="34" y="11"/>
                  </a:lnTo>
                  <a:lnTo>
                    <a:pt x="58" y="16"/>
                  </a:lnTo>
                  <a:lnTo>
                    <a:pt x="27" y="29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7" name="Freeform 629"/>
            <p:cNvSpPr>
              <a:spLocks/>
            </p:cNvSpPr>
            <p:nvPr/>
          </p:nvSpPr>
          <p:spPr bwMode="auto">
            <a:xfrm>
              <a:off x="4362574" y="2442124"/>
              <a:ext cx="306388" cy="496887"/>
            </a:xfrm>
            <a:custGeom>
              <a:avLst/>
              <a:gdLst>
                <a:gd name="T0" fmla="*/ 0 w 193"/>
                <a:gd name="T1" fmla="*/ 2147483647 h 313"/>
                <a:gd name="T2" fmla="*/ 2147483647 w 193"/>
                <a:gd name="T3" fmla="*/ 2147483647 h 313"/>
                <a:gd name="T4" fmla="*/ 2147483647 w 193"/>
                <a:gd name="T5" fmla="*/ 2147483647 h 313"/>
                <a:gd name="T6" fmla="*/ 2147483647 w 193"/>
                <a:gd name="T7" fmla="*/ 2147483647 h 313"/>
                <a:gd name="T8" fmla="*/ 2147483647 w 193"/>
                <a:gd name="T9" fmla="*/ 2147483647 h 313"/>
                <a:gd name="T10" fmla="*/ 2147483647 w 193"/>
                <a:gd name="T11" fmla="*/ 2147483647 h 313"/>
                <a:gd name="T12" fmla="*/ 2147483647 w 193"/>
                <a:gd name="T13" fmla="*/ 2147483647 h 313"/>
                <a:gd name="T14" fmla="*/ 2147483647 w 193"/>
                <a:gd name="T15" fmla="*/ 2147483647 h 313"/>
                <a:gd name="T16" fmla="*/ 2147483647 w 193"/>
                <a:gd name="T17" fmla="*/ 2147483647 h 313"/>
                <a:gd name="T18" fmla="*/ 2147483647 w 193"/>
                <a:gd name="T19" fmla="*/ 2147483647 h 313"/>
                <a:gd name="T20" fmla="*/ 2147483647 w 193"/>
                <a:gd name="T21" fmla="*/ 2147483647 h 313"/>
                <a:gd name="T22" fmla="*/ 2147483647 w 193"/>
                <a:gd name="T23" fmla="*/ 2147483647 h 313"/>
                <a:gd name="T24" fmla="*/ 2147483647 w 193"/>
                <a:gd name="T25" fmla="*/ 2147483647 h 313"/>
                <a:gd name="T26" fmla="*/ 2147483647 w 193"/>
                <a:gd name="T27" fmla="*/ 2147483647 h 313"/>
                <a:gd name="T28" fmla="*/ 2147483647 w 193"/>
                <a:gd name="T29" fmla="*/ 2147483647 h 313"/>
                <a:gd name="T30" fmla="*/ 2147483647 w 193"/>
                <a:gd name="T31" fmla="*/ 2147483647 h 313"/>
                <a:gd name="T32" fmla="*/ 2147483647 w 193"/>
                <a:gd name="T33" fmla="*/ 2147483647 h 313"/>
                <a:gd name="T34" fmla="*/ 2147483647 w 193"/>
                <a:gd name="T35" fmla="*/ 2147483647 h 313"/>
                <a:gd name="T36" fmla="*/ 2147483647 w 193"/>
                <a:gd name="T37" fmla="*/ 2147483647 h 313"/>
                <a:gd name="T38" fmla="*/ 2147483647 w 193"/>
                <a:gd name="T39" fmla="*/ 2147483647 h 313"/>
                <a:gd name="T40" fmla="*/ 2147483647 w 193"/>
                <a:gd name="T41" fmla="*/ 0 h 313"/>
                <a:gd name="T42" fmla="*/ 2147483647 w 193"/>
                <a:gd name="T43" fmla="*/ 0 h 313"/>
                <a:gd name="T44" fmla="*/ 2147483647 w 193"/>
                <a:gd name="T45" fmla="*/ 2147483647 h 313"/>
                <a:gd name="T46" fmla="*/ 2147483647 w 193"/>
                <a:gd name="T47" fmla="*/ 2147483647 h 313"/>
                <a:gd name="T48" fmla="*/ 2147483647 w 193"/>
                <a:gd name="T49" fmla="*/ 2147483647 h 313"/>
                <a:gd name="T50" fmla="*/ 2147483647 w 193"/>
                <a:gd name="T51" fmla="*/ 2147483647 h 313"/>
                <a:gd name="T52" fmla="*/ 2147483647 w 193"/>
                <a:gd name="T53" fmla="*/ 2147483647 h 313"/>
                <a:gd name="T54" fmla="*/ 2147483647 w 193"/>
                <a:gd name="T55" fmla="*/ 2147483647 h 313"/>
                <a:gd name="T56" fmla="*/ 2147483647 w 193"/>
                <a:gd name="T57" fmla="*/ 2147483647 h 313"/>
                <a:gd name="T58" fmla="*/ 2147483647 w 193"/>
                <a:gd name="T59" fmla="*/ 2147483647 h 313"/>
                <a:gd name="T60" fmla="*/ 2147483647 w 193"/>
                <a:gd name="T61" fmla="*/ 2147483647 h 313"/>
                <a:gd name="T62" fmla="*/ 2147483647 w 193"/>
                <a:gd name="T63" fmla="*/ 2147483647 h 313"/>
                <a:gd name="T64" fmla="*/ 2147483647 w 193"/>
                <a:gd name="T65" fmla="*/ 2147483647 h 313"/>
                <a:gd name="T66" fmla="*/ 2147483647 w 193"/>
                <a:gd name="T67" fmla="*/ 2147483647 h 313"/>
                <a:gd name="T68" fmla="*/ 2147483647 w 193"/>
                <a:gd name="T69" fmla="*/ 2147483647 h 313"/>
                <a:gd name="T70" fmla="*/ 0 w 193"/>
                <a:gd name="T71" fmla="*/ 2147483647 h 31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3"/>
                <a:gd name="T109" fmla="*/ 0 h 313"/>
                <a:gd name="T110" fmla="*/ 193 w 193"/>
                <a:gd name="T111" fmla="*/ 313 h 31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3" h="313">
                  <a:moveTo>
                    <a:pt x="0" y="234"/>
                  </a:moveTo>
                  <a:lnTo>
                    <a:pt x="14" y="270"/>
                  </a:lnTo>
                  <a:lnTo>
                    <a:pt x="26" y="291"/>
                  </a:lnTo>
                  <a:lnTo>
                    <a:pt x="26" y="312"/>
                  </a:lnTo>
                  <a:lnTo>
                    <a:pt x="71" y="299"/>
                  </a:lnTo>
                  <a:lnTo>
                    <a:pt x="82" y="250"/>
                  </a:lnTo>
                  <a:lnTo>
                    <a:pt x="73" y="247"/>
                  </a:lnTo>
                  <a:lnTo>
                    <a:pt x="107" y="228"/>
                  </a:lnTo>
                  <a:lnTo>
                    <a:pt x="76" y="226"/>
                  </a:lnTo>
                  <a:lnTo>
                    <a:pt x="100" y="228"/>
                  </a:lnTo>
                  <a:lnTo>
                    <a:pt x="113" y="218"/>
                  </a:lnTo>
                  <a:lnTo>
                    <a:pt x="95" y="200"/>
                  </a:lnTo>
                  <a:lnTo>
                    <a:pt x="73" y="213"/>
                  </a:lnTo>
                  <a:lnTo>
                    <a:pt x="92" y="205"/>
                  </a:lnTo>
                  <a:lnTo>
                    <a:pt x="92" y="158"/>
                  </a:lnTo>
                  <a:lnTo>
                    <a:pt x="155" y="116"/>
                  </a:lnTo>
                  <a:lnTo>
                    <a:pt x="147" y="105"/>
                  </a:lnTo>
                  <a:lnTo>
                    <a:pt x="158" y="82"/>
                  </a:lnTo>
                  <a:lnTo>
                    <a:pt x="192" y="79"/>
                  </a:lnTo>
                  <a:lnTo>
                    <a:pt x="183" y="29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34" y="19"/>
                  </a:lnTo>
                  <a:lnTo>
                    <a:pt x="107" y="16"/>
                  </a:lnTo>
                  <a:lnTo>
                    <a:pt x="100" y="29"/>
                  </a:lnTo>
                  <a:lnTo>
                    <a:pt x="82" y="32"/>
                  </a:lnTo>
                  <a:lnTo>
                    <a:pt x="76" y="53"/>
                  </a:lnTo>
                  <a:lnTo>
                    <a:pt x="53" y="74"/>
                  </a:lnTo>
                  <a:lnTo>
                    <a:pt x="39" y="108"/>
                  </a:lnTo>
                  <a:lnTo>
                    <a:pt x="45" y="121"/>
                  </a:lnTo>
                  <a:lnTo>
                    <a:pt x="16" y="134"/>
                  </a:lnTo>
                  <a:lnTo>
                    <a:pt x="16" y="176"/>
                  </a:lnTo>
                  <a:lnTo>
                    <a:pt x="24" y="186"/>
                  </a:lnTo>
                  <a:lnTo>
                    <a:pt x="16" y="194"/>
                  </a:lnTo>
                  <a:lnTo>
                    <a:pt x="19" y="215"/>
                  </a:lnTo>
                  <a:lnTo>
                    <a:pt x="0" y="234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8" name="Freeform 630"/>
            <p:cNvSpPr>
              <a:spLocks/>
            </p:cNvSpPr>
            <p:nvPr/>
          </p:nvSpPr>
          <p:spPr bwMode="auto">
            <a:xfrm>
              <a:off x="4241924" y="3178724"/>
              <a:ext cx="106363" cy="55562"/>
            </a:xfrm>
            <a:custGeom>
              <a:avLst/>
              <a:gdLst>
                <a:gd name="T0" fmla="*/ 0 w 67"/>
                <a:gd name="T1" fmla="*/ 2147483647 h 35"/>
                <a:gd name="T2" fmla="*/ 2147483647 w 67"/>
                <a:gd name="T3" fmla="*/ 2147483647 h 35"/>
                <a:gd name="T4" fmla="*/ 2147483647 w 67"/>
                <a:gd name="T5" fmla="*/ 2147483647 h 35"/>
                <a:gd name="T6" fmla="*/ 2147483647 w 67"/>
                <a:gd name="T7" fmla="*/ 2147483647 h 35"/>
                <a:gd name="T8" fmla="*/ 2147483647 w 67"/>
                <a:gd name="T9" fmla="*/ 2147483647 h 35"/>
                <a:gd name="T10" fmla="*/ 2147483647 w 67"/>
                <a:gd name="T11" fmla="*/ 2147483647 h 35"/>
                <a:gd name="T12" fmla="*/ 2147483647 w 67"/>
                <a:gd name="T13" fmla="*/ 2147483647 h 35"/>
                <a:gd name="T14" fmla="*/ 2147483647 w 67"/>
                <a:gd name="T15" fmla="*/ 2147483647 h 35"/>
                <a:gd name="T16" fmla="*/ 2147483647 w 67"/>
                <a:gd name="T17" fmla="*/ 0 h 35"/>
                <a:gd name="T18" fmla="*/ 0 w 67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35"/>
                <a:gd name="T32" fmla="*/ 67 w 67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35">
                  <a:moveTo>
                    <a:pt x="0" y="24"/>
                  </a:moveTo>
                  <a:lnTo>
                    <a:pt x="16" y="34"/>
                  </a:lnTo>
                  <a:lnTo>
                    <a:pt x="37" y="24"/>
                  </a:lnTo>
                  <a:lnTo>
                    <a:pt x="48" y="32"/>
                  </a:lnTo>
                  <a:lnTo>
                    <a:pt x="66" y="16"/>
                  </a:lnTo>
                  <a:lnTo>
                    <a:pt x="55" y="14"/>
                  </a:lnTo>
                  <a:lnTo>
                    <a:pt x="55" y="6"/>
                  </a:lnTo>
                  <a:lnTo>
                    <a:pt x="53" y="3"/>
                  </a:lnTo>
                  <a:lnTo>
                    <a:pt x="24" y="0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999" name="Freeform 631"/>
            <p:cNvSpPr>
              <a:spLocks/>
            </p:cNvSpPr>
            <p:nvPr/>
          </p:nvSpPr>
          <p:spPr bwMode="auto">
            <a:xfrm>
              <a:off x="3918074" y="2942186"/>
              <a:ext cx="58738" cy="42863"/>
            </a:xfrm>
            <a:custGeom>
              <a:avLst/>
              <a:gdLst>
                <a:gd name="T0" fmla="*/ 0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0 h 27"/>
                <a:gd name="T14" fmla="*/ 2147483647 w 37"/>
                <a:gd name="T15" fmla="*/ 2147483647 h 27"/>
                <a:gd name="T16" fmla="*/ 0 w 37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7"/>
                <a:gd name="T29" fmla="*/ 37 w 3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7">
                  <a:moveTo>
                    <a:pt x="0" y="18"/>
                  </a:moveTo>
                  <a:lnTo>
                    <a:pt x="5" y="23"/>
                  </a:lnTo>
                  <a:lnTo>
                    <a:pt x="23" y="18"/>
                  </a:lnTo>
                  <a:lnTo>
                    <a:pt x="29" y="26"/>
                  </a:lnTo>
                  <a:lnTo>
                    <a:pt x="36" y="18"/>
                  </a:lnTo>
                  <a:lnTo>
                    <a:pt x="29" y="3"/>
                  </a:lnTo>
                  <a:lnTo>
                    <a:pt x="10" y="0"/>
                  </a:lnTo>
                  <a:lnTo>
                    <a:pt x="7" y="8"/>
                  </a:lnTo>
                  <a:lnTo>
                    <a:pt x="0" y="18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0" name="Freeform 632"/>
            <p:cNvSpPr>
              <a:spLocks/>
            </p:cNvSpPr>
            <p:nvPr/>
          </p:nvSpPr>
          <p:spPr bwMode="auto">
            <a:xfrm>
              <a:off x="3946649" y="2846936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0 w 17"/>
                <a:gd name="T3" fmla="*/ 0 h 17"/>
                <a:gd name="T4" fmla="*/ 2147483647 w 17"/>
                <a:gd name="T5" fmla="*/ 0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1" name="Freeform 633"/>
            <p:cNvSpPr>
              <a:spLocks/>
            </p:cNvSpPr>
            <p:nvPr/>
          </p:nvSpPr>
          <p:spPr bwMode="auto">
            <a:xfrm>
              <a:off x="3951412" y="2862811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0"/>
                  </a:moveTo>
                  <a:lnTo>
                    <a:pt x="8" y="0"/>
                  </a:lnTo>
                  <a:lnTo>
                    <a:pt x="16" y="16"/>
                  </a:lnTo>
                  <a:lnTo>
                    <a:pt x="0" y="10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2" name="Freeform 634"/>
            <p:cNvSpPr>
              <a:spLocks/>
            </p:cNvSpPr>
            <p:nvPr/>
          </p:nvSpPr>
          <p:spPr bwMode="auto">
            <a:xfrm>
              <a:off x="3967287" y="2834236"/>
              <a:ext cx="180975" cy="276225"/>
            </a:xfrm>
            <a:custGeom>
              <a:avLst/>
              <a:gdLst>
                <a:gd name="T0" fmla="*/ 0 w 114"/>
                <a:gd name="T1" fmla="*/ 2147483647 h 174"/>
                <a:gd name="T2" fmla="*/ 2147483647 w 114"/>
                <a:gd name="T3" fmla="*/ 2147483647 h 174"/>
                <a:gd name="T4" fmla="*/ 2147483647 w 114"/>
                <a:gd name="T5" fmla="*/ 2147483647 h 174"/>
                <a:gd name="T6" fmla="*/ 2147483647 w 114"/>
                <a:gd name="T7" fmla="*/ 0 h 174"/>
                <a:gd name="T8" fmla="*/ 2147483647 w 114"/>
                <a:gd name="T9" fmla="*/ 2147483647 h 174"/>
                <a:gd name="T10" fmla="*/ 2147483647 w 114"/>
                <a:gd name="T11" fmla="*/ 2147483647 h 174"/>
                <a:gd name="T12" fmla="*/ 2147483647 w 114"/>
                <a:gd name="T13" fmla="*/ 2147483647 h 174"/>
                <a:gd name="T14" fmla="*/ 2147483647 w 114"/>
                <a:gd name="T15" fmla="*/ 2147483647 h 174"/>
                <a:gd name="T16" fmla="*/ 2147483647 w 114"/>
                <a:gd name="T17" fmla="*/ 2147483647 h 174"/>
                <a:gd name="T18" fmla="*/ 2147483647 w 114"/>
                <a:gd name="T19" fmla="*/ 2147483647 h 174"/>
                <a:gd name="T20" fmla="*/ 2147483647 w 114"/>
                <a:gd name="T21" fmla="*/ 2147483647 h 174"/>
                <a:gd name="T22" fmla="*/ 2147483647 w 114"/>
                <a:gd name="T23" fmla="*/ 2147483647 h 174"/>
                <a:gd name="T24" fmla="*/ 2147483647 w 114"/>
                <a:gd name="T25" fmla="*/ 2147483647 h 174"/>
                <a:gd name="T26" fmla="*/ 2147483647 w 114"/>
                <a:gd name="T27" fmla="*/ 2147483647 h 174"/>
                <a:gd name="T28" fmla="*/ 2147483647 w 114"/>
                <a:gd name="T29" fmla="*/ 2147483647 h 174"/>
                <a:gd name="T30" fmla="*/ 2147483647 w 114"/>
                <a:gd name="T31" fmla="*/ 2147483647 h 174"/>
                <a:gd name="T32" fmla="*/ 2147483647 w 114"/>
                <a:gd name="T33" fmla="*/ 2147483647 h 174"/>
                <a:gd name="T34" fmla="*/ 2147483647 w 114"/>
                <a:gd name="T35" fmla="*/ 2147483647 h 174"/>
                <a:gd name="T36" fmla="*/ 2147483647 w 114"/>
                <a:gd name="T37" fmla="*/ 2147483647 h 174"/>
                <a:gd name="T38" fmla="*/ 2147483647 w 114"/>
                <a:gd name="T39" fmla="*/ 2147483647 h 174"/>
                <a:gd name="T40" fmla="*/ 2147483647 w 114"/>
                <a:gd name="T41" fmla="*/ 2147483647 h 174"/>
                <a:gd name="T42" fmla="*/ 2147483647 w 114"/>
                <a:gd name="T43" fmla="*/ 2147483647 h 174"/>
                <a:gd name="T44" fmla="*/ 2147483647 w 114"/>
                <a:gd name="T45" fmla="*/ 2147483647 h 174"/>
                <a:gd name="T46" fmla="*/ 2147483647 w 114"/>
                <a:gd name="T47" fmla="*/ 2147483647 h 174"/>
                <a:gd name="T48" fmla="*/ 2147483647 w 114"/>
                <a:gd name="T49" fmla="*/ 2147483647 h 174"/>
                <a:gd name="T50" fmla="*/ 2147483647 w 114"/>
                <a:gd name="T51" fmla="*/ 2147483647 h 174"/>
                <a:gd name="T52" fmla="*/ 2147483647 w 114"/>
                <a:gd name="T53" fmla="*/ 2147483647 h 174"/>
                <a:gd name="T54" fmla="*/ 2147483647 w 114"/>
                <a:gd name="T55" fmla="*/ 2147483647 h 174"/>
                <a:gd name="T56" fmla="*/ 2147483647 w 114"/>
                <a:gd name="T57" fmla="*/ 2147483647 h 174"/>
                <a:gd name="T58" fmla="*/ 0 w 114"/>
                <a:gd name="T59" fmla="*/ 2147483647 h 1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74"/>
                <a:gd name="T92" fmla="*/ 114 w 114"/>
                <a:gd name="T93" fmla="*/ 174 h 1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74">
                  <a:moveTo>
                    <a:pt x="0" y="42"/>
                  </a:moveTo>
                  <a:lnTo>
                    <a:pt x="3" y="15"/>
                  </a:lnTo>
                  <a:lnTo>
                    <a:pt x="16" y="3"/>
                  </a:lnTo>
                  <a:lnTo>
                    <a:pt x="42" y="0"/>
                  </a:lnTo>
                  <a:lnTo>
                    <a:pt x="29" y="21"/>
                  </a:lnTo>
                  <a:lnTo>
                    <a:pt x="60" y="23"/>
                  </a:lnTo>
                  <a:lnTo>
                    <a:pt x="39" y="55"/>
                  </a:lnTo>
                  <a:lnTo>
                    <a:pt x="66" y="63"/>
                  </a:lnTo>
                  <a:lnTo>
                    <a:pt x="89" y="99"/>
                  </a:lnTo>
                  <a:lnTo>
                    <a:pt x="84" y="99"/>
                  </a:lnTo>
                  <a:lnTo>
                    <a:pt x="92" y="110"/>
                  </a:lnTo>
                  <a:lnTo>
                    <a:pt x="86" y="120"/>
                  </a:lnTo>
                  <a:lnTo>
                    <a:pt x="113" y="123"/>
                  </a:lnTo>
                  <a:lnTo>
                    <a:pt x="97" y="144"/>
                  </a:lnTo>
                  <a:lnTo>
                    <a:pt x="110" y="150"/>
                  </a:lnTo>
                  <a:lnTo>
                    <a:pt x="5" y="173"/>
                  </a:lnTo>
                  <a:lnTo>
                    <a:pt x="50" y="141"/>
                  </a:lnTo>
                  <a:lnTo>
                    <a:pt x="39" y="147"/>
                  </a:lnTo>
                  <a:lnTo>
                    <a:pt x="10" y="136"/>
                  </a:lnTo>
                  <a:lnTo>
                    <a:pt x="32" y="126"/>
                  </a:lnTo>
                  <a:lnTo>
                    <a:pt x="18" y="120"/>
                  </a:lnTo>
                  <a:lnTo>
                    <a:pt x="45" y="108"/>
                  </a:lnTo>
                  <a:lnTo>
                    <a:pt x="47" y="91"/>
                  </a:lnTo>
                  <a:lnTo>
                    <a:pt x="34" y="86"/>
                  </a:lnTo>
                  <a:lnTo>
                    <a:pt x="42" y="76"/>
                  </a:lnTo>
                  <a:lnTo>
                    <a:pt x="13" y="81"/>
                  </a:lnTo>
                  <a:lnTo>
                    <a:pt x="13" y="55"/>
                  </a:lnTo>
                  <a:lnTo>
                    <a:pt x="3" y="68"/>
                  </a:lnTo>
                  <a:lnTo>
                    <a:pt x="10" y="44"/>
                  </a:lnTo>
                  <a:lnTo>
                    <a:pt x="0" y="42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3" name="Freeform 635"/>
            <p:cNvSpPr>
              <a:spLocks/>
            </p:cNvSpPr>
            <p:nvPr/>
          </p:nvSpPr>
          <p:spPr bwMode="auto">
            <a:xfrm>
              <a:off x="1195512" y="3126336"/>
              <a:ext cx="1344612" cy="658813"/>
            </a:xfrm>
            <a:custGeom>
              <a:avLst/>
              <a:gdLst>
                <a:gd name="T0" fmla="*/ 2147483647 w 847"/>
                <a:gd name="T1" fmla="*/ 2147483647 h 415"/>
                <a:gd name="T2" fmla="*/ 2147483647 w 847"/>
                <a:gd name="T3" fmla="*/ 2147483647 h 415"/>
                <a:gd name="T4" fmla="*/ 2147483647 w 847"/>
                <a:gd name="T5" fmla="*/ 2147483647 h 415"/>
                <a:gd name="T6" fmla="*/ 2147483647 w 847"/>
                <a:gd name="T7" fmla="*/ 2147483647 h 415"/>
                <a:gd name="T8" fmla="*/ 2147483647 w 847"/>
                <a:gd name="T9" fmla="*/ 2147483647 h 415"/>
                <a:gd name="T10" fmla="*/ 2147483647 w 847"/>
                <a:gd name="T11" fmla="*/ 2147483647 h 415"/>
                <a:gd name="T12" fmla="*/ 2147483647 w 847"/>
                <a:gd name="T13" fmla="*/ 2147483647 h 415"/>
                <a:gd name="T14" fmla="*/ 2147483647 w 847"/>
                <a:gd name="T15" fmla="*/ 2147483647 h 415"/>
                <a:gd name="T16" fmla="*/ 2147483647 w 847"/>
                <a:gd name="T17" fmla="*/ 2147483647 h 415"/>
                <a:gd name="T18" fmla="*/ 2147483647 w 847"/>
                <a:gd name="T19" fmla="*/ 2147483647 h 415"/>
                <a:gd name="T20" fmla="*/ 2147483647 w 847"/>
                <a:gd name="T21" fmla="*/ 2147483647 h 415"/>
                <a:gd name="T22" fmla="*/ 2147483647 w 847"/>
                <a:gd name="T23" fmla="*/ 2147483647 h 415"/>
                <a:gd name="T24" fmla="*/ 2147483647 w 847"/>
                <a:gd name="T25" fmla="*/ 2147483647 h 415"/>
                <a:gd name="T26" fmla="*/ 2147483647 w 847"/>
                <a:gd name="T27" fmla="*/ 2147483647 h 415"/>
                <a:gd name="T28" fmla="*/ 2147483647 w 847"/>
                <a:gd name="T29" fmla="*/ 2147483647 h 415"/>
                <a:gd name="T30" fmla="*/ 2147483647 w 847"/>
                <a:gd name="T31" fmla="*/ 2147483647 h 415"/>
                <a:gd name="T32" fmla="*/ 2147483647 w 847"/>
                <a:gd name="T33" fmla="*/ 2147483647 h 415"/>
                <a:gd name="T34" fmla="*/ 2147483647 w 847"/>
                <a:gd name="T35" fmla="*/ 2147483647 h 415"/>
                <a:gd name="T36" fmla="*/ 2147483647 w 847"/>
                <a:gd name="T37" fmla="*/ 2147483647 h 415"/>
                <a:gd name="T38" fmla="*/ 2147483647 w 847"/>
                <a:gd name="T39" fmla="*/ 2147483647 h 415"/>
                <a:gd name="T40" fmla="*/ 2147483647 w 847"/>
                <a:gd name="T41" fmla="*/ 2147483647 h 415"/>
                <a:gd name="T42" fmla="*/ 2147483647 w 847"/>
                <a:gd name="T43" fmla="*/ 2147483647 h 415"/>
                <a:gd name="T44" fmla="*/ 2147483647 w 847"/>
                <a:gd name="T45" fmla="*/ 2147483647 h 415"/>
                <a:gd name="T46" fmla="*/ 2147483647 w 847"/>
                <a:gd name="T47" fmla="*/ 2147483647 h 415"/>
                <a:gd name="T48" fmla="*/ 2147483647 w 847"/>
                <a:gd name="T49" fmla="*/ 2147483647 h 415"/>
                <a:gd name="T50" fmla="*/ 2147483647 w 847"/>
                <a:gd name="T51" fmla="*/ 2147483647 h 415"/>
                <a:gd name="T52" fmla="*/ 2147483647 w 847"/>
                <a:gd name="T53" fmla="*/ 2147483647 h 415"/>
                <a:gd name="T54" fmla="*/ 2147483647 w 847"/>
                <a:gd name="T55" fmla="*/ 2147483647 h 415"/>
                <a:gd name="T56" fmla="*/ 2147483647 w 847"/>
                <a:gd name="T57" fmla="*/ 2147483647 h 415"/>
                <a:gd name="T58" fmla="*/ 2147483647 w 847"/>
                <a:gd name="T59" fmla="*/ 2147483647 h 415"/>
                <a:gd name="T60" fmla="*/ 2147483647 w 847"/>
                <a:gd name="T61" fmla="*/ 2147483647 h 415"/>
                <a:gd name="T62" fmla="*/ 2147483647 w 847"/>
                <a:gd name="T63" fmla="*/ 2147483647 h 415"/>
                <a:gd name="T64" fmla="*/ 2147483647 w 847"/>
                <a:gd name="T65" fmla="*/ 2147483647 h 415"/>
                <a:gd name="T66" fmla="*/ 2147483647 w 847"/>
                <a:gd name="T67" fmla="*/ 2147483647 h 415"/>
                <a:gd name="T68" fmla="*/ 2147483647 w 847"/>
                <a:gd name="T69" fmla="*/ 2147483647 h 415"/>
                <a:gd name="T70" fmla="*/ 2147483647 w 847"/>
                <a:gd name="T71" fmla="*/ 2147483647 h 415"/>
                <a:gd name="T72" fmla="*/ 2147483647 w 847"/>
                <a:gd name="T73" fmla="*/ 2147483647 h 415"/>
                <a:gd name="T74" fmla="*/ 2147483647 w 847"/>
                <a:gd name="T75" fmla="*/ 2147483647 h 415"/>
                <a:gd name="T76" fmla="*/ 2147483647 w 847"/>
                <a:gd name="T77" fmla="*/ 2147483647 h 415"/>
                <a:gd name="T78" fmla="*/ 2147483647 w 847"/>
                <a:gd name="T79" fmla="*/ 2147483647 h 415"/>
                <a:gd name="T80" fmla="*/ 2147483647 w 847"/>
                <a:gd name="T81" fmla="*/ 2147483647 h 415"/>
                <a:gd name="T82" fmla="*/ 2147483647 w 847"/>
                <a:gd name="T83" fmla="*/ 2147483647 h 415"/>
                <a:gd name="T84" fmla="*/ 2147483647 w 847"/>
                <a:gd name="T85" fmla="*/ 2147483647 h 415"/>
                <a:gd name="T86" fmla="*/ 2147483647 w 847"/>
                <a:gd name="T87" fmla="*/ 2147483647 h 415"/>
                <a:gd name="T88" fmla="*/ 2147483647 w 847"/>
                <a:gd name="T89" fmla="*/ 2147483647 h 415"/>
                <a:gd name="T90" fmla="*/ 2147483647 w 847"/>
                <a:gd name="T91" fmla="*/ 2147483647 h 415"/>
                <a:gd name="T92" fmla="*/ 2147483647 w 847"/>
                <a:gd name="T93" fmla="*/ 2147483647 h 4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7"/>
                <a:gd name="T142" fmla="*/ 0 h 415"/>
                <a:gd name="T143" fmla="*/ 847 w 847"/>
                <a:gd name="T144" fmla="*/ 415 h 4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7" h="415">
                  <a:moveTo>
                    <a:pt x="0" y="25"/>
                  </a:moveTo>
                  <a:lnTo>
                    <a:pt x="10" y="59"/>
                  </a:lnTo>
                  <a:lnTo>
                    <a:pt x="20" y="62"/>
                  </a:lnTo>
                  <a:lnTo>
                    <a:pt x="13" y="62"/>
                  </a:lnTo>
                  <a:lnTo>
                    <a:pt x="7" y="167"/>
                  </a:lnTo>
                  <a:lnTo>
                    <a:pt x="25" y="206"/>
                  </a:lnTo>
                  <a:lnTo>
                    <a:pt x="39" y="206"/>
                  </a:lnTo>
                  <a:lnTo>
                    <a:pt x="34" y="219"/>
                  </a:lnTo>
                  <a:lnTo>
                    <a:pt x="62" y="264"/>
                  </a:lnTo>
                  <a:lnTo>
                    <a:pt x="91" y="272"/>
                  </a:lnTo>
                  <a:lnTo>
                    <a:pt x="112" y="298"/>
                  </a:lnTo>
                  <a:lnTo>
                    <a:pt x="144" y="295"/>
                  </a:lnTo>
                  <a:lnTo>
                    <a:pt x="199" y="317"/>
                  </a:lnTo>
                  <a:lnTo>
                    <a:pt x="267" y="309"/>
                  </a:lnTo>
                  <a:lnTo>
                    <a:pt x="309" y="353"/>
                  </a:lnTo>
                  <a:lnTo>
                    <a:pt x="341" y="340"/>
                  </a:lnTo>
                  <a:lnTo>
                    <a:pt x="377" y="395"/>
                  </a:lnTo>
                  <a:lnTo>
                    <a:pt x="406" y="405"/>
                  </a:lnTo>
                  <a:lnTo>
                    <a:pt x="403" y="374"/>
                  </a:lnTo>
                  <a:lnTo>
                    <a:pt x="432" y="356"/>
                  </a:lnTo>
                  <a:lnTo>
                    <a:pt x="437" y="343"/>
                  </a:lnTo>
                  <a:lnTo>
                    <a:pt x="482" y="340"/>
                  </a:lnTo>
                  <a:lnTo>
                    <a:pt x="519" y="353"/>
                  </a:lnTo>
                  <a:lnTo>
                    <a:pt x="519" y="338"/>
                  </a:lnTo>
                  <a:lnTo>
                    <a:pt x="503" y="332"/>
                  </a:lnTo>
                  <a:lnTo>
                    <a:pt x="535" y="332"/>
                  </a:lnTo>
                  <a:lnTo>
                    <a:pt x="537" y="324"/>
                  </a:lnTo>
                  <a:lnTo>
                    <a:pt x="540" y="335"/>
                  </a:lnTo>
                  <a:lnTo>
                    <a:pt x="600" y="338"/>
                  </a:lnTo>
                  <a:lnTo>
                    <a:pt x="616" y="351"/>
                  </a:lnTo>
                  <a:lnTo>
                    <a:pt x="618" y="380"/>
                  </a:lnTo>
                  <a:lnTo>
                    <a:pt x="639" y="414"/>
                  </a:lnTo>
                  <a:lnTo>
                    <a:pt x="650" y="414"/>
                  </a:lnTo>
                  <a:lnTo>
                    <a:pt x="653" y="388"/>
                  </a:lnTo>
                  <a:lnTo>
                    <a:pt x="634" y="324"/>
                  </a:lnTo>
                  <a:lnTo>
                    <a:pt x="647" y="298"/>
                  </a:lnTo>
                  <a:lnTo>
                    <a:pt x="721" y="246"/>
                  </a:lnTo>
                  <a:lnTo>
                    <a:pt x="705" y="243"/>
                  </a:lnTo>
                  <a:lnTo>
                    <a:pt x="721" y="238"/>
                  </a:lnTo>
                  <a:lnTo>
                    <a:pt x="707" y="222"/>
                  </a:lnTo>
                  <a:lnTo>
                    <a:pt x="713" y="209"/>
                  </a:lnTo>
                  <a:lnTo>
                    <a:pt x="697" y="196"/>
                  </a:lnTo>
                  <a:lnTo>
                    <a:pt x="713" y="204"/>
                  </a:lnTo>
                  <a:lnTo>
                    <a:pt x="707" y="186"/>
                  </a:lnTo>
                  <a:lnTo>
                    <a:pt x="718" y="180"/>
                  </a:lnTo>
                  <a:lnTo>
                    <a:pt x="721" y="219"/>
                  </a:lnTo>
                  <a:lnTo>
                    <a:pt x="731" y="196"/>
                  </a:lnTo>
                  <a:lnTo>
                    <a:pt x="723" y="180"/>
                  </a:lnTo>
                  <a:lnTo>
                    <a:pt x="731" y="188"/>
                  </a:lnTo>
                  <a:lnTo>
                    <a:pt x="744" y="157"/>
                  </a:lnTo>
                  <a:lnTo>
                    <a:pt x="805" y="141"/>
                  </a:lnTo>
                  <a:lnTo>
                    <a:pt x="792" y="133"/>
                  </a:lnTo>
                  <a:lnTo>
                    <a:pt x="802" y="107"/>
                  </a:lnTo>
                  <a:lnTo>
                    <a:pt x="846" y="91"/>
                  </a:lnTo>
                  <a:lnTo>
                    <a:pt x="846" y="78"/>
                  </a:lnTo>
                  <a:lnTo>
                    <a:pt x="836" y="70"/>
                  </a:lnTo>
                  <a:lnTo>
                    <a:pt x="836" y="47"/>
                  </a:lnTo>
                  <a:lnTo>
                    <a:pt x="812" y="39"/>
                  </a:lnTo>
                  <a:lnTo>
                    <a:pt x="797" y="76"/>
                  </a:lnTo>
                  <a:lnTo>
                    <a:pt x="721" y="94"/>
                  </a:lnTo>
                  <a:lnTo>
                    <a:pt x="715" y="110"/>
                  </a:lnTo>
                  <a:lnTo>
                    <a:pt x="668" y="115"/>
                  </a:lnTo>
                  <a:lnTo>
                    <a:pt x="673" y="120"/>
                  </a:lnTo>
                  <a:lnTo>
                    <a:pt x="629" y="146"/>
                  </a:lnTo>
                  <a:lnTo>
                    <a:pt x="611" y="143"/>
                  </a:lnTo>
                  <a:lnTo>
                    <a:pt x="611" y="138"/>
                  </a:lnTo>
                  <a:lnTo>
                    <a:pt x="613" y="130"/>
                  </a:lnTo>
                  <a:lnTo>
                    <a:pt x="618" y="128"/>
                  </a:lnTo>
                  <a:lnTo>
                    <a:pt x="621" y="118"/>
                  </a:lnTo>
                  <a:lnTo>
                    <a:pt x="613" y="99"/>
                  </a:lnTo>
                  <a:lnTo>
                    <a:pt x="600" y="107"/>
                  </a:lnTo>
                  <a:lnTo>
                    <a:pt x="605" y="78"/>
                  </a:lnTo>
                  <a:lnTo>
                    <a:pt x="582" y="70"/>
                  </a:lnTo>
                  <a:lnTo>
                    <a:pt x="566" y="91"/>
                  </a:lnTo>
                  <a:lnTo>
                    <a:pt x="558" y="138"/>
                  </a:lnTo>
                  <a:lnTo>
                    <a:pt x="545" y="141"/>
                  </a:lnTo>
                  <a:lnTo>
                    <a:pt x="540" y="115"/>
                  </a:lnTo>
                  <a:lnTo>
                    <a:pt x="550" y="78"/>
                  </a:lnTo>
                  <a:lnTo>
                    <a:pt x="540" y="89"/>
                  </a:lnTo>
                  <a:lnTo>
                    <a:pt x="561" y="67"/>
                  </a:lnTo>
                  <a:lnTo>
                    <a:pt x="597" y="65"/>
                  </a:lnTo>
                  <a:lnTo>
                    <a:pt x="589" y="57"/>
                  </a:lnTo>
                  <a:lnTo>
                    <a:pt x="532" y="52"/>
                  </a:lnTo>
                  <a:lnTo>
                    <a:pt x="540" y="36"/>
                  </a:lnTo>
                  <a:lnTo>
                    <a:pt x="506" y="54"/>
                  </a:lnTo>
                  <a:lnTo>
                    <a:pt x="482" y="54"/>
                  </a:lnTo>
                  <a:lnTo>
                    <a:pt x="511" y="28"/>
                  </a:lnTo>
                  <a:lnTo>
                    <a:pt x="442" y="15"/>
                  </a:lnTo>
                  <a:lnTo>
                    <a:pt x="432" y="0"/>
                  </a:lnTo>
                  <a:lnTo>
                    <a:pt x="432" y="10"/>
                  </a:lnTo>
                  <a:lnTo>
                    <a:pt x="28" y="10"/>
                  </a:lnTo>
                  <a:lnTo>
                    <a:pt x="34" y="25"/>
                  </a:lnTo>
                  <a:lnTo>
                    <a:pt x="25" y="39"/>
                  </a:lnTo>
                  <a:lnTo>
                    <a:pt x="28" y="25"/>
                  </a:lnTo>
                  <a:lnTo>
                    <a:pt x="0" y="25"/>
                  </a:lnTo>
                </a:path>
              </a:pathLst>
            </a:custGeom>
            <a:solidFill>
              <a:srgbClr val="FF0000"/>
            </a:solidFill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4" name="Freeform 636"/>
            <p:cNvSpPr>
              <a:spLocks/>
            </p:cNvSpPr>
            <p:nvPr/>
          </p:nvSpPr>
          <p:spPr bwMode="auto">
            <a:xfrm>
              <a:off x="2738562" y="5105949"/>
              <a:ext cx="127000" cy="130175"/>
            </a:xfrm>
            <a:custGeom>
              <a:avLst/>
              <a:gdLst>
                <a:gd name="T0" fmla="*/ 0 w 80"/>
                <a:gd name="T1" fmla="*/ 2147483647 h 82"/>
                <a:gd name="T2" fmla="*/ 2147483647 w 80"/>
                <a:gd name="T3" fmla="*/ 2147483647 h 82"/>
                <a:gd name="T4" fmla="*/ 2147483647 w 80"/>
                <a:gd name="T5" fmla="*/ 0 h 82"/>
                <a:gd name="T6" fmla="*/ 2147483647 w 80"/>
                <a:gd name="T7" fmla="*/ 2147483647 h 82"/>
                <a:gd name="T8" fmla="*/ 2147483647 w 80"/>
                <a:gd name="T9" fmla="*/ 2147483647 h 82"/>
                <a:gd name="T10" fmla="*/ 2147483647 w 80"/>
                <a:gd name="T11" fmla="*/ 2147483647 h 82"/>
                <a:gd name="T12" fmla="*/ 2147483647 w 80"/>
                <a:gd name="T13" fmla="*/ 2147483647 h 82"/>
                <a:gd name="T14" fmla="*/ 0 w 80"/>
                <a:gd name="T15" fmla="*/ 2147483647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82"/>
                <a:gd name="T26" fmla="*/ 80 w 80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82">
                  <a:moveTo>
                    <a:pt x="0" y="66"/>
                  </a:moveTo>
                  <a:lnTo>
                    <a:pt x="11" y="3"/>
                  </a:lnTo>
                  <a:lnTo>
                    <a:pt x="24" y="0"/>
                  </a:lnTo>
                  <a:lnTo>
                    <a:pt x="68" y="32"/>
                  </a:lnTo>
                  <a:lnTo>
                    <a:pt x="79" y="45"/>
                  </a:lnTo>
                  <a:lnTo>
                    <a:pt x="74" y="63"/>
                  </a:lnTo>
                  <a:lnTo>
                    <a:pt x="56" y="81"/>
                  </a:lnTo>
                  <a:lnTo>
                    <a:pt x="0" y="6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5" name="Freeform 637"/>
            <p:cNvSpPr>
              <a:spLocks/>
            </p:cNvSpPr>
            <p:nvPr/>
          </p:nvSpPr>
          <p:spPr bwMode="auto">
            <a:xfrm>
              <a:off x="2119437" y="3840711"/>
              <a:ext cx="250825" cy="73025"/>
            </a:xfrm>
            <a:custGeom>
              <a:avLst/>
              <a:gdLst>
                <a:gd name="T0" fmla="*/ 0 w 158"/>
                <a:gd name="T1" fmla="*/ 2147483647 h 46"/>
                <a:gd name="T2" fmla="*/ 2147483647 w 158"/>
                <a:gd name="T3" fmla="*/ 2147483647 h 46"/>
                <a:gd name="T4" fmla="*/ 2147483647 w 158"/>
                <a:gd name="T5" fmla="*/ 2147483647 h 46"/>
                <a:gd name="T6" fmla="*/ 2147483647 w 158"/>
                <a:gd name="T7" fmla="*/ 2147483647 h 46"/>
                <a:gd name="T8" fmla="*/ 2147483647 w 158"/>
                <a:gd name="T9" fmla="*/ 2147483647 h 46"/>
                <a:gd name="T10" fmla="*/ 2147483647 w 158"/>
                <a:gd name="T11" fmla="*/ 2147483647 h 46"/>
                <a:gd name="T12" fmla="*/ 2147483647 w 158"/>
                <a:gd name="T13" fmla="*/ 2147483647 h 46"/>
                <a:gd name="T14" fmla="*/ 2147483647 w 158"/>
                <a:gd name="T15" fmla="*/ 2147483647 h 46"/>
                <a:gd name="T16" fmla="*/ 2147483647 w 158"/>
                <a:gd name="T17" fmla="*/ 2147483647 h 46"/>
                <a:gd name="T18" fmla="*/ 2147483647 w 158"/>
                <a:gd name="T19" fmla="*/ 2147483647 h 46"/>
                <a:gd name="T20" fmla="*/ 2147483647 w 158"/>
                <a:gd name="T21" fmla="*/ 2147483647 h 46"/>
                <a:gd name="T22" fmla="*/ 2147483647 w 158"/>
                <a:gd name="T23" fmla="*/ 0 h 46"/>
                <a:gd name="T24" fmla="*/ 2147483647 w 158"/>
                <a:gd name="T25" fmla="*/ 0 h 46"/>
                <a:gd name="T26" fmla="*/ 2147483647 w 158"/>
                <a:gd name="T27" fmla="*/ 2147483647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46"/>
                <a:gd name="T44" fmla="*/ 158 w 158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46">
                  <a:moveTo>
                    <a:pt x="0" y="24"/>
                  </a:moveTo>
                  <a:lnTo>
                    <a:pt x="26" y="14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81" y="26"/>
                  </a:lnTo>
                  <a:lnTo>
                    <a:pt x="91" y="37"/>
                  </a:lnTo>
                  <a:lnTo>
                    <a:pt x="110" y="37"/>
                  </a:lnTo>
                  <a:lnTo>
                    <a:pt x="97" y="45"/>
                  </a:lnTo>
                  <a:lnTo>
                    <a:pt x="147" y="45"/>
                  </a:lnTo>
                  <a:lnTo>
                    <a:pt x="157" y="37"/>
                  </a:lnTo>
                  <a:lnTo>
                    <a:pt x="112" y="26"/>
                  </a:lnTo>
                  <a:lnTo>
                    <a:pt x="49" y="0"/>
                  </a:lnTo>
                  <a:lnTo>
                    <a:pt x="31" y="0"/>
                  </a:lnTo>
                  <a:lnTo>
                    <a:pt x="2" y="1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6" name="Freeform 638"/>
            <p:cNvSpPr>
              <a:spLocks/>
            </p:cNvSpPr>
            <p:nvPr/>
          </p:nvSpPr>
          <p:spPr bwMode="auto">
            <a:xfrm>
              <a:off x="2227387" y="2242099"/>
              <a:ext cx="96837" cy="39687"/>
            </a:xfrm>
            <a:custGeom>
              <a:avLst/>
              <a:gdLst>
                <a:gd name="T0" fmla="*/ 0 w 61"/>
                <a:gd name="T1" fmla="*/ 2147483647 h 25"/>
                <a:gd name="T2" fmla="*/ 2147483647 w 61"/>
                <a:gd name="T3" fmla="*/ 0 h 25"/>
                <a:gd name="T4" fmla="*/ 2147483647 w 61"/>
                <a:gd name="T5" fmla="*/ 2147483647 h 25"/>
                <a:gd name="T6" fmla="*/ 2147483647 w 61"/>
                <a:gd name="T7" fmla="*/ 2147483647 h 25"/>
                <a:gd name="T8" fmla="*/ 0 w 61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5"/>
                <a:gd name="T17" fmla="*/ 61 w 6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5">
                  <a:moveTo>
                    <a:pt x="0" y="16"/>
                  </a:moveTo>
                  <a:lnTo>
                    <a:pt x="13" y="0"/>
                  </a:lnTo>
                  <a:lnTo>
                    <a:pt x="52" y="3"/>
                  </a:lnTo>
                  <a:lnTo>
                    <a:pt x="60" y="2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7" name="Freeform 639"/>
            <p:cNvSpPr>
              <a:spLocks/>
            </p:cNvSpPr>
            <p:nvPr/>
          </p:nvSpPr>
          <p:spPr bwMode="auto">
            <a:xfrm>
              <a:off x="5516687" y="3437486"/>
              <a:ext cx="333375" cy="242888"/>
            </a:xfrm>
            <a:custGeom>
              <a:avLst/>
              <a:gdLst>
                <a:gd name="T0" fmla="*/ 0 w 210"/>
                <a:gd name="T1" fmla="*/ 2147483647 h 153"/>
                <a:gd name="T2" fmla="*/ 2147483647 w 210"/>
                <a:gd name="T3" fmla="*/ 2147483647 h 153"/>
                <a:gd name="T4" fmla="*/ 2147483647 w 210"/>
                <a:gd name="T5" fmla="*/ 2147483647 h 153"/>
                <a:gd name="T6" fmla="*/ 2147483647 w 210"/>
                <a:gd name="T7" fmla="*/ 2147483647 h 153"/>
                <a:gd name="T8" fmla="*/ 2147483647 w 210"/>
                <a:gd name="T9" fmla="*/ 2147483647 h 153"/>
                <a:gd name="T10" fmla="*/ 2147483647 w 210"/>
                <a:gd name="T11" fmla="*/ 2147483647 h 153"/>
                <a:gd name="T12" fmla="*/ 2147483647 w 210"/>
                <a:gd name="T13" fmla="*/ 2147483647 h 153"/>
                <a:gd name="T14" fmla="*/ 2147483647 w 210"/>
                <a:gd name="T15" fmla="*/ 2147483647 h 153"/>
                <a:gd name="T16" fmla="*/ 2147483647 w 210"/>
                <a:gd name="T17" fmla="*/ 2147483647 h 153"/>
                <a:gd name="T18" fmla="*/ 2147483647 w 210"/>
                <a:gd name="T19" fmla="*/ 2147483647 h 153"/>
                <a:gd name="T20" fmla="*/ 2147483647 w 210"/>
                <a:gd name="T21" fmla="*/ 2147483647 h 153"/>
                <a:gd name="T22" fmla="*/ 2147483647 w 210"/>
                <a:gd name="T23" fmla="*/ 2147483647 h 153"/>
                <a:gd name="T24" fmla="*/ 2147483647 w 210"/>
                <a:gd name="T25" fmla="*/ 2147483647 h 153"/>
                <a:gd name="T26" fmla="*/ 2147483647 w 210"/>
                <a:gd name="T27" fmla="*/ 2147483647 h 153"/>
                <a:gd name="T28" fmla="*/ 2147483647 w 210"/>
                <a:gd name="T29" fmla="*/ 2147483647 h 153"/>
                <a:gd name="T30" fmla="*/ 2147483647 w 210"/>
                <a:gd name="T31" fmla="*/ 2147483647 h 153"/>
                <a:gd name="T32" fmla="*/ 2147483647 w 210"/>
                <a:gd name="T33" fmla="*/ 2147483647 h 153"/>
                <a:gd name="T34" fmla="*/ 2147483647 w 210"/>
                <a:gd name="T35" fmla="*/ 2147483647 h 153"/>
                <a:gd name="T36" fmla="*/ 2147483647 w 210"/>
                <a:gd name="T37" fmla="*/ 0 h 153"/>
                <a:gd name="T38" fmla="*/ 2147483647 w 210"/>
                <a:gd name="T39" fmla="*/ 2147483647 h 153"/>
                <a:gd name="T40" fmla="*/ 2147483647 w 210"/>
                <a:gd name="T41" fmla="*/ 2147483647 h 153"/>
                <a:gd name="T42" fmla="*/ 2147483647 w 210"/>
                <a:gd name="T43" fmla="*/ 2147483647 h 153"/>
                <a:gd name="T44" fmla="*/ 2147483647 w 210"/>
                <a:gd name="T45" fmla="*/ 2147483647 h 153"/>
                <a:gd name="T46" fmla="*/ 0 w 210"/>
                <a:gd name="T47" fmla="*/ 2147483647 h 1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53"/>
                <a:gd name="T74" fmla="*/ 210 w 210"/>
                <a:gd name="T75" fmla="*/ 153 h 1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53">
                  <a:moveTo>
                    <a:pt x="0" y="74"/>
                  </a:moveTo>
                  <a:lnTo>
                    <a:pt x="5" y="113"/>
                  </a:lnTo>
                  <a:lnTo>
                    <a:pt x="18" y="126"/>
                  </a:lnTo>
                  <a:lnTo>
                    <a:pt x="5" y="144"/>
                  </a:lnTo>
                  <a:lnTo>
                    <a:pt x="31" y="152"/>
                  </a:lnTo>
                  <a:lnTo>
                    <a:pt x="84" y="144"/>
                  </a:lnTo>
                  <a:lnTo>
                    <a:pt x="91" y="121"/>
                  </a:lnTo>
                  <a:lnTo>
                    <a:pt x="128" y="110"/>
                  </a:lnTo>
                  <a:lnTo>
                    <a:pt x="133" y="92"/>
                  </a:lnTo>
                  <a:lnTo>
                    <a:pt x="146" y="89"/>
                  </a:lnTo>
                  <a:lnTo>
                    <a:pt x="138" y="76"/>
                  </a:lnTo>
                  <a:lnTo>
                    <a:pt x="155" y="76"/>
                  </a:lnTo>
                  <a:lnTo>
                    <a:pt x="165" y="57"/>
                  </a:lnTo>
                  <a:lnTo>
                    <a:pt x="160" y="40"/>
                  </a:lnTo>
                  <a:lnTo>
                    <a:pt x="207" y="26"/>
                  </a:lnTo>
                  <a:lnTo>
                    <a:pt x="209" y="23"/>
                  </a:lnTo>
                  <a:lnTo>
                    <a:pt x="191" y="18"/>
                  </a:lnTo>
                  <a:lnTo>
                    <a:pt x="165" y="32"/>
                  </a:lnTo>
                  <a:lnTo>
                    <a:pt x="155" y="0"/>
                  </a:lnTo>
                  <a:lnTo>
                    <a:pt x="131" y="23"/>
                  </a:lnTo>
                  <a:lnTo>
                    <a:pt x="65" y="23"/>
                  </a:lnTo>
                  <a:lnTo>
                    <a:pt x="34" y="57"/>
                  </a:lnTo>
                  <a:lnTo>
                    <a:pt x="13" y="47"/>
                  </a:lnTo>
                  <a:lnTo>
                    <a:pt x="0" y="74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8" name="Freeform 640"/>
            <p:cNvSpPr>
              <a:spLocks/>
            </p:cNvSpPr>
            <p:nvPr/>
          </p:nvSpPr>
          <p:spPr bwMode="auto">
            <a:xfrm>
              <a:off x="4554662" y="3329536"/>
              <a:ext cx="42862" cy="79375"/>
            </a:xfrm>
            <a:custGeom>
              <a:avLst/>
              <a:gdLst>
                <a:gd name="T0" fmla="*/ 0 w 27"/>
                <a:gd name="T1" fmla="*/ 2147483647 h 50"/>
                <a:gd name="T2" fmla="*/ 0 w 27"/>
                <a:gd name="T3" fmla="*/ 2147483647 h 50"/>
                <a:gd name="T4" fmla="*/ 2147483647 w 27"/>
                <a:gd name="T5" fmla="*/ 0 h 50"/>
                <a:gd name="T6" fmla="*/ 2147483647 w 27"/>
                <a:gd name="T7" fmla="*/ 2147483647 h 50"/>
                <a:gd name="T8" fmla="*/ 2147483647 w 27"/>
                <a:gd name="T9" fmla="*/ 2147483647 h 50"/>
                <a:gd name="T10" fmla="*/ 0 w 27"/>
                <a:gd name="T11" fmla="*/ 2147483647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0"/>
                <a:gd name="T20" fmla="*/ 27 w 27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0">
                  <a:moveTo>
                    <a:pt x="0" y="37"/>
                  </a:moveTo>
                  <a:lnTo>
                    <a:pt x="0" y="10"/>
                  </a:lnTo>
                  <a:lnTo>
                    <a:pt x="13" y="0"/>
                  </a:lnTo>
                  <a:lnTo>
                    <a:pt x="26" y="29"/>
                  </a:lnTo>
                  <a:lnTo>
                    <a:pt x="16" y="49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09" name="Freeform 641"/>
            <p:cNvSpPr>
              <a:spLocks/>
            </p:cNvSpPr>
            <p:nvPr/>
          </p:nvSpPr>
          <p:spPr bwMode="auto">
            <a:xfrm>
              <a:off x="3905374" y="3483524"/>
              <a:ext cx="476250" cy="455612"/>
            </a:xfrm>
            <a:custGeom>
              <a:avLst/>
              <a:gdLst>
                <a:gd name="T0" fmla="*/ 0 w 300"/>
                <a:gd name="T1" fmla="*/ 2147483647 h 287"/>
                <a:gd name="T2" fmla="*/ 0 w 300"/>
                <a:gd name="T3" fmla="*/ 2147483647 h 287"/>
                <a:gd name="T4" fmla="*/ 2147483647 w 300"/>
                <a:gd name="T5" fmla="*/ 2147483647 h 287"/>
                <a:gd name="T6" fmla="*/ 2147483647 w 300"/>
                <a:gd name="T7" fmla="*/ 2147483647 h 287"/>
                <a:gd name="T8" fmla="*/ 2147483647 w 300"/>
                <a:gd name="T9" fmla="*/ 2147483647 h 287"/>
                <a:gd name="T10" fmla="*/ 2147483647 w 300"/>
                <a:gd name="T11" fmla="*/ 2147483647 h 287"/>
                <a:gd name="T12" fmla="*/ 2147483647 w 300"/>
                <a:gd name="T13" fmla="*/ 2147483647 h 287"/>
                <a:gd name="T14" fmla="*/ 2147483647 w 300"/>
                <a:gd name="T15" fmla="*/ 2147483647 h 287"/>
                <a:gd name="T16" fmla="*/ 2147483647 w 300"/>
                <a:gd name="T17" fmla="*/ 2147483647 h 287"/>
                <a:gd name="T18" fmla="*/ 2147483647 w 300"/>
                <a:gd name="T19" fmla="*/ 2147483647 h 287"/>
                <a:gd name="T20" fmla="*/ 2147483647 w 300"/>
                <a:gd name="T21" fmla="*/ 2147483647 h 287"/>
                <a:gd name="T22" fmla="*/ 2147483647 w 300"/>
                <a:gd name="T23" fmla="*/ 2147483647 h 287"/>
                <a:gd name="T24" fmla="*/ 2147483647 w 300"/>
                <a:gd name="T25" fmla="*/ 2147483647 h 287"/>
                <a:gd name="T26" fmla="*/ 2147483647 w 300"/>
                <a:gd name="T27" fmla="*/ 0 h 287"/>
                <a:gd name="T28" fmla="*/ 2147483647 w 300"/>
                <a:gd name="T29" fmla="*/ 2147483647 h 287"/>
                <a:gd name="T30" fmla="*/ 2147483647 w 300"/>
                <a:gd name="T31" fmla="*/ 2147483647 h 287"/>
                <a:gd name="T32" fmla="*/ 2147483647 w 300"/>
                <a:gd name="T33" fmla="*/ 2147483647 h 287"/>
                <a:gd name="T34" fmla="*/ 2147483647 w 300"/>
                <a:gd name="T35" fmla="*/ 2147483647 h 287"/>
                <a:gd name="T36" fmla="*/ 2147483647 w 300"/>
                <a:gd name="T37" fmla="*/ 2147483647 h 287"/>
                <a:gd name="T38" fmla="*/ 2147483647 w 300"/>
                <a:gd name="T39" fmla="*/ 2147483647 h 287"/>
                <a:gd name="T40" fmla="*/ 2147483647 w 300"/>
                <a:gd name="T41" fmla="*/ 2147483647 h 287"/>
                <a:gd name="T42" fmla="*/ 0 w 300"/>
                <a:gd name="T43" fmla="*/ 2147483647 h 2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0"/>
                <a:gd name="T67" fmla="*/ 0 h 287"/>
                <a:gd name="T68" fmla="*/ 300 w 300"/>
                <a:gd name="T69" fmla="*/ 287 h 2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0" h="287">
                  <a:moveTo>
                    <a:pt x="0" y="149"/>
                  </a:moveTo>
                  <a:lnTo>
                    <a:pt x="0" y="157"/>
                  </a:lnTo>
                  <a:lnTo>
                    <a:pt x="52" y="194"/>
                  </a:lnTo>
                  <a:lnTo>
                    <a:pt x="173" y="273"/>
                  </a:lnTo>
                  <a:lnTo>
                    <a:pt x="173" y="286"/>
                  </a:lnTo>
                  <a:lnTo>
                    <a:pt x="189" y="281"/>
                  </a:lnTo>
                  <a:lnTo>
                    <a:pt x="207" y="278"/>
                  </a:lnTo>
                  <a:lnTo>
                    <a:pt x="299" y="217"/>
                  </a:lnTo>
                  <a:lnTo>
                    <a:pt x="262" y="175"/>
                  </a:lnTo>
                  <a:lnTo>
                    <a:pt x="265" y="110"/>
                  </a:lnTo>
                  <a:lnTo>
                    <a:pt x="260" y="79"/>
                  </a:lnTo>
                  <a:lnTo>
                    <a:pt x="233" y="47"/>
                  </a:lnTo>
                  <a:lnTo>
                    <a:pt x="246" y="39"/>
                  </a:lnTo>
                  <a:lnTo>
                    <a:pt x="254" y="0"/>
                  </a:lnTo>
                  <a:lnTo>
                    <a:pt x="149" y="5"/>
                  </a:lnTo>
                  <a:lnTo>
                    <a:pt x="94" y="31"/>
                  </a:lnTo>
                  <a:lnTo>
                    <a:pt x="110" y="79"/>
                  </a:lnTo>
                  <a:lnTo>
                    <a:pt x="84" y="79"/>
                  </a:lnTo>
                  <a:lnTo>
                    <a:pt x="71" y="84"/>
                  </a:lnTo>
                  <a:lnTo>
                    <a:pt x="73" y="99"/>
                  </a:lnTo>
                  <a:lnTo>
                    <a:pt x="5" y="126"/>
                  </a:lnTo>
                  <a:lnTo>
                    <a:pt x="0" y="149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0" name="Freeform 642"/>
            <p:cNvSpPr>
              <a:spLocks/>
            </p:cNvSpPr>
            <p:nvPr/>
          </p:nvSpPr>
          <p:spPr bwMode="auto">
            <a:xfrm>
              <a:off x="6153274" y="3750224"/>
              <a:ext cx="114300" cy="142875"/>
            </a:xfrm>
            <a:custGeom>
              <a:avLst/>
              <a:gdLst>
                <a:gd name="T0" fmla="*/ 0 w 72"/>
                <a:gd name="T1" fmla="*/ 2147483647 h 90"/>
                <a:gd name="T2" fmla="*/ 2147483647 w 72"/>
                <a:gd name="T3" fmla="*/ 2147483647 h 90"/>
                <a:gd name="T4" fmla="*/ 2147483647 w 72"/>
                <a:gd name="T5" fmla="*/ 2147483647 h 90"/>
                <a:gd name="T6" fmla="*/ 2147483647 w 72"/>
                <a:gd name="T7" fmla="*/ 2147483647 h 90"/>
                <a:gd name="T8" fmla="*/ 2147483647 w 72"/>
                <a:gd name="T9" fmla="*/ 2147483647 h 90"/>
                <a:gd name="T10" fmla="*/ 2147483647 w 72"/>
                <a:gd name="T11" fmla="*/ 2147483647 h 90"/>
                <a:gd name="T12" fmla="*/ 2147483647 w 72"/>
                <a:gd name="T13" fmla="*/ 2147483647 h 90"/>
                <a:gd name="T14" fmla="*/ 2147483647 w 72"/>
                <a:gd name="T15" fmla="*/ 2147483647 h 90"/>
                <a:gd name="T16" fmla="*/ 2147483647 w 72"/>
                <a:gd name="T17" fmla="*/ 2147483647 h 90"/>
                <a:gd name="T18" fmla="*/ 2147483647 w 72"/>
                <a:gd name="T19" fmla="*/ 2147483647 h 90"/>
                <a:gd name="T20" fmla="*/ 2147483647 w 72"/>
                <a:gd name="T21" fmla="*/ 2147483647 h 90"/>
                <a:gd name="T22" fmla="*/ 2147483647 w 72"/>
                <a:gd name="T23" fmla="*/ 2147483647 h 90"/>
                <a:gd name="T24" fmla="*/ 2147483647 w 72"/>
                <a:gd name="T25" fmla="*/ 2147483647 h 90"/>
                <a:gd name="T26" fmla="*/ 2147483647 w 72"/>
                <a:gd name="T27" fmla="*/ 0 h 90"/>
                <a:gd name="T28" fmla="*/ 2147483647 w 72"/>
                <a:gd name="T29" fmla="*/ 2147483647 h 90"/>
                <a:gd name="T30" fmla="*/ 2147483647 w 72"/>
                <a:gd name="T31" fmla="*/ 2147483647 h 90"/>
                <a:gd name="T32" fmla="*/ 0 w 72"/>
                <a:gd name="T33" fmla="*/ 2147483647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90"/>
                <a:gd name="T53" fmla="*/ 72 w 72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90">
                  <a:moveTo>
                    <a:pt x="0" y="29"/>
                  </a:moveTo>
                  <a:lnTo>
                    <a:pt x="10" y="34"/>
                  </a:lnTo>
                  <a:lnTo>
                    <a:pt x="16" y="76"/>
                  </a:lnTo>
                  <a:lnTo>
                    <a:pt x="36" y="73"/>
                  </a:lnTo>
                  <a:lnTo>
                    <a:pt x="44" y="57"/>
                  </a:lnTo>
                  <a:lnTo>
                    <a:pt x="55" y="60"/>
                  </a:lnTo>
                  <a:lnTo>
                    <a:pt x="68" y="89"/>
                  </a:lnTo>
                  <a:lnTo>
                    <a:pt x="71" y="73"/>
                  </a:lnTo>
                  <a:lnTo>
                    <a:pt x="65" y="42"/>
                  </a:lnTo>
                  <a:lnTo>
                    <a:pt x="55" y="54"/>
                  </a:lnTo>
                  <a:lnTo>
                    <a:pt x="47" y="42"/>
                  </a:lnTo>
                  <a:lnTo>
                    <a:pt x="65" y="23"/>
                  </a:lnTo>
                  <a:lnTo>
                    <a:pt x="34" y="21"/>
                  </a:lnTo>
                  <a:lnTo>
                    <a:pt x="10" y="0"/>
                  </a:lnTo>
                  <a:lnTo>
                    <a:pt x="2" y="12"/>
                  </a:lnTo>
                  <a:lnTo>
                    <a:pt x="10" y="21"/>
                  </a:lnTo>
                  <a:lnTo>
                    <a:pt x="0" y="29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1" name="Freeform 643"/>
            <p:cNvSpPr>
              <a:spLocks/>
            </p:cNvSpPr>
            <p:nvPr/>
          </p:nvSpPr>
          <p:spPr bwMode="auto">
            <a:xfrm>
              <a:off x="6178674" y="3707361"/>
              <a:ext cx="76200" cy="39688"/>
            </a:xfrm>
            <a:custGeom>
              <a:avLst/>
              <a:gdLst>
                <a:gd name="T0" fmla="*/ 0 w 48"/>
                <a:gd name="T1" fmla="*/ 2147483647 h 25"/>
                <a:gd name="T2" fmla="*/ 2147483647 w 48"/>
                <a:gd name="T3" fmla="*/ 2147483647 h 25"/>
                <a:gd name="T4" fmla="*/ 2147483647 w 48"/>
                <a:gd name="T5" fmla="*/ 2147483647 h 25"/>
                <a:gd name="T6" fmla="*/ 2147483647 w 48"/>
                <a:gd name="T7" fmla="*/ 2147483647 h 25"/>
                <a:gd name="T8" fmla="*/ 2147483647 w 48"/>
                <a:gd name="T9" fmla="*/ 0 h 25"/>
                <a:gd name="T10" fmla="*/ 0 w 48"/>
                <a:gd name="T11" fmla="*/ 214748364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5"/>
                <a:gd name="T20" fmla="*/ 48 w 4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5">
                  <a:moveTo>
                    <a:pt x="0" y="16"/>
                  </a:moveTo>
                  <a:lnTo>
                    <a:pt x="8" y="24"/>
                  </a:lnTo>
                  <a:lnTo>
                    <a:pt x="47" y="22"/>
                  </a:lnTo>
                  <a:lnTo>
                    <a:pt x="44" y="8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2" name="Freeform 644"/>
            <p:cNvSpPr>
              <a:spLocks/>
            </p:cNvSpPr>
            <p:nvPr/>
          </p:nvSpPr>
          <p:spPr bwMode="auto">
            <a:xfrm>
              <a:off x="2381374" y="4266161"/>
              <a:ext cx="909638" cy="941388"/>
            </a:xfrm>
            <a:custGeom>
              <a:avLst/>
              <a:gdLst>
                <a:gd name="T0" fmla="*/ 2147483647 w 573"/>
                <a:gd name="T1" fmla="*/ 2147483647 h 593"/>
                <a:gd name="T2" fmla="*/ 2147483647 w 573"/>
                <a:gd name="T3" fmla="*/ 2147483647 h 593"/>
                <a:gd name="T4" fmla="*/ 2147483647 w 573"/>
                <a:gd name="T5" fmla="*/ 2147483647 h 593"/>
                <a:gd name="T6" fmla="*/ 2147483647 w 573"/>
                <a:gd name="T7" fmla="*/ 2147483647 h 593"/>
                <a:gd name="T8" fmla="*/ 2147483647 w 573"/>
                <a:gd name="T9" fmla="*/ 2147483647 h 593"/>
                <a:gd name="T10" fmla="*/ 2147483647 w 573"/>
                <a:gd name="T11" fmla="*/ 2147483647 h 593"/>
                <a:gd name="T12" fmla="*/ 2147483647 w 573"/>
                <a:gd name="T13" fmla="*/ 2147483647 h 593"/>
                <a:gd name="T14" fmla="*/ 2147483647 w 573"/>
                <a:gd name="T15" fmla="*/ 2147483647 h 593"/>
                <a:gd name="T16" fmla="*/ 2147483647 w 573"/>
                <a:gd name="T17" fmla="*/ 2147483647 h 593"/>
                <a:gd name="T18" fmla="*/ 2147483647 w 573"/>
                <a:gd name="T19" fmla="*/ 2147483647 h 593"/>
                <a:gd name="T20" fmla="*/ 2147483647 w 573"/>
                <a:gd name="T21" fmla="*/ 2147483647 h 593"/>
                <a:gd name="T22" fmla="*/ 2147483647 w 573"/>
                <a:gd name="T23" fmla="*/ 2147483647 h 593"/>
                <a:gd name="T24" fmla="*/ 2147483647 w 573"/>
                <a:gd name="T25" fmla="*/ 2147483647 h 593"/>
                <a:gd name="T26" fmla="*/ 2147483647 w 573"/>
                <a:gd name="T27" fmla="*/ 2147483647 h 593"/>
                <a:gd name="T28" fmla="*/ 2147483647 w 573"/>
                <a:gd name="T29" fmla="*/ 2147483647 h 593"/>
                <a:gd name="T30" fmla="*/ 2147483647 w 573"/>
                <a:gd name="T31" fmla="*/ 2147483647 h 593"/>
                <a:gd name="T32" fmla="*/ 2147483647 w 573"/>
                <a:gd name="T33" fmla="*/ 2147483647 h 593"/>
                <a:gd name="T34" fmla="*/ 2147483647 w 573"/>
                <a:gd name="T35" fmla="*/ 2147483647 h 593"/>
                <a:gd name="T36" fmla="*/ 2147483647 w 573"/>
                <a:gd name="T37" fmla="*/ 2147483647 h 593"/>
                <a:gd name="T38" fmla="*/ 2147483647 w 573"/>
                <a:gd name="T39" fmla="*/ 2147483647 h 593"/>
                <a:gd name="T40" fmla="*/ 2147483647 w 573"/>
                <a:gd name="T41" fmla="*/ 2147483647 h 593"/>
                <a:gd name="T42" fmla="*/ 2147483647 w 573"/>
                <a:gd name="T43" fmla="*/ 2147483647 h 593"/>
                <a:gd name="T44" fmla="*/ 2147483647 w 573"/>
                <a:gd name="T45" fmla="*/ 2147483647 h 593"/>
                <a:gd name="T46" fmla="*/ 2147483647 w 573"/>
                <a:gd name="T47" fmla="*/ 2147483647 h 593"/>
                <a:gd name="T48" fmla="*/ 2147483647 w 573"/>
                <a:gd name="T49" fmla="*/ 2147483647 h 593"/>
                <a:gd name="T50" fmla="*/ 2147483647 w 573"/>
                <a:gd name="T51" fmla="*/ 2147483647 h 593"/>
                <a:gd name="T52" fmla="*/ 2147483647 w 573"/>
                <a:gd name="T53" fmla="*/ 2147483647 h 593"/>
                <a:gd name="T54" fmla="*/ 2147483647 w 573"/>
                <a:gd name="T55" fmla="*/ 0 h 593"/>
                <a:gd name="T56" fmla="*/ 2147483647 w 573"/>
                <a:gd name="T57" fmla="*/ 2147483647 h 593"/>
                <a:gd name="T58" fmla="*/ 2147483647 w 573"/>
                <a:gd name="T59" fmla="*/ 2147483647 h 593"/>
                <a:gd name="T60" fmla="*/ 2147483647 w 573"/>
                <a:gd name="T61" fmla="*/ 2147483647 h 593"/>
                <a:gd name="T62" fmla="*/ 2147483647 w 573"/>
                <a:gd name="T63" fmla="*/ 2147483647 h 593"/>
                <a:gd name="T64" fmla="*/ 2147483647 w 573"/>
                <a:gd name="T65" fmla="*/ 2147483647 h 593"/>
                <a:gd name="T66" fmla="*/ 2147483647 w 573"/>
                <a:gd name="T67" fmla="*/ 2147483647 h 593"/>
                <a:gd name="T68" fmla="*/ 0 w 573"/>
                <a:gd name="T69" fmla="*/ 2147483647 h 5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593"/>
                <a:gd name="T107" fmla="*/ 573 w 573"/>
                <a:gd name="T108" fmla="*/ 593 h 5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593">
                  <a:moveTo>
                    <a:pt x="0" y="186"/>
                  </a:moveTo>
                  <a:lnTo>
                    <a:pt x="13" y="212"/>
                  </a:lnTo>
                  <a:lnTo>
                    <a:pt x="31" y="222"/>
                  </a:lnTo>
                  <a:lnTo>
                    <a:pt x="50" y="212"/>
                  </a:lnTo>
                  <a:lnTo>
                    <a:pt x="50" y="236"/>
                  </a:lnTo>
                  <a:lnTo>
                    <a:pt x="60" y="236"/>
                  </a:lnTo>
                  <a:lnTo>
                    <a:pt x="79" y="238"/>
                  </a:lnTo>
                  <a:lnTo>
                    <a:pt x="123" y="217"/>
                  </a:lnTo>
                  <a:lnTo>
                    <a:pt x="129" y="251"/>
                  </a:lnTo>
                  <a:lnTo>
                    <a:pt x="191" y="278"/>
                  </a:lnTo>
                  <a:lnTo>
                    <a:pt x="202" y="317"/>
                  </a:lnTo>
                  <a:lnTo>
                    <a:pt x="225" y="320"/>
                  </a:lnTo>
                  <a:lnTo>
                    <a:pt x="236" y="343"/>
                  </a:lnTo>
                  <a:lnTo>
                    <a:pt x="231" y="374"/>
                  </a:lnTo>
                  <a:lnTo>
                    <a:pt x="233" y="403"/>
                  </a:lnTo>
                  <a:lnTo>
                    <a:pt x="265" y="409"/>
                  </a:lnTo>
                  <a:lnTo>
                    <a:pt x="270" y="433"/>
                  </a:lnTo>
                  <a:lnTo>
                    <a:pt x="286" y="435"/>
                  </a:lnTo>
                  <a:lnTo>
                    <a:pt x="286" y="458"/>
                  </a:lnTo>
                  <a:lnTo>
                    <a:pt x="293" y="458"/>
                  </a:lnTo>
                  <a:lnTo>
                    <a:pt x="296" y="482"/>
                  </a:lnTo>
                  <a:lnTo>
                    <a:pt x="236" y="532"/>
                  </a:lnTo>
                  <a:lnTo>
                    <a:pt x="249" y="529"/>
                  </a:lnTo>
                  <a:lnTo>
                    <a:pt x="293" y="561"/>
                  </a:lnTo>
                  <a:lnTo>
                    <a:pt x="304" y="574"/>
                  </a:lnTo>
                  <a:lnTo>
                    <a:pt x="299" y="592"/>
                  </a:lnTo>
                  <a:lnTo>
                    <a:pt x="369" y="500"/>
                  </a:lnTo>
                  <a:lnTo>
                    <a:pt x="375" y="456"/>
                  </a:lnTo>
                  <a:lnTo>
                    <a:pt x="430" y="416"/>
                  </a:lnTo>
                  <a:lnTo>
                    <a:pt x="464" y="416"/>
                  </a:lnTo>
                  <a:lnTo>
                    <a:pt x="480" y="403"/>
                  </a:lnTo>
                  <a:lnTo>
                    <a:pt x="506" y="335"/>
                  </a:lnTo>
                  <a:lnTo>
                    <a:pt x="514" y="270"/>
                  </a:lnTo>
                  <a:lnTo>
                    <a:pt x="566" y="207"/>
                  </a:lnTo>
                  <a:lnTo>
                    <a:pt x="572" y="178"/>
                  </a:lnTo>
                  <a:lnTo>
                    <a:pt x="563" y="154"/>
                  </a:lnTo>
                  <a:lnTo>
                    <a:pt x="540" y="146"/>
                  </a:lnTo>
                  <a:lnTo>
                    <a:pt x="504" y="120"/>
                  </a:lnTo>
                  <a:lnTo>
                    <a:pt x="435" y="115"/>
                  </a:lnTo>
                  <a:lnTo>
                    <a:pt x="425" y="97"/>
                  </a:lnTo>
                  <a:lnTo>
                    <a:pt x="396" y="86"/>
                  </a:lnTo>
                  <a:lnTo>
                    <a:pt x="380" y="86"/>
                  </a:lnTo>
                  <a:lnTo>
                    <a:pt x="362" y="110"/>
                  </a:lnTo>
                  <a:lnTo>
                    <a:pt x="362" y="102"/>
                  </a:lnTo>
                  <a:lnTo>
                    <a:pt x="330" y="104"/>
                  </a:lnTo>
                  <a:lnTo>
                    <a:pt x="341" y="99"/>
                  </a:lnTo>
                  <a:lnTo>
                    <a:pt x="330" y="84"/>
                  </a:lnTo>
                  <a:lnTo>
                    <a:pt x="352" y="52"/>
                  </a:lnTo>
                  <a:lnTo>
                    <a:pt x="328" y="16"/>
                  </a:lnTo>
                  <a:lnTo>
                    <a:pt x="307" y="44"/>
                  </a:lnTo>
                  <a:lnTo>
                    <a:pt x="286" y="42"/>
                  </a:lnTo>
                  <a:lnTo>
                    <a:pt x="257" y="47"/>
                  </a:lnTo>
                  <a:lnTo>
                    <a:pt x="215" y="52"/>
                  </a:lnTo>
                  <a:lnTo>
                    <a:pt x="207" y="39"/>
                  </a:lnTo>
                  <a:lnTo>
                    <a:pt x="210" y="10"/>
                  </a:lnTo>
                  <a:lnTo>
                    <a:pt x="194" y="0"/>
                  </a:lnTo>
                  <a:lnTo>
                    <a:pt x="157" y="18"/>
                  </a:lnTo>
                  <a:lnTo>
                    <a:pt x="134" y="13"/>
                  </a:lnTo>
                  <a:lnTo>
                    <a:pt x="141" y="42"/>
                  </a:lnTo>
                  <a:lnTo>
                    <a:pt x="152" y="44"/>
                  </a:lnTo>
                  <a:lnTo>
                    <a:pt x="118" y="63"/>
                  </a:lnTo>
                  <a:lnTo>
                    <a:pt x="102" y="55"/>
                  </a:lnTo>
                  <a:lnTo>
                    <a:pt x="94" y="47"/>
                  </a:lnTo>
                  <a:lnTo>
                    <a:pt x="58" y="50"/>
                  </a:lnTo>
                  <a:lnTo>
                    <a:pt x="68" y="65"/>
                  </a:lnTo>
                  <a:lnTo>
                    <a:pt x="55" y="68"/>
                  </a:lnTo>
                  <a:lnTo>
                    <a:pt x="65" y="94"/>
                  </a:lnTo>
                  <a:lnTo>
                    <a:pt x="58" y="136"/>
                  </a:lnTo>
                  <a:lnTo>
                    <a:pt x="21" y="152"/>
                  </a:lnTo>
                  <a:lnTo>
                    <a:pt x="0" y="18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3" name="Freeform 645"/>
            <p:cNvSpPr>
              <a:spLocks/>
            </p:cNvSpPr>
            <p:nvPr/>
          </p:nvSpPr>
          <p:spPr bwMode="auto">
            <a:xfrm>
              <a:off x="5969124" y="4158211"/>
              <a:ext cx="44450" cy="88900"/>
            </a:xfrm>
            <a:custGeom>
              <a:avLst/>
              <a:gdLst>
                <a:gd name="T0" fmla="*/ 0 w 28"/>
                <a:gd name="T1" fmla="*/ 0 h 56"/>
                <a:gd name="T2" fmla="*/ 2147483647 w 28"/>
                <a:gd name="T3" fmla="*/ 2147483647 h 56"/>
                <a:gd name="T4" fmla="*/ 2147483647 w 28"/>
                <a:gd name="T5" fmla="*/ 2147483647 h 56"/>
                <a:gd name="T6" fmla="*/ 2147483647 w 28"/>
                <a:gd name="T7" fmla="*/ 2147483647 h 56"/>
                <a:gd name="T8" fmla="*/ 0 w 28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56"/>
                <a:gd name="T17" fmla="*/ 28 w 28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56">
                  <a:moveTo>
                    <a:pt x="0" y="0"/>
                  </a:moveTo>
                  <a:lnTo>
                    <a:pt x="5" y="55"/>
                  </a:lnTo>
                  <a:lnTo>
                    <a:pt x="27" y="44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4" name="Freeform 646"/>
            <p:cNvSpPr>
              <a:spLocks/>
            </p:cNvSpPr>
            <p:nvPr/>
          </p:nvSpPr>
          <p:spPr bwMode="auto">
            <a:xfrm>
              <a:off x="4384799" y="3072361"/>
              <a:ext cx="133350" cy="79375"/>
            </a:xfrm>
            <a:custGeom>
              <a:avLst/>
              <a:gdLst>
                <a:gd name="T0" fmla="*/ 0 w 84"/>
                <a:gd name="T1" fmla="*/ 2147483647 h 50"/>
                <a:gd name="T2" fmla="*/ 2147483647 w 84"/>
                <a:gd name="T3" fmla="*/ 2147483647 h 50"/>
                <a:gd name="T4" fmla="*/ 2147483647 w 84"/>
                <a:gd name="T5" fmla="*/ 2147483647 h 50"/>
                <a:gd name="T6" fmla="*/ 2147483647 w 84"/>
                <a:gd name="T7" fmla="*/ 2147483647 h 50"/>
                <a:gd name="T8" fmla="*/ 2147483647 w 84"/>
                <a:gd name="T9" fmla="*/ 2147483647 h 50"/>
                <a:gd name="T10" fmla="*/ 2147483647 w 84"/>
                <a:gd name="T11" fmla="*/ 2147483647 h 50"/>
                <a:gd name="T12" fmla="*/ 2147483647 w 84"/>
                <a:gd name="T13" fmla="*/ 0 h 50"/>
                <a:gd name="T14" fmla="*/ 0 w 84"/>
                <a:gd name="T15" fmla="*/ 2147483647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50"/>
                <a:gd name="T26" fmla="*/ 84 w 84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50">
                  <a:moveTo>
                    <a:pt x="0" y="17"/>
                  </a:moveTo>
                  <a:lnTo>
                    <a:pt x="25" y="49"/>
                  </a:lnTo>
                  <a:lnTo>
                    <a:pt x="68" y="47"/>
                  </a:lnTo>
                  <a:lnTo>
                    <a:pt x="78" y="36"/>
                  </a:lnTo>
                  <a:lnTo>
                    <a:pt x="83" y="23"/>
                  </a:lnTo>
                  <a:lnTo>
                    <a:pt x="41" y="7"/>
                  </a:lnTo>
                  <a:lnTo>
                    <a:pt x="31" y="0"/>
                  </a:lnTo>
                  <a:lnTo>
                    <a:pt x="0" y="17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5" name="Freeform 647"/>
            <p:cNvSpPr>
              <a:spLocks/>
            </p:cNvSpPr>
            <p:nvPr/>
          </p:nvSpPr>
          <p:spPr bwMode="auto">
            <a:xfrm>
              <a:off x="2219449" y="4353474"/>
              <a:ext cx="130175" cy="146050"/>
            </a:xfrm>
            <a:custGeom>
              <a:avLst/>
              <a:gdLst>
                <a:gd name="T0" fmla="*/ 0 w 82"/>
                <a:gd name="T1" fmla="*/ 2147483647 h 92"/>
                <a:gd name="T2" fmla="*/ 0 w 82"/>
                <a:gd name="T3" fmla="*/ 2147483647 h 92"/>
                <a:gd name="T4" fmla="*/ 2147483647 w 82"/>
                <a:gd name="T5" fmla="*/ 2147483647 h 92"/>
                <a:gd name="T6" fmla="*/ 2147483647 w 82"/>
                <a:gd name="T7" fmla="*/ 2147483647 h 92"/>
                <a:gd name="T8" fmla="*/ 2147483647 w 82"/>
                <a:gd name="T9" fmla="*/ 2147483647 h 92"/>
                <a:gd name="T10" fmla="*/ 2147483647 w 82"/>
                <a:gd name="T11" fmla="*/ 2147483647 h 92"/>
                <a:gd name="T12" fmla="*/ 2147483647 w 82"/>
                <a:gd name="T13" fmla="*/ 2147483647 h 92"/>
                <a:gd name="T14" fmla="*/ 2147483647 w 82"/>
                <a:gd name="T15" fmla="*/ 2147483647 h 92"/>
                <a:gd name="T16" fmla="*/ 2147483647 w 82"/>
                <a:gd name="T17" fmla="*/ 2147483647 h 92"/>
                <a:gd name="T18" fmla="*/ 2147483647 w 82"/>
                <a:gd name="T19" fmla="*/ 2147483647 h 92"/>
                <a:gd name="T20" fmla="*/ 2147483647 w 82"/>
                <a:gd name="T21" fmla="*/ 0 h 92"/>
                <a:gd name="T22" fmla="*/ 2147483647 w 82"/>
                <a:gd name="T23" fmla="*/ 2147483647 h 92"/>
                <a:gd name="T24" fmla="*/ 0 w 82"/>
                <a:gd name="T25" fmla="*/ 2147483647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92"/>
                <a:gd name="T41" fmla="*/ 82 w 82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92">
                  <a:moveTo>
                    <a:pt x="0" y="37"/>
                  </a:moveTo>
                  <a:lnTo>
                    <a:pt x="0" y="52"/>
                  </a:lnTo>
                  <a:lnTo>
                    <a:pt x="15" y="60"/>
                  </a:lnTo>
                  <a:lnTo>
                    <a:pt x="5" y="71"/>
                  </a:lnTo>
                  <a:lnTo>
                    <a:pt x="5" y="86"/>
                  </a:lnTo>
                  <a:lnTo>
                    <a:pt x="23" y="91"/>
                  </a:lnTo>
                  <a:lnTo>
                    <a:pt x="42" y="68"/>
                  </a:lnTo>
                  <a:lnTo>
                    <a:pt x="76" y="44"/>
                  </a:lnTo>
                  <a:lnTo>
                    <a:pt x="81" y="23"/>
                  </a:lnTo>
                  <a:lnTo>
                    <a:pt x="52" y="15"/>
                  </a:lnTo>
                  <a:lnTo>
                    <a:pt x="28" y="0"/>
                  </a:lnTo>
                  <a:lnTo>
                    <a:pt x="10" y="8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6" name="Freeform 648"/>
            <p:cNvSpPr>
              <a:spLocks/>
            </p:cNvSpPr>
            <p:nvPr/>
          </p:nvSpPr>
          <p:spPr bwMode="auto">
            <a:xfrm>
              <a:off x="2835399" y="4253461"/>
              <a:ext cx="68263" cy="84138"/>
            </a:xfrm>
            <a:custGeom>
              <a:avLst/>
              <a:gdLst>
                <a:gd name="T0" fmla="*/ 0 w 43"/>
                <a:gd name="T1" fmla="*/ 2147483647 h 53"/>
                <a:gd name="T2" fmla="*/ 2147483647 w 43"/>
                <a:gd name="T3" fmla="*/ 0 h 53"/>
                <a:gd name="T4" fmla="*/ 2147483647 w 43"/>
                <a:gd name="T5" fmla="*/ 2147483647 h 53"/>
                <a:gd name="T6" fmla="*/ 2147483647 w 43"/>
                <a:gd name="T7" fmla="*/ 2147483647 h 53"/>
                <a:gd name="T8" fmla="*/ 0 w 43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3"/>
                <a:gd name="T17" fmla="*/ 43 w 4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3">
                  <a:moveTo>
                    <a:pt x="0" y="50"/>
                  </a:moveTo>
                  <a:lnTo>
                    <a:pt x="5" y="0"/>
                  </a:lnTo>
                  <a:lnTo>
                    <a:pt x="42" y="24"/>
                  </a:lnTo>
                  <a:lnTo>
                    <a:pt x="21" y="52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7" name="Freeform 649"/>
            <p:cNvSpPr>
              <a:spLocks/>
            </p:cNvSpPr>
            <p:nvPr/>
          </p:nvSpPr>
          <p:spPr bwMode="auto">
            <a:xfrm>
              <a:off x="5083299" y="4086774"/>
              <a:ext cx="34925" cy="42862"/>
            </a:xfrm>
            <a:custGeom>
              <a:avLst/>
              <a:gdLst>
                <a:gd name="T0" fmla="*/ 0 w 22"/>
                <a:gd name="T1" fmla="*/ 2147483647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0 h 27"/>
                <a:gd name="T12" fmla="*/ 0 w 22"/>
                <a:gd name="T13" fmla="*/ 214748364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7"/>
                <a:gd name="T23" fmla="*/ 22 w 2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7">
                  <a:moveTo>
                    <a:pt x="0" y="21"/>
                  </a:moveTo>
                  <a:lnTo>
                    <a:pt x="13" y="26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21" y="11"/>
                  </a:lnTo>
                  <a:lnTo>
                    <a:pt x="16" y="0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8" name="Freeform 650"/>
            <p:cNvSpPr>
              <a:spLocks/>
            </p:cNvSpPr>
            <p:nvPr/>
          </p:nvSpPr>
          <p:spPr bwMode="auto">
            <a:xfrm>
              <a:off x="4580062" y="3350174"/>
              <a:ext cx="142875" cy="147637"/>
            </a:xfrm>
            <a:custGeom>
              <a:avLst/>
              <a:gdLst>
                <a:gd name="T0" fmla="*/ 0 w 90"/>
                <a:gd name="T1" fmla="*/ 2147483647 h 93"/>
                <a:gd name="T2" fmla="*/ 2147483647 w 90"/>
                <a:gd name="T3" fmla="*/ 2147483647 h 93"/>
                <a:gd name="T4" fmla="*/ 2147483647 w 90"/>
                <a:gd name="T5" fmla="*/ 2147483647 h 93"/>
                <a:gd name="T6" fmla="*/ 2147483647 w 90"/>
                <a:gd name="T7" fmla="*/ 2147483647 h 93"/>
                <a:gd name="T8" fmla="*/ 2147483647 w 90"/>
                <a:gd name="T9" fmla="*/ 0 h 93"/>
                <a:gd name="T10" fmla="*/ 2147483647 w 90"/>
                <a:gd name="T11" fmla="*/ 2147483647 h 93"/>
                <a:gd name="T12" fmla="*/ 2147483647 w 90"/>
                <a:gd name="T13" fmla="*/ 2147483647 h 93"/>
                <a:gd name="T14" fmla="*/ 2147483647 w 90"/>
                <a:gd name="T15" fmla="*/ 2147483647 h 93"/>
                <a:gd name="T16" fmla="*/ 2147483647 w 90"/>
                <a:gd name="T17" fmla="*/ 2147483647 h 93"/>
                <a:gd name="T18" fmla="*/ 2147483647 w 90"/>
                <a:gd name="T19" fmla="*/ 2147483647 h 93"/>
                <a:gd name="T20" fmla="*/ 2147483647 w 90"/>
                <a:gd name="T21" fmla="*/ 2147483647 h 93"/>
                <a:gd name="T22" fmla="*/ 2147483647 w 90"/>
                <a:gd name="T23" fmla="*/ 2147483647 h 93"/>
                <a:gd name="T24" fmla="*/ 2147483647 w 90"/>
                <a:gd name="T25" fmla="*/ 2147483647 h 93"/>
                <a:gd name="T26" fmla="*/ 2147483647 w 90"/>
                <a:gd name="T27" fmla="*/ 2147483647 h 93"/>
                <a:gd name="T28" fmla="*/ 2147483647 w 90"/>
                <a:gd name="T29" fmla="*/ 2147483647 h 93"/>
                <a:gd name="T30" fmla="*/ 2147483647 w 90"/>
                <a:gd name="T31" fmla="*/ 2147483647 h 93"/>
                <a:gd name="T32" fmla="*/ 2147483647 w 90"/>
                <a:gd name="T33" fmla="*/ 2147483647 h 93"/>
                <a:gd name="T34" fmla="*/ 2147483647 w 90"/>
                <a:gd name="T35" fmla="*/ 2147483647 h 93"/>
                <a:gd name="T36" fmla="*/ 2147483647 w 90"/>
                <a:gd name="T37" fmla="*/ 2147483647 h 93"/>
                <a:gd name="T38" fmla="*/ 0 w 90"/>
                <a:gd name="T39" fmla="*/ 2147483647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93"/>
                <a:gd name="T62" fmla="*/ 90 w 90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93">
                  <a:moveTo>
                    <a:pt x="0" y="36"/>
                  </a:moveTo>
                  <a:lnTo>
                    <a:pt x="10" y="16"/>
                  </a:lnTo>
                  <a:lnTo>
                    <a:pt x="39" y="5"/>
                  </a:lnTo>
                  <a:lnTo>
                    <a:pt x="76" y="8"/>
                  </a:lnTo>
                  <a:lnTo>
                    <a:pt x="89" y="0"/>
                  </a:lnTo>
                  <a:lnTo>
                    <a:pt x="83" y="18"/>
                  </a:lnTo>
                  <a:lnTo>
                    <a:pt x="60" y="13"/>
                  </a:lnTo>
                  <a:lnTo>
                    <a:pt x="46" y="31"/>
                  </a:lnTo>
                  <a:lnTo>
                    <a:pt x="34" y="24"/>
                  </a:lnTo>
                  <a:lnTo>
                    <a:pt x="44" y="45"/>
                  </a:lnTo>
                  <a:lnTo>
                    <a:pt x="34" y="50"/>
                  </a:lnTo>
                  <a:lnTo>
                    <a:pt x="55" y="63"/>
                  </a:lnTo>
                  <a:lnTo>
                    <a:pt x="55" y="71"/>
                  </a:lnTo>
                  <a:lnTo>
                    <a:pt x="36" y="73"/>
                  </a:lnTo>
                  <a:lnTo>
                    <a:pt x="41" y="92"/>
                  </a:lnTo>
                  <a:lnTo>
                    <a:pt x="18" y="87"/>
                  </a:lnTo>
                  <a:lnTo>
                    <a:pt x="10" y="71"/>
                  </a:lnTo>
                  <a:lnTo>
                    <a:pt x="41" y="63"/>
                  </a:lnTo>
                  <a:lnTo>
                    <a:pt x="12" y="58"/>
                  </a:lnTo>
                  <a:lnTo>
                    <a:pt x="0" y="3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19" name="Freeform 651"/>
            <p:cNvSpPr>
              <a:spLocks/>
            </p:cNvSpPr>
            <p:nvPr/>
          </p:nvSpPr>
          <p:spPr bwMode="auto">
            <a:xfrm>
              <a:off x="1951162" y="3966124"/>
              <a:ext cx="95250" cy="96837"/>
            </a:xfrm>
            <a:custGeom>
              <a:avLst/>
              <a:gdLst>
                <a:gd name="T0" fmla="*/ 0 w 60"/>
                <a:gd name="T1" fmla="*/ 2147483647 h 61"/>
                <a:gd name="T2" fmla="*/ 2147483647 w 60"/>
                <a:gd name="T3" fmla="*/ 2147483647 h 61"/>
                <a:gd name="T4" fmla="*/ 2147483647 w 60"/>
                <a:gd name="T5" fmla="*/ 2147483647 h 61"/>
                <a:gd name="T6" fmla="*/ 2147483647 w 60"/>
                <a:gd name="T7" fmla="*/ 2147483647 h 61"/>
                <a:gd name="T8" fmla="*/ 2147483647 w 60"/>
                <a:gd name="T9" fmla="*/ 0 h 61"/>
                <a:gd name="T10" fmla="*/ 2147483647 w 60"/>
                <a:gd name="T11" fmla="*/ 2147483647 h 61"/>
                <a:gd name="T12" fmla="*/ 2147483647 w 60"/>
                <a:gd name="T13" fmla="*/ 2147483647 h 61"/>
                <a:gd name="T14" fmla="*/ 2147483647 w 60"/>
                <a:gd name="T15" fmla="*/ 2147483647 h 61"/>
                <a:gd name="T16" fmla="*/ 2147483647 w 60"/>
                <a:gd name="T17" fmla="*/ 2147483647 h 61"/>
                <a:gd name="T18" fmla="*/ 0 w 60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61"/>
                <a:gd name="T32" fmla="*/ 60 w 60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61">
                  <a:moveTo>
                    <a:pt x="0" y="47"/>
                  </a:moveTo>
                  <a:lnTo>
                    <a:pt x="11" y="23"/>
                  </a:lnTo>
                  <a:lnTo>
                    <a:pt x="24" y="23"/>
                  </a:lnTo>
                  <a:lnTo>
                    <a:pt x="11" y="5"/>
                  </a:lnTo>
                  <a:lnTo>
                    <a:pt x="45" y="0"/>
                  </a:lnTo>
                  <a:lnTo>
                    <a:pt x="51" y="29"/>
                  </a:lnTo>
                  <a:lnTo>
                    <a:pt x="59" y="31"/>
                  </a:lnTo>
                  <a:lnTo>
                    <a:pt x="43" y="50"/>
                  </a:lnTo>
                  <a:lnTo>
                    <a:pt x="32" y="60"/>
                  </a:lnTo>
                  <a:lnTo>
                    <a:pt x="0" y="4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0" name="Freeform 652"/>
            <p:cNvSpPr>
              <a:spLocks/>
            </p:cNvSpPr>
            <p:nvPr/>
          </p:nvSpPr>
          <p:spPr bwMode="auto">
            <a:xfrm>
              <a:off x="2671887" y="4189961"/>
              <a:ext cx="119062" cy="160338"/>
            </a:xfrm>
            <a:custGeom>
              <a:avLst/>
              <a:gdLst>
                <a:gd name="T0" fmla="*/ 0 w 75"/>
                <a:gd name="T1" fmla="*/ 2147483647 h 101"/>
                <a:gd name="T2" fmla="*/ 2147483647 w 75"/>
                <a:gd name="T3" fmla="*/ 2147483647 h 101"/>
                <a:gd name="T4" fmla="*/ 2147483647 w 75"/>
                <a:gd name="T5" fmla="*/ 2147483647 h 101"/>
                <a:gd name="T6" fmla="*/ 2147483647 w 75"/>
                <a:gd name="T7" fmla="*/ 2147483647 h 101"/>
                <a:gd name="T8" fmla="*/ 2147483647 w 75"/>
                <a:gd name="T9" fmla="*/ 2147483647 h 101"/>
                <a:gd name="T10" fmla="*/ 2147483647 w 75"/>
                <a:gd name="T11" fmla="*/ 2147483647 h 101"/>
                <a:gd name="T12" fmla="*/ 2147483647 w 75"/>
                <a:gd name="T13" fmla="*/ 2147483647 h 101"/>
                <a:gd name="T14" fmla="*/ 2147483647 w 75"/>
                <a:gd name="T15" fmla="*/ 2147483647 h 101"/>
                <a:gd name="T16" fmla="*/ 2147483647 w 75"/>
                <a:gd name="T17" fmla="*/ 0 h 101"/>
                <a:gd name="T18" fmla="*/ 2147483647 w 75"/>
                <a:gd name="T19" fmla="*/ 2147483647 h 101"/>
                <a:gd name="T20" fmla="*/ 2147483647 w 75"/>
                <a:gd name="T21" fmla="*/ 2147483647 h 101"/>
                <a:gd name="T22" fmla="*/ 0 w 75"/>
                <a:gd name="T23" fmla="*/ 214748364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"/>
                <a:gd name="T37" fmla="*/ 0 h 101"/>
                <a:gd name="T38" fmla="*/ 75 w 75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" h="101">
                  <a:moveTo>
                    <a:pt x="0" y="32"/>
                  </a:moveTo>
                  <a:lnTo>
                    <a:pt x="11" y="48"/>
                  </a:lnTo>
                  <a:lnTo>
                    <a:pt x="27" y="58"/>
                  </a:lnTo>
                  <a:lnTo>
                    <a:pt x="24" y="87"/>
                  </a:lnTo>
                  <a:lnTo>
                    <a:pt x="32" y="100"/>
                  </a:lnTo>
                  <a:lnTo>
                    <a:pt x="74" y="95"/>
                  </a:lnTo>
                  <a:lnTo>
                    <a:pt x="48" y="64"/>
                  </a:lnTo>
                  <a:lnTo>
                    <a:pt x="66" y="37"/>
                  </a:lnTo>
                  <a:lnTo>
                    <a:pt x="24" y="0"/>
                  </a:lnTo>
                  <a:lnTo>
                    <a:pt x="8" y="11"/>
                  </a:lnTo>
                  <a:lnTo>
                    <a:pt x="14" y="19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1" name="Freeform 653"/>
            <p:cNvSpPr>
              <a:spLocks/>
            </p:cNvSpPr>
            <p:nvPr/>
          </p:nvSpPr>
          <p:spPr bwMode="auto">
            <a:xfrm>
              <a:off x="2019424" y="4012161"/>
              <a:ext cx="142875" cy="71438"/>
            </a:xfrm>
            <a:custGeom>
              <a:avLst/>
              <a:gdLst>
                <a:gd name="T0" fmla="*/ 0 w 90"/>
                <a:gd name="T1" fmla="*/ 2147483647 h 45"/>
                <a:gd name="T2" fmla="*/ 2147483647 w 90"/>
                <a:gd name="T3" fmla="*/ 2147483647 h 45"/>
                <a:gd name="T4" fmla="*/ 2147483647 w 90"/>
                <a:gd name="T5" fmla="*/ 0 h 45"/>
                <a:gd name="T6" fmla="*/ 2147483647 w 90"/>
                <a:gd name="T7" fmla="*/ 2147483647 h 45"/>
                <a:gd name="T8" fmla="*/ 2147483647 w 90"/>
                <a:gd name="T9" fmla="*/ 2147483647 h 45"/>
                <a:gd name="T10" fmla="*/ 2147483647 w 90"/>
                <a:gd name="T11" fmla="*/ 2147483647 h 45"/>
                <a:gd name="T12" fmla="*/ 2147483647 w 90"/>
                <a:gd name="T13" fmla="*/ 2147483647 h 45"/>
                <a:gd name="T14" fmla="*/ 0 w 90"/>
                <a:gd name="T15" fmla="*/ 2147483647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45"/>
                <a:gd name="T26" fmla="*/ 90 w 90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45">
                  <a:moveTo>
                    <a:pt x="0" y="21"/>
                  </a:moveTo>
                  <a:lnTo>
                    <a:pt x="16" y="2"/>
                  </a:lnTo>
                  <a:lnTo>
                    <a:pt x="63" y="0"/>
                  </a:lnTo>
                  <a:lnTo>
                    <a:pt x="89" y="13"/>
                  </a:lnTo>
                  <a:lnTo>
                    <a:pt x="65" y="16"/>
                  </a:lnTo>
                  <a:lnTo>
                    <a:pt x="28" y="44"/>
                  </a:lnTo>
                  <a:lnTo>
                    <a:pt x="23" y="39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2" name="Freeform 654"/>
            <p:cNvSpPr>
              <a:spLocks/>
            </p:cNvSpPr>
            <p:nvPr/>
          </p:nvSpPr>
          <p:spPr bwMode="auto">
            <a:xfrm>
              <a:off x="5696074" y="3504161"/>
              <a:ext cx="687388" cy="696913"/>
            </a:xfrm>
            <a:custGeom>
              <a:avLst/>
              <a:gdLst>
                <a:gd name="T0" fmla="*/ 0 w 433"/>
                <a:gd name="T1" fmla="*/ 2147483647 h 439"/>
                <a:gd name="T2" fmla="*/ 2147483647 w 433"/>
                <a:gd name="T3" fmla="*/ 2147483647 h 439"/>
                <a:gd name="T4" fmla="*/ 2147483647 w 433"/>
                <a:gd name="T5" fmla="*/ 2147483647 h 439"/>
                <a:gd name="T6" fmla="*/ 2147483647 w 433"/>
                <a:gd name="T7" fmla="*/ 2147483647 h 439"/>
                <a:gd name="T8" fmla="*/ 2147483647 w 433"/>
                <a:gd name="T9" fmla="*/ 2147483647 h 439"/>
                <a:gd name="T10" fmla="*/ 2147483647 w 433"/>
                <a:gd name="T11" fmla="*/ 2147483647 h 439"/>
                <a:gd name="T12" fmla="*/ 2147483647 w 433"/>
                <a:gd name="T13" fmla="*/ 2147483647 h 439"/>
                <a:gd name="T14" fmla="*/ 2147483647 w 433"/>
                <a:gd name="T15" fmla="*/ 2147483647 h 439"/>
                <a:gd name="T16" fmla="*/ 2147483647 w 433"/>
                <a:gd name="T17" fmla="*/ 2147483647 h 439"/>
                <a:gd name="T18" fmla="*/ 2147483647 w 433"/>
                <a:gd name="T19" fmla="*/ 2147483647 h 439"/>
                <a:gd name="T20" fmla="*/ 2147483647 w 433"/>
                <a:gd name="T21" fmla="*/ 2147483647 h 439"/>
                <a:gd name="T22" fmla="*/ 2147483647 w 433"/>
                <a:gd name="T23" fmla="*/ 2147483647 h 439"/>
                <a:gd name="T24" fmla="*/ 2147483647 w 433"/>
                <a:gd name="T25" fmla="*/ 2147483647 h 439"/>
                <a:gd name="T26" fmla="*/ 2147483647 w 433"/>
                <a:gd name="T27" fmla="*/ 0 h 439"/>
                <a:gd name="T28" fmla="*/ 2147483647 w 433"/>
                <a:gd name="T29" fmla="*/ 2147483647 h 439"/>
                <a:gd name="T30" fmla="*/ 2147483647 w 433"/>
                <a:gd name="T31" fmla="*/ 2147483647 h 439"/>
                <a:gd name="T32" fmla="*/ 2147483647 w 433"/>
                <a:gd name="T33" fmla="*/ 2147483647 h 439"/>
                <a:gd name="T34" fmla="*/ 2147483647 w 433"/>
                <a:gd name="T35" fmla="*/ 2147483647 h 439"/>
                <a:gd name="T36" fmla="*/ 2147483647 w 433"/>
                <a:gd name="T37" fmla="*/ 2147483647 h 439"/>
                <a:gd name="T38" fmla="*/ 2147483647 w 433"/>
                <a:gd name="T39" fmla="*/ 2147483647 h 439"/>
                <a:gd name="T40" fmla="*/ 2147483647 w 433"/>
                <a:gd name="T41" fmla="*/ 2147483647 h 439"/>
                <a:gd name="T42" fmla="*/ 2147483647 w 433"/>
                <a:gd name="T43" fmla="*/ 2147483647 h 439"/>
                <a:gd name="T44" fmla="*/ 2147483647 w 433"/>
                <a:gd name="T45" fmla="*/ 2147483647 h 439"/>
                <a:gd name="T46" fmla="*/ 2147483647 w 433"/>
                <a:gd name="T47" fmla="*/ 2147483647 h 439"/>
                <a:gd name="T48" fmla="*/ 2147483647 w 433"/>
                <a:gd name="T49" fmla="*/ 2147483647 h 439"/>
                <a:gd name="T50" fmla="*/ 2147483647 w 433"/>
                <a:gd name="T51" fmla="*/ 2147483647 h 439"/>
                <a:gd name="T52" fmla="*/ 2147483647 w 433"/>
                <a:gd name="T53" fmla="*/ 2147483647 h 439"/>
                <a:gd name="T54" fmla="*/ 2147483647 w 433"/>
                <a:gd name="T55" fmla="*/ 2147483647 h 439"/>
                <a:gd name="T56" fmla="*/ 2147483647 w 433"/>
                <a:gd name="T57" fmla="*/ 2147483647 h 439"/>
                <a:gd name="T58" fmla="*/ 2147483647 w 433"/>
                <a:gd name="T59" fmla="*/ 2147483647 h 439"/>
                <a:gd name="T60" fmla="*/ 2147483647 w 433"/>
                <a:gd name="T61" fmla="*/ 2147483647 h 439"/>
                <a:gd name="T62" fmla="*/ 2147483647 w 433"/>
                <a:gd name="T63" fmla="*/ 2147483647 h 439"/>
                <a:gd name="T64" fmla="*/ 2147483647 w 433"/>
                <a:gd name="T65" fmla="*/ 2147483647 h 439"/>
                <a:gd name="T66" fmla="*/ 2147483647 w 433"/>
                <a:gd name="T67" fmla="*/ 2147483647 h 439"/>
                <a:gd name="T68" fmla="*/ 2147483647 w 433"/>
                <a:gd name="T69" fmla="*/ 2147483647 h 439"/>
                <a:gd name="T70" fmla="*/ 2147483647 w 433"/>
                <a:gd name="T71" fmla="*/ 2147483647 h 439"/>
                <a:gd name="T72" fmla="*/ 2147483647 w 433"/>
                <a:gd name="T73" fmla="*/ 2147483647 h 439"/>
                <a:gd name="T74" fmla="*/ 2147483647 w 433"/>
                <a:gd name="T75" fmla="*/ 2147483647 h 439"/>
                <a:gd name="T76" fmla="*/ 2147483647 w 433"/>
                <a:gd name="T77" fmla="*/ 2147483647 h 439"/>
                <a:gd name="T78" fmla="*/ 2147483647 w 433"/>
                <a:gd name="T79" fmla="*/ 2147483647 h 439"/>
                <a:gd name="T80" fmla="*/ 2147483647 w 433"/>
                <a:gd name="T81" fmla="*/ 2147483647 h 439"/>
                <a:gd name="T82" fmla="*/ 2147483647 w 433"/>
                <a:gd name="T83" fmla="*/ 2147483647 h 439"/>
                <a:gd name="T84" fmla="*/ 2147483647 w 433"/>
                <a:gd name="T85" fmla="*/ 2147483647 h 439"/>
                <a:gd name="T86" fmla="*/ 2147483647 w 433"/>
                <a:gd name="T87" fmla="*/ 2147483647 h 439"/>
                <a:gd name="T88" fmla="*/ 2147483647 w 433"/>
                <a:gd name="T89" fmla="*/ 2147483647 h 439"/>
                <a:gd name="T90" fmla="*/ 2147483647 w 433"/>
                <a:gd name="T91" fmla="*/ 2147483647 h 439"/>
                <a:gd name="T92" fmla="*/ 2147483647 w 433"/>
                <a:gd name="T93" fmla="*/ 2147483647 h 439"/>
                <a:gd name="T94" fmla="*/ 2147483647 w 433"/>
                <a:gd name="T95" fmla="*/ 2147483647 h 439"/>
                <a:gd name="T96" fmla="*/ 2147483647 w 433"/>
                <a:gd name="T97" fmla="*/ 2147483647 h 439"/>
                <a:gd name="T98" fmla="*/ 2147483647 w 433"/>
                <a:gd name="T99" fmla="*/ 2147483647 h 439"/>
                <a:gd name="T100" fmla="*/ 2147483647 w 433"/>
                <a:gd name="T101" fmla="*/ 2147483647 h 439"/>
                <a:gd name="T102" fmla="*/ 2147483647 w 433"/>
                <a:gd name="T103" fmla="*/ 2147483647 h 439"/>
                <a:gd name="T104" fmla="*/ 2147483647 w 433"/>
                <a:gd name="T105" fmla="*/ 2147483647 h 439"/>
                <a:gd name="T106" fmla="*/ 2147483647 w 433"/>
                <a:gd name="T107" fmla="*/ 2147483647 h 439"/>
                <a:gd name="T108" fmla="*/ 2147483647 w 433"/>
                <a:gd name="T109" fmla="*/ 2147483647 h 439"/>
                <a:gd name="T110" fmla="*/ 2147483647 w 433"/>
                <a:gd name="T111" fmla="*/ 2147483647 h 439"/>
                <a:gd name="T112" fmla="*/ 2147483647 w 433"/>
                <a:gd name="T113" fmla="*/ 2147483647 h 439"/>
                <a:gd name="T114" fmla="*/ 2147483647 w 433"/>
                <a:gd name="T115" fmla="*/ 2147483647 h 439"/>
                <a:gd name="T116" fmla="*/ 2147483647 w 433"/>
                <a:gd name="T117" fmla="*/ 2147483647 h 439"/>
                <a:gd name="T118" fmla="*/ 2147483647 w 433"/>
                <a:gd name="T119" fmla="*/ 2147483647 h 439"/>
                <a:gd name="T120" fmla="*/ 2147483647 w 433"/>
                <a:gd name="T121" fmla="*/ 2147483647 h 439"/>
                <a:gd name="T122" fmla="*/ 0 w 433"/>
                <a:gd name="T123" fmla="*/ 2147483647 h 4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3"/>
                <a:gd name="T187" fmla="*/ 0 h 439"/>
                <a:gd name="T188" fmla="*/ 433 w 433"/>
                <a:gd name="T189" fmla="*/ 439 h 4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3" h="439">
                  <a:moveTo>
                    <a:pt x="0" y="202"/>
                  </a:moveTo>
                  <a:lnTo>
                    <a:pt x="10" y="189"/>
                  </a:lnTo>
                  <a:lnTo>
                    <a:pt x="44" y="189"/>
                  </a:lnTo>
                  <a:lnTo>
                    <a:pt x="20" y="144"/>
                  </a:lnTo>
                  <a:lnTo>
                    <a:pt x="33" y="133"/>
                  </a:lnTo>
                  <a:lnTo>
                    <a:pt x="52" y="133"/>
                  </a:lnTo>
                  <a:lnTo>
                    <a:pt x="96" y="86"/>
                  </a:lnTo>
                  <a:lnTo>
                    <a:pt x="94" y="71"/>
                  </a:lnTo>
                  <a:lnTo>
                    <a:pt x="104" y="63"/>
                  </a:lnTo>
                  <a:lnTo>
                    <a:pt x="86" y="47"/>
                  </a:lnTo>
                  <a:lnTo>
                    <a:pt x="83" y="24"/>
                  </a:lnTo>
                  <a:lnTo>
                    <a:pt x="128" y="24"/>
                  </a:lnTo>
                  <a:lnTo>
                    <a:pt x="138" y="13"/>
                  </a:lnTo>
                  <a:lnTo>
                    <a:pt x="165" y="0"/>
                  </a:lnTo>
                  <a:lnTo>
                    <a:pt x="177" y="10"/>
                  </a:lnTo>
                  <a:lnTo>
                    <a:pt x="159" y="34"/>
                  </a:lnTo>
                  <a:lnTo>
                    <a:pt x="167" y="57"/>
                  </a:lnTo>
                  <a:lnTo>
                    <a:pt x="152" y="60"/>
                  </a:lnTo>
                  <a:lnTo>
                    <a:pt x="159" y="86"/>
                  </a:lnTo>
                  <a:lnTo>
                    <a:pt x="191" y="97"/>
                  </a:lnTo>
                  <a:lnTo>
                    <a:pt x="175" y="123"/>
                  </a:lnTo>
                  <a:lnTo>
                    <a:pt x="214" y="142"/>
                  </a:lnTo>
                  <a:lnTo>
                    <a:pt x="290" y="157"/>
                  </a:lnTo>
                  <a:lnTo>
                    <a:pt x="293" y="136"/>
                  </a:lnTo>
                  <a:lnTo>
                    <a:pt x="301" y="131"/>
                  </a:lnTo>
                  <a:lnTo>
                    <a:pt x="304" y="144"/>
                  </a:lnTo>
                  <a:lnTo>
                    <a:pt x="312" y="152"/>
                  </a:lnTo>
                  <a:lnTo>
                    <a:pt x="351" y="150"/>
                  </a:lnTo>
                  <a:lnTo>
                    <a:pt x="348" y="136"/>
                  </a:lnTo>
                  <a:lnTo>
                    <a:pt x="408" y="108"/>
                  </a:lnTo>
                  <a:lnTo>
                    <a:pt x="414" y="126"/>
                  </a:lnTo>
                  <a:lnTo>
                    <a:pt x="432" y="131"/>
                  </a:lnTo>
                  <a:lnTo>
                    <a:pt x="422" y="144"/>
                  </a:lnTo>
                  <a:lnTo>
                    <a:pt x="398" y="155"/>
                  </a:lnTo>
                  <a:lnTo>
                    <a:pt x="359" y="228"/>
                  </a:lnTo>
                  <a:lnTo>
                    <a:pt x="353" y="197"/>
                  </a:lnTo>
                  <a:lnTo>
                    <a:pt x="343" y="209"/>
                  </a:lnTo>
                  <a:lnTo>
                    <a:pt x="335" y="197"/>
                  </a:lnTo>
                  <a:lnTo>
                    <a:pt x="353" y="178"/>
                  </a:lnTo>
                  <a:lnTo>
                    <a:pt x="322" y="176"/>
                  </a:lnTo>
                  <a:lnTo>
                    <a:pt x="298" y="155"/>
                  </a:lnTo>
                  <a:lnTo>
                    <a:pt x="290" y="167"/>
                  </a:lnTo>
                  <a:lnTo>
                    <a:pt x="298" y="176"/>
                  </a:lnTo>
                  <a:lnTo>
                    <a:pt x="288" y="184"/>
                  </a:lnTo>
                  <a:lnTo>
                    <a:pt x="298" y="189"/>
                  </a:lnTo>
                  <a:lnTo>
                    <a:pt x="304" y="231"/>
                  </a:lnTo>
                  <a:lnTo>
                    <a:pt x="290" y="223"/>
                  </a:lnTo>
                  <a:lnTo>
                    <a:pt x="264" y="260"/>
                  </a:lnTo>
                  <a:lnTo>
                    <a:pt x="177" y="322"/>
                  </a:lnTo>
                  <a:lnTo>
                    <a:pt x="170" y="404"/>
                  </a:lnTo>
                  <a:lnTo>
                    <a:pt x="133" y="438"/>
                  </a:lnTo>
                  <a:lnTo>
                    <a:pt x="99" y="375"/>
                  </a:lnTo>
                  <a:lnTo>
                    <a:pt x="89" y="325"/>
                  </a:lnTo>
                  <a:lnTo>
                    <a:pt x="76" y="312"/>
                  </a:lnTo>
                  <a:lnTo>
                    <a:pt x="67" y="223"/>
                  </a:lnTo>
                  <a:lnTo>
                    <a:pt x="57" y="220"/>
                  </a:lnTo>
                  <a:lnTo>
                    <a:pt x="54" y="241"/>
                  </a:lnTo>
                  <a:lnTo>
                    <a:pt x="33" y="246"/>
                  </a:lnTo>
                  <a:lnTo>
                    <a:pt x="10" y="220"/>
                  </a:lnTo>
                  <a:lnTo>
                    <a:pt x="33" y="209"/>
                  </a:lnTo>
                  <a:lnTo>
                    <a:pt x="10" y="212"/>
                  </a:lnTo>
                  <a:lnTo>
                    <a:pt x="0" y="202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3" name="Freeform 655"/>
            <p:cNvSpPr>
              <a:spLocks/>
            </p:cNvSpPr>
            <p:nvPr/>
          </p:nvSpPr>
          <p:spPr bwMode="auto">
            <a:xfrm>
              <a:off x="5137274" y="3404149"/>
              <a:ext cx="447675" cy="384175"/>
            </a:xfrm>
            <a:custGeom>
              <a:avLst/>
              <a:gdLst>
                <a:gd name="T0" fmla="*/ 0 w 282"/>
                <a:gd name="T1" fmla="*/ 2147483647 h 242"/>
                <a:gd name="T2" fmla="*/ 2147483647 w 282"/>
                <a:gd name="T3" fmla="*/ 0 h 242"/>
                <a:gd name="T4" fmla="*/ 2147483647 w 282"/>
                <a:gd name="T5" fmla="*/ 2147483647 h 242"/>
                <a:gd name="T6" fmla="*/ 2147483647 w 282"/>
                <a:gd name="T7" fmla="*/ 2147483647 h 242"/>
                <a:gd name="T8" fmla="*/ 2147483647 w 282"/>
                <a:gd name="T9" fmla="*/ 2147483647 h 242"/>
                <a:gd name="T10" fmla="*/ 2147483647 w 282"/>
                <a:gd name="T11" fmla="*/ 2147483647 h 242"/>
                <a:gd name="T12" fmla="*/ 2147483647 w 282"/>
                <a:gd name="T13" fmla="*/ 2147483647 h 242"/>
                <a:gd name="T14" fmla="*/ 2147483647 w 282"/>
                <a:gd name="T15" fmla="*/ 2147483647 h 242"/>
                <a:gd name="T16" fmla="*/ 2147483647 w 282"/>
                <a:gd name="T17" fmla="*/ 2147483647 h 242"/>
                <a:gd name="T18" fmla="*/ 2147483647 w 282"/>
                <a:gd name="T19" fmla="*/ 2147483647 h 242"/>
                <a:gd name="T20" fmla="*/ 2147483647 w 282"/>
                <a:gd name="T21" fmla="*/ 2147483647 h 242"/>
                <a:gd name="T22" fmla="*/ 2147483647 w 282"/>
                <a:gd name="T23" fmla="*/ 2147483647 h 242"/>
                <a:gd name="T24" fmla="*/ 2147483647 w 282"/>
                <a:gd name="T25" fmla="*/ 2147483647 h 242"/>
                <a:gd name="T26" fmla="*/ 2147483647 w 282"/>
                <a:gd name="T27" fmla="*/ 2147483647 h 242"/>
                <a:gd name="T28" fmla="*/ 2147483647 w 282"/>
                <a:gd name="T29" fmla="*/ 2147483647 h 242"/>
                <a:gd name="T30" fmla="*/ 2147483647 w 282"/>
                <a:gd name="T31" fmla="*/ 2147483647 h 242"/>
                <a:gd name="T32" fmla="*/ 2147483647 w 282"/>
                <a:gd name="T33" fmla="*/ 2147483647 h 242"/>
                <a:gd name="T34" fmla="*/ 2147483647 w 282"/>
                <a:gd name="T35" fmla="*/ 2147483647 h 242"/>
                <a:gd name="T36" fmla="*/ 2147483647 w 282"/>
                <a:gd name="T37" fmla="*/ 2147483647 h 242"/>
                <a:gd name="T38" fmla="*/ 2147483647 w 282"/>
                <a:gd name="T39" fmla="*/ 2147483647 h 242"/>
                <a:gd name="T40" fmla="*/ 2147483647 w 282"/>
                <a:gd name="T41" fmla="*/ 2147483647 h 242"/>
                <a:gd name="T42" fmla="*/ 2147483647 w 282"/>
                <a:gd name="T43" fmla="*/ 2147483647 h 242"/>
                <a:gd name="T44" fmla="*/ 2147483647 w 282"/>
                <a:gd name="T45" fmla="*/ 2147483647 h 242"/>
                <a:gd name="T46" fmla="*/ 2147483647 w 282"/>
                <a:gd name="T47" fmla="*/ 2147483647 h 242"/>
                <a:gd name="T48" fmla="*/ 2147483647 w 282"/>
                <a:gd name="T49" fmla="*/ 2147483647 h 242"/>
                <a:gd name="T50" fmla="*/ 2147483647 w 282"/>
                <a:gd name="T51" fmla="*/ 2147483647 h 242"/>
                <a:gd name="T52" fmla="*/ 2147483647 w 282"/>
                <a:gd name="T53" fmla="*/ 2147483647 h 242"/>
                <a:gd name="T54" fmla="*/ 2147483647 w 282"/>
                <a:gd name="T55" fmla="*/ 2147483647 h 242"/>
                <a:gd name="T56" fmla="*/ 2147483647 w 282"/>
                <a:gd name="T57" fmla="*/ 2147483647 h 242"/>
                <a:gd name="T58" fmla="*/ 2147483647 w 282"/>
                <a:gd name="T59" fmla="*/ 2147483647 h 242"/>
                <a:gd name="T60" fmla="*/ 2147483647 w 282"/>
                <a:gd name="T61" fmla="*/ 2147483647 h 242"/>
                <a:gd name="T62" fmla="*/ 0 w 282"/>
                <a:gd name="T63" fmla="*/ 2147483647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2"/>
                <a:gd name="T97" fmla="*/ 0 h 242"/>
                <a:gd name="T98" fmla="*/ 282 w 282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2" h="242">
                  <a:moveTo>
                    <a:pt x="0" y="8"/>
                  </a:moveTo>
                  <a:lnTo>
                    <a:pt x="5" y="0"/>
                  </a:lnTo>
                  <a:lnTo>
                    <a:pt x="26" y="16"/>
                  </a:lnTo>
                  <a:lnTo>
                    <a:pt x="53" y="2"/>
                  </a:lnTo>
                  <a:lnTo>
                    <a:pt x="55" y="16"/>
                  </a:lnTo>
                  <a:lnTo>
                    <a:pt x="68" y="21"/>
                  </a:lnTo>
                  <a:lnTo>
                    <a:pt x="73" y="37"/>
                  </a:lnTo>
                  <a:lnTo>
                    <a:pt x="107" y="53"/>
                  </a:lnTo>
                  <a:lnTo>
                    <a:pt x="144" y="50"/>
                  </a:lnTo>
                  <a:lnTo>
                    <a:pt x="141" y="39"/>
                  </a:lnTo>
                  <a:lnTo>
                    <a:pt x="186" y="24"/>
                  </a:lnTo>
                  <a:lnTo>
                    <a:pt x="249" y="53"/>
                  </a:lnTo>
                  <a:lnTo>
                    <a:pt x="252" y="68"/>
                  </a:lnTo>
                  <a:lnTo>
                    <a:pt x="239" y="95"/>
                  </a:lnTo>
                  <a:lnTo>
                    <a:pt x="244" y="134"/>
                  </a:lnTo>
                  <a:lnTo>
                    <a:pt x="257" y="147"/>
                  </a:lnTo>
                  <a:lnTo>
                    <a:pt x="244" y="165"/>
                  </a:lnTo>
                  <a:lnTo>
                    <a:pt x="281" y="207"/>
                  </a:lnTo>
                  <a:lnTo>
                    <a:pt x="254" y="241"/>
                  </a:lnTo>
                  <a:lnTo>
                    <a:pt x="194" y="233"/>
                  </a:lnTo>
                  <a:lnTo>
                    <a:pt x="178" y="210"/>
                  </a:lnTo>
                  <a:lnTo>
                    <a:pt x="136" y="215"/>
                  </a:lnTo>
                  <a:lnTo>
                    <a:pt x="105" y="199"/>
                  </a:lnTo>
                  <a:lnTo>
                    <a:pt x="84" y="163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45" y="123"/>
                  </a:lnTo>
                  <a:lnTo>
                    <a:pt x="16" y="100"/>
                  </a:lnTo>
                  <a:lnTo>
                    <a:pt x="29" y="68"/>
                  </a:lnTo>
                  <a:lnTo>
                    <a:pt x="19" y="63"/>
                  </a:lnTo>
                  <a:lnTo>
                    <a:pt x="8" y="42"/>
                  </a:lnTo>
                  <a:lnTo>
                    <a:pt x="0" y="8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4" name="Freeform 656"/>
            <p:cNvSpPr>
              <a:spLocks/>
            </p:cNvSpPr>
            <p:nvPr/>
          </p:nvSpPr>
          <p:spPr bwMode="auto">
            <a:xfrm>
              <a:off x="5007099" y="3470824"/>
              <a:ext cx="231775" cy="214312"/>
            </a:xfrm>
            <a:custGeom>
              <a:avLst/>
              <a:gdLst>
                <a:gd name="T0" fmla="*/ 0 w 146"/>
                <a:gd name="T1" fmla="*/ 2147483647 h 135"/>
                <a:gd name="T2" fmla="*/ 2147483647 w 146"/>
                <a:gd name="T3" fmla="*/ 2147483647 h 135"/>
                <a:gd name="T4" fmla="*/ 2147483647 w 146"/>
                <a:gd name="T5" fmla="*/ 2147483647 h 135"/>
                <a:gd name="T6" fmla="*/ 2147483647 w 146"/>
                <a:gd name="T7" fmla="*/ 2147483647 h 135"/>
                <a:gd name="T8" fmla="*/ 2147483647 w 146"/>
                <a:gd name="T9" fmla="*/ 2147483647 h 135"/>
                <a:gd name="T10" fmla="*/ 2147483647 w 146"/>
                <a:gd name="T11" fmla="*/ 2147483647 h 135"/>
                <a:gd name="T12" fmla="*/ 2147483647 w 146"/>
                <a:gd name="T13" fmla="*/ 2147483647 h 135"/>
                <a:gd name="T14" fmla="*/ 2147483647 w 146"/>
                <a:gd name="T15" fmla="*/ 2147483647 h 135"/>
                <a:gd name="T16" fmla="*/ 2147483647 w 146"/>
                <a:gd name="T17" fmla="*/ 2147483647 h 135"/>
                <a:gd name="T18" fmla="*/ 2147483647 w 146"/>
                <a:gd name="T19" fmla="*/ 2147483647 h 135"/>
                <a:gd name="T20" fmla="*/ 2147483647 w 146"/>
                <a:gd name="T21" fmla="*/ 2147483647 h 135"/>
                <a:gd name="T22" fmla="*/ 2147483647 w 146"/>
                <a:gd name="T23" fmla="*/ 2147483647 h 135"/>
                <a:gd name="T24" fmla="*/ 2147483647 w 146"/>
                <a:gd name="T25" fmla="*/ 0 h 135"/>
                <a:gd name="T26" fmla="*/ 2147483647 w 146"/>
                <a:gd name="T27" fmla="*/ 2147483647 h 135"/>
                <a:gd name="T28" fmla="*/ 2147483647 w 146"/>
                <a:gd name="T29" fmla="*/ 2147483647 h 135"/>
                <a:gd name="T30" fmla="*/ 2147483647 w 146"/>
                <a:gd name="T31" fmla="*/ 2147483647 h 135"/>
                <a:gd name="T32" fmla="*/ 0 w 146"/>
                <a:gd name="T33" fmla="*/ 2147483647 h 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6"/>
                <a:gd name="T52" fmla="*/ 0 h 135"/>
                <a:gd name="T53" fmla="*/ 146 w 146"/>
                <a:gd name="T54" fmla="*/ 135 h 1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6" h="135">
                  <a:moveTo>
                    <a:pt x="0" y="68"/>
                  </a:moveTo>
                  <a:lnTo>
                    <a:pt x="8" y="87"/>
                  </a:lnTo>
                  <a:lnTo>
                    <a:pt x="71" y="115"/>
                  </a:lnTo>
                  <a:lnTo>
                    <a:pt x="71" y="126"/>
                  </a:lnTo>
                  <a:lnTo>
                    <a:pt x="90" y="134"/>
                  </a:lnTo>
                  <a:lnTo>
                    <a:pt x="118" y="134"/>
                  </a:lnTo>
                  <a:lnTo>
                    <a:pt x="137" y="121"/>
                  </a:lnTo>
                  <a:lnTo>
                    <a:pt x="145" y="121"/>
                  </a:lnTo>
                  <a:lnTo>
                    <a:pt x="127" y="81"/>
                  </a:lnTo>
                  <a:lnTo>
                    <a:pt x="98" y="58"/>
                  </a:lnTo>
                  <a:lnTo>
                    <a:pt x="111" y="26"/>
                  </a:lnTo>
                  <a:lnTo>
                    <a:pt x="101" y="21"/>
                  </a:lnTo>
                  <a:lnTo>
                    <a:pt x="90" y="0"/>
                  </a:lnTo>
                  <a:lnTo>
                    <a:pt x="56" y="2"/>
                  </a:lnTo>
                  <a:lnTo>
                    <a:pt x="40" y="13"/>
                  </a:lnTo>
                  <a:lnTo>
                    <a:pt x="37" y="47"/>
                  </a:lnTo>
                  <a:lnTo>
                    <a:pt x="0" y="6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5" name="Freeform 657"/>
            <p:cNvSpPr>
              <a:spLocks/>
            </p:cNvSpPr>
            <p:nvPr/>
          </p:nvSpPr>
          <p:spPr bwMode="auto">
            <a:xfrm>
              <a:off x="4899149" y="3583536"/>
              <a:ext cx="36513" cy="96838"/>
            </a:xfrm>
            <a:custGeom>
              <a:avLst/>
              <a:gdLst>
                <a:gd name="T0" fmla="*/ 0 w 23"/>
                <a:gd name="T1" fmla="*/ 2147483647 h 61"/>
                <a:gd name="T2" fmla="*/ 2147483647 w 23"/>
                <a:gd name="T3" fmla="*/ 2147483647 h 61"/>
                <a:gd name="T4" fmla="*/ 2147483647 w 23"/>
                <a:gd name="T5" fmla="*/ 2147483647 h 61"/>
                <a:gd name="T6" fmla="*/ 2147483647 w 23"/>
                <a:gd name="T7" fmla="*/ 2147483647 h 61"/>
                <a:gd name="T8" fmla="*/ 2147483647 w 23"/>
                <a:gd name="T9" fmla="*/ 2147483647 h 61"/>
                <a:gd name="T10" fmla="*/ 2147483647 w 23"/>
                <a:gd name="T11" fmla="*/ 2147483647 h 61"/>
                <a:gd name="T12" fmla="*/ 2147483647 w 23"/>
                <a:gd name="T13" fmla="*/ 2147483647 h 61"/>
                <a:gd name="T14" fmla="*/ 2147483647 w 23"/>
                <a:gd name="T15" fmla="*/ 0 h 61"/>
                <a:gd name="T16" fmla="*/ 2147483647 w 23"/>
                <a:gd name="T17" fmla="*/ 0 h 61"/>
                <a:gd name="T18" fmla="*/ 0 w 23"/>
                <a:gd name="T19" fmla="*/ 2147483647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61"/>
                <a:gd name="T32" fmla="*/ 23 w 23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61">
                  <a:moveTo>
                    <a:pt x="0" y="29"/>
                  </a:moveTo>
                  <a:lnTo>
                    <a:pt x="11" y="60"/>
                  </a:lnTo>
                  <a:lnTo>
                    <a:pt x="14" y="60"/>
                  </a:lnTo>
                  <a:lnTo>
                    <a:pt x="19" y="26"/>
                  </a:lnTo>
                  <a:lnTo>
                    <a:pt x="11" y="26"/>
                  </a:lnTo>
                  <a:lnTo>
                    <a:pt x="11" y="13"/>
                  </a:lnTo>
                  <a:lnTo>
                    <a:pt x="19" y="7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6" name="Freeform 658"/>
            <p:cNvSpPr>
              <a:spLocks/>
            </p:cNvSpPr>
            <p:nvPr/>
          </p:nvSpPr>
          <p:spPr bwMode="auto">
            <a:xfrm>
              <a:off x="4262562" y="3200949"/>
              <a:ext cx="276225" cy="258762"/>
            </a:xfrm>
            <a:custGeom>
              <a:avLst/>
              <a:gdLst>
                <a:gd name="T0" fmla="*/ 0 w 174"/>
                <a:gd name="T1" fmla="*/ 2147483647 h 163"/>
                <a:gd name="T2" fmla="*/ 2147483647 w 174"/>
                <a:gd name="T3" fmla="*/ 2147483647 h 163"/>
                <a:gd name="T4" fmla="*/ 2147483647 w 174"/>
                <a:gd name="T5" fmla="*/ 2147483647 h 163"/>
                <a:gd name="T6" fmla="*/ 2147483647 w 174"/>
                <a:gd name="T7" fmla="*/ 2147483647 h 163"/>
                <a:gd name="T8" fmla="*/ 2147483647 w 174"/>
                <a:gd name="T9" fmla="*/ 2147483647 h 163"/>
                <a:gd name="T10" fmla="*/ 2147483647 w 174"/>
                <a:gd name="T11" fmla="*/ 0 h 163"/>
                <a:gd name="T12" fmla="*/ 2147483647 w 174"/>
                <a:gd name="T13" fmla="*/ 2147483647 h 163"/>
                <a:gd name="T14" fmla="*/ 2147483647 w 174"/>
                <a:gd name="T15" fmla="*/ 2147483647 h 163"/>
                <a:gd name="T16" fmla="*/ 2147483647 w 174"/>
                <a:gd name="T17" fmla="*/ 2147483647 h 163"/>
                <a:gd name="T18" fmla="*/ 2147483647 w 174"/>
                <a:gd name="T19" fmla="*/ 2147483647 h 163"/>
                <a:gd name="T20" fmla="*/ 2147483647 w 174"/>
                <a:gd name="T21" fmla="*/ 2147483647 h 163"/>
                <a:gd name="T22" fmla="*/ 2147483647 w 174"/>
                <a:gd name="T23" fmla="*/ 2147483647 h 163"/>
                <a:gd name="T24" fmla="*/ 2147483647 w 174"/>
                <a:gd name="T25" fmla="*/ 2147483647 h 163"/>
                <a:gd name="T26" fmla="*/ 2147483647 w 174"/>
                <a:gd name="T27" fmla="*/ 2147483647 h 163"/>
                <a:gd name="T28" fmla="*/ 2147483647 w 174"/>
                <a:gd name="T29" fmla="*/ 2147483647 h 163"/>
                <a:gd name="T30" fmla="*/ 2147483647 w 174"/>
                <a:gd name="T31" fmla="*/ 2147483647 h 163"/>
                <a:gd name="T32" fmla="*/ 2147483647 w 174"/>
                <a:gd name="T33" fmla="*/ 2147483647 h 163"/>
                <a:gd name="T34" fmla="*/ 2147483647 w 174"/>
                <a:gd name="T35" fmla="*/ 2147483647 h 163"/>
                <a:gd name="T36" fmla="*/ 2147483647 w 174"/>
                <a:gd name="T37" fmla="*/ 2147483647 h 163"/>
                <a:gd name="T38" fmla="*/ 2147483647 w 174"/>
                <a:gd name="T39" fmla="*/ 2147483647 h 163"/>
                <a:gd name="T40" fmla="*/ 2147483647 w 174"/>
                <a:gd name="T41" fmla="*/ 2147483647 h 163"/>
                <a:gd name="T42" fmla="*/ 2147483647 w 174"/>
                <a:gd name="T43" fmla="*/ 2147483647 h 163"/>
                <a:gd name="T44" fmla="*/ 0 w 174"/>
                <a:gd name="T45" fmla="*/ 2147483647 h 1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4"/>
                <a:gd name="T70" fmla="*/ 0 h 163"/>
                <a:gd name="T71" fmla="*/ 174 w 174"/>
                <a:gd name="T72" fmla="*/ 163 h 1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4" h="163">
                  <a:moveTo>
                    <a:pt x="0" y="39"/>
                  </a:moveTo>
                  <a:lnTo>
                    <a:pt x="3" y="20"/>
                  </a:lnTo>
                  <a:lnTo>
                    <a:pt x="24" y="10"/>
                  </a:lnTo>
                  <a:lnTo>
                    <a:pt x="35" y="18"/>
                  </a:lnTo>
                  <a:lnTo>
                    <a:pt x="53" y="2"/>
                  </a:lnTo>
                  <a:lnTo>
                    <a:pt x="79" y="0"/>
                  </a:lnTo>
                  <a:lnTo>
                    <a:pt x="100" y="10"/>
                  </a:lnTo>
                  <a:lnTo>
                    <a:pt x="100" y="26"/>
                  </a:lnTo>
                  <a:lnTo>
                    <a:pt x="82" y="29"/>
                  </a:lnTo>
                  <a:lnTo>
                    <a:pt x="84" y="52"/>
                  </a:lnTo>
                  <a:lnTo>
                    <a:pt x="118" y="89"/>
                  </a:lnTo>
                  <a:lnTo>
                    <a:pt x="136" y="91"/>
                  </a:lnTo>
                  <a:lnTo>
                    <a:pt x="134" y="99"/>
                  </a:lnTo>
                  <a:lnTo>
                    <a:pt x="173" y="123"/>
                  </a:lnTo>
                  <a:lnTo>
                    <a:pt x="147" y="120"/>
                  </a:lnTo>
                  <a:lnTo>
                    <a:pt x="153" y="141"/>
                  </a:lnTo>
                  <a:lnTo>
                    <a:pt x="136" y="162"/>
                  </a:lnTo>
                  <a:lnTo>
                    <a:pt x="131" y="123"/>
                  </a:lnTo>
                  <a:lnTo>
                    <a:pt x="63" y="83"/>
                  </a:lnTo>
                  <a:lnTo>
                    <a:pt x="50" y="54"/>
                  </a:lnTo>
                  <a:lnTo>
                    <a:pt x="29" y="47"/>
                  </a:lnTo>
                  <a:lnTo>
                    <a:pt x="11" y="57"/>
                  </a:lnTo>
                  <a:lnTo>
                    <a:pt x="0" y="39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7" name="Freeform 659"/>
            <p:cNvSpPr>
              <a:spLocks/>
            </p:cNvSpPr>
            <p:nvPr/>
          </p:nvSpPr>
          <p:spPr bwMode="auto">
            <a:xfrm>
              <a:off x="4295899" y="3362874"/>
              <a:ext cx="39688" cy="63500"/>
            </a:xfrm>
            <a:custGeom>
              <a:avLst/>
              <a:gdLst>
                <a:gd name="T0" fmla="*/ 0 w 25"/>
                <a:gd name="T1" fmla="*/ 2147483647 h 40"/>
                <a:gd name="T2" fmla="*/ 2147483647 w 25"/>
                <a:gd name="T3" fmla="*/ 2147483647 h 40"/>
                <a:gd name="T4" fmla="*/ 2147483647 w 25"/>
                <a:gd name="T5" fmla="*/ 2147483647 h 40"/>
                <a:gd name="T6" fmla="*/ 2147483647 w 25"/>
                <a:gd name="T7" fmla="*/ 2147483647 h 40"/>
                <a:gd name="T8" fmla="*/ 2147483647 w 25"/>
                <a:gd name="T9" fmla="*/ 0 h 40"/>
                <a:gd name="T10" fmla="*/ 0 w 25"/>
                <a:gd name="T11" fmla="*/ 214748364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40"/>
                <a:gd name="T20" fmla="*/ 25 w 25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40">
                  <a:moveTo>
                    <a:pt x="0" y="5"/>
                  </a:moveTo>
                  <a:lnTo>
                    <a:pt x="3" y="37"/>
                  </a:lnTo>
                  <a:lnTo>
                    <a:pt x="14" y="39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8" name="Freeform 660"/>
            <p:cNvSpPr>
              <a:spLocks/>
            </p:cNvSpPr>
            <p:nvPr/>
          </p:nvSpPr>
          <p:spPr bwMode="auto">
            <a:xfrm>
              <a:off x="4395912" y="3442249"/>
              <a:ext cx="73025" cy="47625"/>
            </a:xfrm>
            <a:custGeom>
              <a:avLst/>
              <a:gdLst>
                <a:gd name="T0" fmla="*/ 0 w 46"/>
                <a:gd name="T1" fmla="*/ 2147483647 h 30"/>
                <a:gd name="T2" fmla="*/ 2147483647 w 46"/>
                <a:gd name="T3" fmla="*/ 2147483647 h 30"/>
                <a:gd name="T4" fmla="*/ 2147483647 w 46"/>
                <a:gd name="T5" fmla="*/ 0 h 30"/>
                <a:gd name="T6" fmla="*/ 0 w 46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0"/>
                <a:gd name="T14" fmla="*/ 46 w 4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0">
                  <a:moveTo>
                    <a:pt x="0" y="10"/>
                  </a:moveTo>
                  <a:lnTo>
                    <a:pt x="39" y="29"/>
                  </a:lnTo>
                  <a:lnTo>
                    <a:pt x="45" y="0"/>
                  </a:lnTo>
                  <a:lnTo>
                    <a:pt x="0" y="10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29" name="Freeform 661"/>
            <p:cNvSpPr>
              <a:spLocks/>
            </p:cNvSpPr>
            <p:nvPr/>
          </p:nvSpPr>
          <p:spPr bwMode="auto">
            <a:xfrm>
              <a:off x="7131174" y="3562899"/>
              <a:ext cx="60325" cy="68262"/>
            </a:xfrm>
            <a:custGeom>
              <a:avLst/>
              <a:gdLst>
                <a:gd name="T0" fmla="*/ 0 w 38"/>
                <a:gd name="T1" fmla="*/ 2147483647 h 43"/>
                <a:gd name="T2" fmla="*/ 2147483647 w 38"/>
                <a:gd name="T3" fmla="*/ 2147483647 h 43"/>
                <a:gd name="T4" fmla="*/ 2147483647 w 38"/>
                <a:gd name="T5" fmla="*/ 2147483647 h 43"/>
                <a:gd name="T6" fmla="*/ 2147483647 w 38"/>
                <a:gd name="T7" fmla="*/ 2147483647 h 43"/>
                <a:gd name="T8" fmla="*/ 2147483647 w 38"/>
                <a:gd name="T9" fmla="*/ 2147483647 h 43"/>
                <a:gd name="T10" fmla="*/ 2147483647 w 38"/>
                <a:gd name="T11" fmla="*/ 2147483647 h 43"/>
                <a:gd name="T12" fmla="*/ 2147483647 w 38"/>
                <a:gd name="T13" fmla="*/ 2147483647 h 43"/>
                <a:gd name="T14" fmla="*/ 2147483647 w 38"/>
                <a:gd name="T15" fmla="*/ 2147483647 h 43"/>
                <a:gd name="T16" fmla="*/ 2147483647 w 38"/>
                <a:gd name="T17" fmla="*/ 0 h 43"/>
                <a:gd name="T18" fmla="*/ 0 w 38"/>
                <a:gd name="T19" fmla="*/ 214748364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3"/>
                <a:gd name="T32" fmla="*/ 38 w 38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3">
                  <a:moveTo>
                    <a:pt x="0" y="13"/>
                  </a:moveTo>
                  <a:lnTo>
                    <a:pt x="3" y="23"/>
                  </a:lnTo>
                  <a:lnTo>
                    <a:pt x="11" y="13"/>
                  </a:lnTo>
                  <a:lnTo>
                    <a:pt x="13" y="18"/>
                  </a:lnTo>
                  <a:lnTo>
                    <a:pt x="11" y="42"/>
                  </a:lnTo>
                  <a:lnTo>
                    <a:pt x="24" y="39"/>
                  </a:lnTo>
                  <a:lnTo>
                    <a:pt x="37" y="18"/>
                  </a:lnTo>
                  <a:lnTo>
                    <a:pt x="31" y="2"/>
                  </a:lnTo>
                  <a:lnTo>
                    <a:pt x="13" y="0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0" name="Freeform 662"/>
            <p:cNvSpPr>
              <a:spLocks/>
            </p:cNvSpPr>
            <p:nvPr/>
          </p:nvSpPr>
          <p:spPr bwMode="auto">
            <a:xfrm>
              <a:off x="7159749" y="3358111"/>
              <a:ext cx="265113" cy="217488"/>
            </a:xfrm>
            <a:custGeom>
              <a:avLst/>
              <a:gdLst>
                <a:gd name="T0" fmla="*/ 0 w 167"/>
                <a:gd name="T1" fmla="*/ 2147483647 h 137"/>
                <a:gd name="T2" fmla="*/ 2147483647 w 167"/>
                <a:gd name="T3" fmla="*/ 2147483647 h 137"/>
                <a:gd name="T4" fmla="*/ 2147483647 w 167"/>
                <a:gd name="T5" fmla="*/ 2147483647 h 137"/>
                <a:gd name="T6" fmla="*/ 2147483647 w 167"/>
                <a:gd name="T7" fmla="*/ 2147483647 h 137"/>
                <a:gd name="T8" fmla="*/ 2147483647 w 167"/>
                <a:gd name="T9" fmla="*/ 2147483647 h 137"/>
                <a:gd name="T10" fmla="*/ 2147483647 w 167"/>
                <a:gd name="T11" fmla="*/ 2147483647 h 137"/>
                <a:gd name="T12" fmla="*/ 2147483647 w 167"/>
                <a:gd name="T13" fmla="*/ 2147483647 h 137"/>
                <a:gd name="T14" fmla="*/ 2147483647 w 167"/>
                <a:gd name="T15" fmla="*/ 2147483647 h 137"/>
                <a:gd name="T16" fmla="*/ 2147483647 w 167"/>
                <a:gd name="T17" fmla="*/ 2147483647 h 137"/>
                <a:gd name="T18" fmla="*/ 2147483647 w 167"/>
                <a:gd name="T19" fmla="*/ 2147483647 h 137"/>
                <a:gd name="T20" fmla="*/ 2147483647 w 167"/>
                <a:gd name="T21" fmla="*/ 0 h 137"/>
                <a:gd name="T22" fmla="*/ 2147483647 w 167"/>
                <a:gd name="T23" fmla="*/ 0 h 137"/>
                <a:gd name="T24" fmla="*/ 2147483647 w 167"/>
                <a:gd name="T25" fmla="*/ 2147483647 h 137"/>
                <a:gd name="T26" fmla="*/ 2147483647 w 167"/>
                <a:gd name="T27" fmla="*/ 2147483647 h 137"/>
                <a:gd name="T28" fmla="*/ 2147483647 w 167"/>
                <a:gd name="T29" fmla="*/ 2147483647 h 137"/>
                <a:gd name="T30" fmla="*/ 2147483647 w 167"/>
                <a:gd name="T31" fmla="*/ 2147483647 h 137"/>
                <a:gd name="T32" fmla="*/ 2147483647 w 167"/>
                <a:gd name="T33" fmla="*/ 2147483647 h 137"/>
                <a:gd name="T34" fmla="*/ 2147483647 w 167"/>
                <a:gd name="T35" fmla="*/ 2147483647 h 137"/>
                <a:gd name="T36" fmla="*/ 2147483647 w 167"/>
                <a:gd name="T37" fmla="*/ 2147483647 h 137"/>
                <a:gd name="T38" fmla="*/ 2147483647 w 167"/>
                <a:gd name="T39" fmla="*/ 2147483647 h 137"/>
                <a:gd name="T40" fmla="*/ 2147483647 w 167"/>
                <a:gd name="T41" fmla="*/ 2147483647 h 137"/>
                <a:gd name="T42" fmla="*/ 2147483647 w 167"/>
                <a:gd name="T43" fmla="*/ 2147483647 h 137"/>
                <a:gd name="T44" fmla="*/ 2147483647 w 167"/>
                <a:gd name="T45" fmla="*/ 2147483647 h 137"/>
                <a:gd name="T46" fmla="*/ 0 w 167"/>
                <a:gd name="T47" fmla="*/ 2147483647 h 1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7"/>
                <a:gd name="T73" fmla="*/ 0 h 137"/>
                <a:gd name="T74" fmla="*/ 167 w 167"/>
                <a:gd name="T75" fmla="*/ 137 h 1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7" h="137">
                  <a:moveTo>
                    <a:pt x="0" y="126"/>
                  </a:moveTo>
                  <a:lnTo>
                    <a:pt x="30" y="102"/>
                  </a:lnTo>
                  <a:lnTo>
                    <a:pt x="71" y="102"/>
                  </a:lnTo>
                  <a:lnTo>
                    <a:pt x="87" y="71"/>
                  </a:lnTo>
                  <a:lnTo>
                    <a:pt x="98" y="71"/>
                  </a:lnTo>
                  <a:lnTo>
                    <a:pt x="98" y="82"/>
                  </a:lnTo>
                  <a:lnTo>
                    <a:pt x="113" y="71"/>
                  </a:lnTo>
                  <a:lnTo>
                    <a:pt x="134" y="45"/>
                  </a:lnTo>
                  <a:lnTo>
                    <a:pt x="140" y="8"/>
                  </a:lnTo>
                  <a:lnTo>
                    <a:pt x="150" y="11"/>
                  </a:lnTo>
                  <a:lnTo>
                    <a:pt x="147" y="0"/>
                  </a:lnTo>
                  <a:lnTo>
                    <a:pt x="155" y="0"/>
                  </a:lnTo>
                  <a:lnTo>
                    <a:pt x="166" y="34"/>
                  </a:lnTo>
                  <a:lnTo>
                    <a:pt x="150" y="58"/>
                  </a:lnTo>
                  <a:lnTo>
                    <a:pt x="150" y="79"/>
                  </a:lnTo>
                  <a:lnTo>
                    <a:pt x="142" y="107"/>
                  </a:lnTo>
                  <a:lnTo>
                    <a:pt x="134" y="113"/>
                  </a:lnTo>
                  <a:lnTo>
                    <a:pt x="134" y="100"/>
                  </a:lnTo>
                  <a:lnTo>
                    <a:pt x="108" y="118"/>
                  </a:lnTo>
                  <a:lnTo>
                    <a:pt x="87" y="110"/>
                  </a:lnTo>
                  <a:lnTo>
                    <a:pt x="87" y="124"/>
                  </a:lnTo>
                  <a:lnTo>
                    <a:pt x="74" y="136"/>
                  </a:lnTo>
                  <a:lnTo>
                    <a:pt x="69" y="116"/>
                  </a:lnTo>
                  <a:lnTo>
                    <a:pt x="0" y="126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1" name="Freeform 663"/>
            <p:cNvSpPr>
              <a:spLocks/>
            </p:cNvSpPr>
            <p:nvPr/>
          </p:nvSpPr>
          <p:spPr bwMode="auto">
            <a:xfrm>
              <a:off x="7194674" y="3554961"/>
              <a:ext cx="55563" cy="41275"/>
            </a:xfrm>
            <a:custGeom>
              <a:avLst/>
              <a:gdLst>
                <a:gd name="T0" fmla="*/ 0 w 35"/>
                <a:gd name="T1" fmla="*/ 2147483647 h 26"/>
                <a:gd name="T2" fmla="*/ 2147483647 w 35"/>
                <a:gd name="T3" fmla="*/ 2147483647 h 26"/>
                <a:gd name="T4" fmla="*/ 2147483647 w 35"/>
                <a:gd name="T5" fmla="*/ 2147483647 h 26"/>
                <a:gd name="T6" fmla="*/ 2147483647 w 35"/>
                <a:gd name="T7" fmla="*/ 0 h 26"/>
                <a:gd name="T8" fmla="*/ 0 w 35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15"/>
                  </a:moveTo>
                  <a:lnTo>
                    <a:pt x="10" y="25"/>
                  </a:lnTo>
                  <a:lnTo>
                    <a:pt x="25" y="15"/>
                  </a:lnTo>
                  <a:lnTo>
                    <a:pt x="34" y="0"/>
                  </a:lnTo>
                  <a:lnTo>
                    <a:pt x="0" y="15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2" name="Freeform 664"/>
            <p:cNvSpPr>
              <a:spLocks/>
            </p:cNvSpPr>
            <p:nvPr/>
          </p:nvSpPr>
          <p:spPr bwMode="auto">
            <a:xfrm>
              <a:off x="7372474" y="3246986"/>
              <a:ext cx="139700" cy="112713"/>
            </a:xfrm>
            <a:custGeom>
              <a:avLst/>
              <a:gdLst>
                <a:gd name="T0" fmla="*/ 0 w 88"/>
                <a:gd name="T1" fmla="*/ 2147483647 h 71"/>
                <a:gd name="T2" fmla="*/ 2147483647 w 88"/>
                <a:gd name="T3" fmla="*/ 2147483647 h 71"/>
                <a:gd name="T4" fmla="*/ 2147483647 w 88"/>
                <a:gd name="T5" fmla="*/ 2147483647 h 71"/>
                <a:gd name="T6" fmla="*/ 2147483647 w 88"/>
                <a:gd name="T7" fmla="*/ 2147483647 h 71"/>
                <a:gd name="T8" fmla="*/ 2147483647 w 88"/>
                <a:gd name="T9" fmla="*/ 2147483647 h 71"/>
                <a:gd name="T10" fmla="*/ 2147483647 w 88"/>
                <a:gd name="T11" fmla="*/ 2147483647 h 71"/>
                <a:gd name="T12" fmla="*/ 2147483647 w 88"/>
                <a:gd name="T13" fmla="*/ 2147483647 h 71"/>
                <a:gd name="T14" fmla="*/ 2147483647 w 88"/>
                <a:gd name="T15" fmla="*/ 2147483647 h 71"/>
                <a:gd name="T16" fmla="*/ 2147483647 w 88"/>
                <a:gd name="T17" fmla="*/ 2147483647 h 71"/>
                <a:gd name="T18" fmla="*/ 2147483647 w 88"/>
                <a:gd name="T19" fmla="*/ 2147483647 h 71"/>
                <a:gd name="T20" fmla="*/ 2147483647 w 88"/>
                <a:gd name="T21" fmla="*/ 0 h 71"/>
                <a:gd name="T22" fmla="*/ 2147483647 w 88"/>
                <a:gd name="T23" fmla="*/ 2147483647 h 71"/>
                <a:gd name="T24" fmla="*/ 2147483647 w 88"/>
                <a:gd name="T25" fmla="*/ 2147483647 h 71"/>
                <a:gd name="T26" fmla="*/ 0 w 88"/>
                <a:gd name="T27" fmla="*/ 2147483647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71"/>
                <a:gd name="T44" fmla="*/ 88 w 88"/>
                <a:gd name="T45" fmla="*/ 71 h 7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71">
                  <a:moveTo>
                    <a:pt x="0" y="52"/>
                  </a:moveTo>
                  <a:lnTo>
                    <a:pt x="3" y="70"/>
                  </a:lnTo>
                  <a:lnTo>
                    <a:pt x="19" y="65"/>
                  </a:lnTo>
                  <a:lnTo>
                    <a:pt x="8" y="54"/>
                  </a:lnTo>
                  <a:lnTo>
                    <a:pt x="50" y="62"/>
                  </a:lnTo>
                  <a:lnTo>
                    <a:pt x="58" y="44"/>
                  </a:lnTo>
                  <a:lnTo>
                    <a:pt x="87" y="39"/>
                  </a:lnTo>
                  <a:lnTo>
                    <a:pt x="76" y="28"/>
                  </a:lnTo>
                  <a:lnTo>
                    <a:pt x="79" y="20"/>
                  </a:lnTo>
                  <a:lnTo>
                    <a:pt x="55" y="23"/>
                  </a:lnTo>
                  <a:lnTo>
                    <a:pt x="29" y="0"/>
                  </a:lnTo>
                  <a:lnTo>
                    <a:pt x="19" y="39"/>
                  </a:lnTo>
                  <a:lnTo>
                    <a:pt x="8" y="39"/>
                  </a:lnTo>
                  <a:lnTo>
                    <a:pt x="0" y="52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3" name="Freeform 665"/>
            <p:cNvSpPr>
              <a:spLocks/>
            </p:cNvSpPr>
            <p:nvPr/>
          </p:nvSpPr>
          <p:spPr bwMode="auto">
            <a:xfrm>
              <a:off x="4921374" y="3542261"/>
              <a:ext cx="42863" cy="42863"/>
            </a:xfrm>
            <a:custGeom>
              <a:avLst/>
              <a:gdLst>
                <a:gd name="T0" fmla="*/ 0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0 h 27"/>
                <a:gd name="T8" fmla="*/ 0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6"/>
                  </a:moveTo>
                  <a:lnTo>
                    <a:pt x="8" y="26"/>
                  </a:lnTo>
                  <a:lnTo>
                    <a:pt x="26" y="8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4" name="Freeform 666"/>
            <p:cNvSpPr>
              <a:spLocks/>
            </p:cNvSpPr>
            <p:nvPr/>
          </p:nvSpPr>
          <p:spPr bwMode="auto">
            <a:xfrm>
              <a:off x="4321299" y="3583536"/>
              <a:ext cx="371475" cy="342900"/>
            </a:xfrm>
            <a:custGeom>
              <a:avLst/>
              <a:gdLst>
                <a:gd name="T0" fmla="*/ 0 w 234"/>
                <a:gd name="T1" fmla="*/ 2147483647 h 216"/>
                <a:gd name="T2" fmla="*/ 2147483647 w 234"/>
                <a:gd name="T3" fmla="*/ 2147483647 h 216"/>
                <a:gd name="T4" fmla="*/ 2147483647 w 234"/>
                <a:gd name="T5" fmla="*/ 0 h 216"/>
                <a:gd name="T6" fmla="*/ 2147483647 w 234"/>
                <a:gd name="T7" fmla="*/ 2147483647 h 216"/>
                <a:gd name="T8" fmla="*/ 2147483647 w 234"/>
                <a:gd name="T9" fmla="*/ 2147483647 h 216"/>
                <a:gd name="T10" fmla="*/ 2147483647 w 234"/>
                <a:gd name="T11" fmla="*/ 2147483647 h 216"/>
                <a:gd name="T12" fmla="*/ 2147483647 w 234"/>
                <a:gd name="T13" fmla="*/ 2147483647 h 216"/>
                <a:gd name="T14" fmla="*/ 2147483647 w 234"/>
                <a:gd name="T15" fmla="*/ 2147483647 h 216"/>
                <a:gd name="T16" fmla="*/ 2147483647 w 234"/>
                <a:gd name="T17" fmla="*/ 2147483647 h 216"/>
                <a:gd name="T18" fmla="*/ 2147483647 w 234"/>
                <a:gd name="T19" fmla="*/ 2147483647 h 216"/>
                <a:gd name="T20" fmla="*/ 2147483647 w 234"/>
                <a:gd name="T21" fmla="*/ 2147483647 h 216"/>
                <a:gd name="T22" fmla="*/ 2147483647 w 234"/>
                <a:gd name="T23" fmla="*/ 2147483647 h 216"/>
                <a:gd name="T24" fmla="*/ 2147483647 w 234"/>
                <a:gd name="T25" fmla="*/ 2147483647 h 216"/>
                <a:gd name="T26" fmla="*/ 2147483647 w 234"/>
                <a:gd name="T27" fmla="*/ 2147483647 h 216"/>
                <a:gd name="T28" fmla="*/ 2147483647 w 234"/>
                <a:gd name="T29" fmla="*/ 2147483647 h 216"/>
                <a:gd name="T30" fmla="*/ 2147483647 w 234"/>
                <a:gd name="T31" fmla="*/ 2147483647 h 216"/>
                <a:gd name="T32" fmla="*/ 2147483647 w 234"/>
                <a:gd name="T33" fmla="*/ 2147483647 h 216"/>
                <a:gd name="T34" fmla="*/ 2147483647 w 234"/>
                <a:gd name="T35" fmla="*/ 2147483647 h 216"/>
                <a:gd name="T36" fmla="*/ 0 w 234"/>
                <a:gd name="T37" fmla="*/ 2147483647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216"/>
                <a:gd name="T59" fmla="*/ 234 w 234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216">
                  <a:moveTo>
                    <a:pt x="0" y="112"/>
                  </a:moveTo>
                  <a:lnTo>
                    <a:pt x="3" y="47"/>
                  </a:lnTo>
                  <a:lnTo>
                    <a:pt x="29" y="0"/>
                  </a:lnTo>
                  <a:lnTo>
                    <a:pt x="86" y="13"/>
                  </a:lnTo>
                  <a:lnTo>
                    <a:pt x="94" y="26"/>
                  </a:lnTo>
                  <a:lnTo>
                    <a:pt x="139" y="47"/>
                  </a:lnTo>
                  <a:lnTo>
                    <a:pt x="155" y="39"/>
                  </a:lnTo>
                  <a:lnTo>
                    <a:pt x="157" y="18"/>
                  </a:lnTo>
                  <a:lnTo>
                    <a:pt x="170" y="5"/>
                  </a:lnTo>
                  <a:lnTo>
                    <a:pt x="233" y="24"/>
                  </a:lnTo>
                  <a:lnTo>
                    <a:pt x="223" y="50"/>
                  </a:lnTo>
                  <a:lnTo>
                    <a:pt x="233" y="176"/>
                  </a:lnTo>
                  <a:lnTo>
                    <a:pt x="233" y="204"/>
                  </a:lnTo>
                  <a:lnTo>
                    <a:pt x="218" y="207"/>
                  </a:lnTo>
                  <a:lnTo>
                    <a:pt x="218" y="215"/>
                  </a:lnTo>
                  <a:lnTo>
                    <a:pt x="99" y="157"/>
                  </a:lnTo>
                  <a:lnTo>
                    <a:pt x="84" y="159"/>
                  </a:lnTo>
                  <a:lnTo>
                    <a:pt x="37" y="154"/>
                  </a:lnTo>
                  <a:lnTo>
                    <a:pt x="0" y="112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5" name="Freeform 667"/>
            <p:cNvSpPr>
              <a:spLocks/>
            </p:cNvSpPr>
            <p:nvPr/>
          </p:nvSpPr>
          <p:spPr bwMode="auto">
            <a:xfrm>
              <a:off x="3800599" y="3516861"/>
              <a:ext cx="280988" cy="204788"/>
            </a:xfrm>
            <a:custGeom>
              <a:avLst/>
              <a:gdLst>
                <a:gd name="T0" fmla="*/ 0 w 177"/>
                <a:gd name="T1" fmla="*/ 2147483647 h 129"/>
                <a:gd name="T2" fmla="*/ 2147483647 w 177"/>
                <a:gd name="T3" fmla="*/ 2147483647 h 129"/>
                <a:gd name="T4" fmla="*/ 2147483647 w 177"/>
                <a:gd name="T5" fmla="*/ 2147483647 h 129"/>
                <a:gd name="T6" fmla="*/ 2147483647 w 177"/>
                <a:gd name="T7" fmla="*/ 2147483647 h 129"/>
                <a:gd name="T8" fmla="*/ 2147483647 w 177"/>
                <a:gd name="T9" fmla="*/ 0 h 129"/>
                <a:gd name="T10" fmla="*/ 2147483647 w 177"/>
                <a:gd name="T11" fmla="*/ 2147483647 h 129"/>
                <a:gd name="T12" fmla="*/ 2147483647 w 177"/>
                <a:gd name="T13" fmla="*/ 2147483647 h 129"/>
                <a:gd name="T14" fmla="*/ 2147483647 w 177"/>
                <a:gd name="T15" fmla="*/ 2147483647 h 129"/>
                <a:gd name="T16" fmla="*/ 2147483647 w 177"/>
                <a:gd name="T17" fmla="*/ 2147483647 h 129"/>
                <a:gd name="T18" fmla="*/ 2147483647 w 177"/>
                <a:gd name="T19" fmla="*/ 2147483647 h 129"/>
                <a:gd name="T20" fmla="*/ 2147483647 w 177"/>
                <a:gd name="T21" fmla="*/ 2147483647 h 129"/>
                <a:gd name="T22" fmla="*/ 2147483647 w 177"/>
                <a:gd name="T23" fmla="*/ 2147483647 h 129"/>
                <a:gd name="T24" fmla="*/ 0 w 177"/>
                <a:gd name="T25" fmla="*/ 2147483647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"/>
                <a:gd name="T40" fmla="*/ 0 h 129"/>
                <a:gd name="T41" fmla="*/ 177 w 177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" h="129">
                  <a:moveTo>
                    <a:pt x="0" y="128"/>
                  </a:moveTo>
                  <a:lnTo>
                    <a:pt x="42" y="105"/>
                  </a:lnTo>
                  <a:lnTo>
                    <a:pt x="58" y="52"/>
                  </a:lnTo>
                  <a:lnTo>
                    <a:pt x="95" y="24"/>
                  </a:lnTo>
                  <a:lnTo>
                    <a:pt x="108" y="0"/>
                  </a:lnTo>
                  <a:lnTo>
                    <a:pt x="160" y="10"/>
                  </a:lnTo>
                  <a:lnTo>
                    <a:pt x="176" y="58"/>
                  </a:lnTo>
                  <a:lnTo>
                    <a:pt x="150" y="58"/>
                  </a:lnTo>
                  <a:lnTo>
                    <a:pt x="137" y="63"/>
                  </a:lnTo>
                  <a:lnTo>
                    <a:pt x="139" y="78"/>
                  </a:lnTo>
                  <a:lnTo>
                    <a:pt x="71" y="105"/>
                  </a:lnTo>
                  <a:lnTo>
                    <a:pt x="66" y="128"/>
                  </a:lnTo>
                  <a:lnTo>
                    <a:pt x="0" y="128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6" name="Freeform 668"/>
            <p:cNvSpPr>
              <a:spLocks/>
            </p:cNvSpPr>
            <p:nvPr/>
          </p:nvSpPr>
          <p:spPr bwMode="auto">
            <a:xfrm>
              <a:off x="5319837" y="3791499"/>
              <a:ext cx="176212" cy="201612"/>
            </a:xfrm>
            <a:custGeom>
              <a:avLst/>
              <a:gdLst>
                <a:gd name="T0" fmla="*/ 0 w 111"/>
                <a:gd name="T1" fmla="*/ 2147483647 h 127"/>
                <a:gd name="T2" fmla="*/ 2147483647 w 111"/>
                <a:gd name="T3" fmla="*/ 2147483647 h 127"/>
                <a:gd name="T4" fmla="*/ 2147483647 w 111"/>
                <a:gd name="T5" fmla="*/ 2147483647 h 127"/>
                <a:gd name="T6" fmla="*/ 2147483647 w 111"/>
                <a:gd name="T7" fmla="*/ 2147483647 h 127"/>
                <a:gd name="T8" fmla="*/ 2147483647 w 111"/>
                <a:gd name="T9" fmla="*/ 2147483647 h 127"/>
                <a:gd name="T10" fmla="*/ 2147483647 w 111"/>
                <a:gd name="T11" fmla="*/ 2147483647 h 127"/>
                <a:gd name="T12" fmla="*/ 2147483647 w 111"/>
                <a:gd name="T13" fmla="*/ 2147483647 h 127"/>
                <a:gd name="T14" fmla="*/ 2147483647 w 111"/>
                <a:gd name="T15" fmla="*/ 2147483647 h 127"/>
                <a:gd name="T16" fmla="*/ 2147483647 w 111"/>
                <a:gd name="T17" fmla="*/ 0 h 127"/>
                <a:gd name="T18" fmla="*/ 2147483647 w 111"/>
                <a:gd name="T19" fmla="*/ 0 h 127"/>
                <a:gd name="T20" fmla="*/ 2147483647 w 111"/>
                <a:gd name="T21" fmla="*/ 2147483647 h 127"/>
                <a:gd name="T22" fmla="*/ 2147483647 w 111"/>
                <a:gd name="T23" fmla="*/ 2147483647 h 127"/>
                <a:gd name="T24" fmla="*/ 2147483647 w 111"/>
                <a:gd name="T25" fmla="*/ 2147483647 h 127"/>
                <a:gd name="T26" fmla="*/ 2147483647 w 111"/>
                <a:gd name="T27" fmla="*/ 2147483647 h 127"/>
                <a:gd name="T28" fmla="*/ 0 w 111"/>
                <a:gd name="T29" fmla="*/ 2147483647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"/>
                <a:gd name="T46" fmla="*/ 0 h 127"/>
                <a:gd name="T47" fmla="*/ 111 w 111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" h="127">
                  <a:moveTo>
                    <a:pt x="0" y="92"/>
                  </a:moveTo>
                  <a:lnTo>
                    <a:pt x="14" y="126"/>
                  </a:lnTo>
                  <a:lnTo>
                    <a:pt x="42" y="123"/>
                  </a:lnTo>
                  <a:lnTo>
                    <a:pt x="84" y="89"/>
                  </a:lnTo>
                  <a:lnTo>
                    <a:pt x="84" y="76"/>
                  </a:lnTo>
                  <a:lnTo>
                    <a:pt x="108" y="47"/>
                  </a:lnTo>
                  <a:lnTo>
                    <a:pt x="110" y="39"/>
                  </a:lnTo>
                  <a:lnTo>
                    <a:pt x="97" y="23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58" y="13"/>
                  </a:lnTo>
                  <a:lnTo>
                    <a:pt x="48" y="34"/>
                  </a:lnTo>
                  <a:lnTo>
                    <a:pt x="53" y="45"/>
                  </a:lnTo>
                  <a:lnTo>
                    <a:pt x="45" y="76"/>
                  </a:lnTo>
                  <a:lnTo>
                    <a:pt x="0" y="9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7" name="Freeform 669"/>
            <p:cNvSpPr>
              <a:spLocks/>
            </p:cNvSpPr>
            <p:nvPr/>
          </p:nvSpPr>
          <p:spPr bwMode="auto">
            <a:xfrm>
              <a:off x="5973887" y="3658149"/>
              <a:ext cx="188912" cy="96837"/>
            </a:xfrm>
            <a:custGeom>
              <a:avLst/>
              <a:gdLst>
                <a:gd name="T0" fmla="*/ 0 w 119"/>
                <a:gd name="T1" fmla="*/ 2147483647 h 61"/>
                <a:gd name="T2" fmla="*/ 2147483647 w 119"/>
                <a:gd name="T3" fmla="*/ 0 h 61"/>
                <a:gd name="T4" fmla="*/ 2147483647 w 119"/>
                <a:gd name="T5" fmla="*/ 2147483647 h 61"/>
                <a:gd name="T6" fmla="*/ 2147483647 w 119"/>
                <a:gd name="T7" fmla="*/ 2147483647 h 61"/>
                <a:gd name="T8" fmla="*/ 2147483647 w 119"/>
                <a:gd name="T9" fmla="*/ 2147483647 h 61"/>
                <a:gd name="T10" fmla="*/ 2147483647 w 119"/>
                <a:gd name="T11" fmla="*/ 2147483647 h 61"/>
                <a:gd name="T12" fmla="*/ 2147483647 w 119"/>
                <a:gd name="T13" fmla="*/ 2147483647 h 61"/>
                <a:gd name="T14" fmla="*/ 0 w 119"/>
                <a:gd name="T15" fmla="*/ 2147483647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61"/>
                <a:gd name="T26" fmla="*/ 119 w 119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61">
                  <a:moveTo>
                    <a:pt x="0" y="26"/>
                  </a:moveTo>
                  <a:lnTo>
                    <a:pt x="16" y="0"/>
                  </a:lnTo>
                  <a:lnTo>
                    <a:pt x="61" y="16"/>
                  </a:lnTo>
                  <a:lnTo>
                    <a:pt x="84" y="39"/>
                  </a:lnTo>
                  <a:lnTo>
                    <a:pt x="118" y="39"/>
                  </a:lnTo>
                  <a:lnTo>
                    <a:pt x="115" y="60"/>
                  </a:lnTo>
                  <a:lnTo>
                    <a:pt x="39" y="45"/>
                  </a:lnTo>
                  <a:lnTo>
                    <a:pt x="0" y="26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8" name="Freeform 670"/>
            <p:cNvSpPr>
              <a:spLocks/>
            </p:cNvSpPr>
            <p:nvPr/>
          </p:nvSpPr>
          <p:spPr bwMode="auto">
            <a:xfrm>
              <a:off x="5524624" y="3478761"/>
              <a:ext cx="392113" cy="347663"/>
            </a:xfrm>
            <a:custGeom>
              <a:avLst/>
              <a:gdLst>
                <a:gd name="T0" fmla="*/ 0 w 247"/>
                <a:gd name="T1" fmla="*/ 2147483647 h 219"/>
                <a:gd name="T2" fmla="*/ 2147483647 w 247"/>
                <a:gd name="T3" fmla="*/ 2147483647 h 219"/>
                <a:gd name="T4" fmla="*/ 2147483647 w 247"/>
                <a:gd name="T5" fmla="*/ 2147483647 h 219"/>
                <a:gd name="T6" fmla="*/ 2147483647 w 247"/>
                <a:gd name="T7" fmla="*/ 2147483647 h 219"/>
                <a:gd name="T8" fmla="*/ 2147483647 w 247"/>
                <a:gd name="T9" fmla="*/ 2147483647 h 219"/>
                <a:gd name="T10" fmla="*/ 2147483647 w 247"/>
                <a:gd name="T11" fmla="*/ 2147483647 h 219"/>
                <a:gd name="T12" fmla="*/ 2147483647 w 247"/>
                <a:gd name="T13" fmla="*/ 2147483647 h 219"/>
                <a:gd name="T14" fmla="*/ 2147483647 w 247"/>
                <a:gd name="T15" fmla="*/ 2147483647 h 219"/>
                <a:gd name="T16" fmla="*/ 2147483647 w 247"/>
                <a:gd name="T17" fmla="*/ 2147483647 h 219"/>
                <a:gd name="T18" fmla="*/ 2147483647 w 247"/>
                <a:gd name="T19" fmla="*/ 2147483647 h 219"/>
                <a:gd name="T20" fmla="*/ 2147483647 w 247"/>
                <a:gd name="T21" fmla="*/ 2147483647 h 219"/>
                <a:gd name="T22" fmla="*/ 2147483647 w 247"/>
                <a:gd name="T23" fmla="*/ 0 h 219"/>
                <a:gd name="T24" fmla="*/ 2147483647 w 247"/>
                <a:gd name="T25" fmla="*/ 2147483647 h 219"/>
                <a:gd name="T26" fmla="*/ 2147483647 w 247"/>
                <a:gd name="T27" fmla="*/ 2147483647 h 219"/>
                <a:gd name="T28" fmla="*/ 2147483647 w 247"/>
                <a:gd name="T29" fmla="*/ 2147483647 h 219"/>
                <a:gd name="T30" fmla="*/ 2147483647 w 247"/>
                <a:gd name="T31" fmla="*/ 2147483647 h 219"/>
                <a:gd name="T32" fmla="*/ 2147483647 w 247"/>
                <a:gd name="T33" fmla="*/ 2147483647 h 219"/>
                <a:gd name="T34" fmla="*/ 2147483647 w 247"/>
                <a:gd name="T35" fmla="*/ 2147483647 h 219"/>
                <a:gd name="T36" fmla="*/ 2147483647 w 247"/>
                <a:gd name="T37" fmla="*/ 2147483647 h 219"/>
                <a:gd name="T38" fmla="*/ 2147483647 w 247"/>
                <a:gd name="T39" fmla="*/ 2147483647 h 219"/>
                <a:gd name="T40" fmla="*/ 2147483647 w 247"/>
                <a:gd name="T41" fmla="*/ 2147483647 h 219"/>
                <a:gd name="T42" fmla="*/ 2147483647 w 247"/>
                <a:gd name="T43" fmla="*/ 2147483647 h 219"/>
                <a:gd name="T44" fmla="*/ 2147483647 w 247"/>
                <a:gd name="T45" fmla="*/ 2147483647 h 219"/>
                <a:gd name="T46" fmla="*/ 2147483647 w 247"/>
                <a:gd name="T47" fmla="*/ 2147483647 h 219"/>
                <a:gd name="T48" fmla="*/ 2147483647 w 247"/>
                <a:gd name="T49" fmla="*/ 2147483647 h 219"/>
                <a:gd name="T50" fmla="*/ 2147483647 w 247"/>
                <a:gd name="T51" fmla="*/ 2147483647 h 219"/>
                <a:gd name="T52" fmla="*/ 2147483647 w 247"/>
                <a:gd name="T53" fmla="*/ 2147483647 h 219"/>
                <a:gd name="T54" fmla="*/ 2147483647 w 247"/>
                <a:gd name="T55" fmla="*/ 2147483647 h 219"/>
                <a:gd name="T56" fmla="*/ 0 w 247"/>
                <a:gd name="T57" fmla="*/ 2147483647 h 2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7"/>
                <a:gd name="T88" fmla="*/ 0 h 219"/>
                <a:gd name="T89" fmla="*/ 247 w 247"/>
                <a:gd name="T90" fmla="*/ 219 h 2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7" h="219">
                  <a:moveTo>
                    <a:pt x="0" y="118"/>
                  </a:moveTo>
                  <a:lnTo>
                    <a:pt x="26" y="126"/>
                  </a:lnTo>
                  <a:lnTo>
                    <a:pt x="79" y="118"/>
                  </a:lnTo>
                  <a:lnTo>
                    <a:pt x="86" y="95"/>
                  </a:lnTo>
                  <a:lnTo>
                    <a:pt x="123" y="84"/>
                  </a:lnTo>
                  <a:lnTo>
                    <a:pt x="128" y="66"/>
                  </a:lnTo>
                  <a:lnTo>
                    <a:pt x="141" y="63"/>
                  </a:lnTo>
                  <a:lnTo>
                    <a:pt x="133" y="50"/>
                  </a:lnTo>
                  <a:lnTo>
                    <a:pt x="150" y="50"/>
                  </a:lnTo>
                  <a:lnTo>
                    <a:pt x="160" y="31"/>
                  </a:lnTo>
                  <a:lnTo>
                    <a:pt x="155" y="14"/>
                  </a:lnTo>
                  <a:lnTo>
                    <a:pt x="202" y="0"/>
                  </a:lnTo>
                  <a:lnTo>
                    <a:pt x="246" y="29"/>
                  </a:lnTo>
                  <a:lnTo>
                    <a:pt x="236" y="40"/>
                  </a:lnTo>
                  <a:lnTo>
                    <a:pt x="191" y="40"/>
                  </a:lnTo>
                  <a:lnTo>
                    <a:pt x="194" y="63"/>
                  </a:lnTo>
                  <a:lnTo>
                    <a:pt x="212" y="79"/>
                  </a:lnTo>
                  <a:lnTo>
                    <a:pt x="202" y="87"/>
                  </a:lnTo>
                  <a:lnTo>
                    <a:pt x="204" y="102"/>
                  </a:lnTo>
                  <a:lnTo>
                    <a:pt x="160" y="149"/>
                  </a:lnTo>
                  <a:lnTo>
                    <a:pt x="141" y="149"/>
                  </a:lnTo>
                  <a:lnTo>
                    <a:pt x="128" y="160"/>
                  </a:lnTo>
                  <a:lnTo>
                    <a:pt x="152" y="205"/>
                  </a:lnTo>
                  <a:lnTo>
                    <a:pt x="118" y="205"/>
                  </a:lnTo>
                  <a:lnTo>
                    <a:pt x="108" y="218"/>
                  </a:lnTo>
                  <a:lnTo>
                    <a:pt x="81" y="189"/>
                  </a:lnTo>
                  <a:lnTo>
                    <a:pt x="10" y="194"/>
                  </a:lnTo>
                  <a:lnTo>
                    <a:pt x="37" y="160"/>
                  </a:lnTo>
                  <a:lnTo>
                    <a:pt x="0" y="118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39" name="Freeform 671"/>
            <p:cNvSpPr>
              <a:spLocks/>
            </p:cNvSpPr>
            <p:nvPr/>
          </p:nvSpPr>
          <p:spPr bwMode="auto">
            <a:xfrm>
              <a:off x="4434012" y="2962824"/>
              <a:ext cx="234950" cy="176212"/>
            </a:xfrm>
            <a:custGeom>
              <a:avLst/>
              <a:gdLst>
                <a:gd name="T0" fmla="*/ 0 w 148"/>
                <a:gd name="T1" fmla="*/ 2147483647 h 111"/>
                <a:gd name="T2" fmla="*/ 2147483647 w 148"/>
                <a:gd name="T3" fmla="*/ 2147483647 h 111"/>
                <a:gd name="T4" fmla="*/ 2147483647 w 148"/>
                <a:gd name="T5" fmla="*/ 2147483647 h 111"/>
                <a:gd name="T6" fmla="*/ 2147483647 w 148"/>
                <a:gd name="T7" fmla="*/ 2147483647 h 111"/>
                <a:gd name="T8" fmla="*/ 2147483647 w 148"/>
                <a:gd name="T9" fmla="*/ 2147483647 h 111"/>
                <a:gd name="T10" fmla="*/ 2147483647 w 148"/>
                <a:gd name="T11" fmla="*/ 2147483647 h 111"/>
                <a:gd name="T12" fmla="*/ 2147483647 w 148"/>
                <a:gd name="T13" fmla="*/ 2147483647 h 111"/>
                <a:gd name="T14" fmla="*/ 2147483647 w 148"/>
                <a:gd name="T15" fmla="*/ 2147483647 h 111"/>
                <a:gd name="T16" fmla="*/ 2147483647 w 148"/>
                <a:gd name="T17" fmla="*/ 2147483647 h 111"/>
                <a:gd name="T18" fmla="*/ 2147483647 w 148"/>
                <a:gd name="T19" fmla="*/ 0 h 111"/>
                <a:gd name="T20" fmla="*/ 0 w 148"/>
                <a:gd name="T21" fmla="*/ 2147483647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8"/>
                <a:gd name="T34" fmla="*/ 0 h 111"/>
                <a:gd name="T35" fmla="*/ 148 w 14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8" h="111">
                  <a:moveTo>
                    <a:pt x="0" y="18"/>
                  </a:moveTo>
                  <a:lnTo>
                    <a:pt x="10" y="76"/>
                  </a:lnTo>
                  <a:lnTo>
                    <a:pt x="86" y="105"/>
                  </a:lnTo>
                  <a:lnTo>
                    <a:pt x="123" y="110"/>
                  </a:lnTo>
                  <a:lnTo>
                    <a:pt x="147" y="81"/>
                  </a:lnTo>
                  <a:lnTo>
                    <a:pt x="133" y="47"/>
                  </a:lnTo>
                  <a:lnTo>
                    <a:pt x="144" y="39"/>
                  </a:lnTo>
                  <a:lnTo>
                    <a:pt x="138" y="13"/>
                  </a:lnTo>
                  <a:lnTo>
                    <a:pt x="79" y="5"/>
                  </a:lnTo>
                  <a:lnTo>
                    <a:pt x="47" y="0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0" name="Freeform 672"/>
            <p:cNvSpPr>
              <a:spLocks/>
            </p:cNvSpPr>
            <p:nvPr/>
          </p:nvSpPr>
          <p:spPr bwMode="auto">
            <a:xfrm>
              <a:off x="3887912" y="3350174"/>
              <a:ext cx="77787" cy="130175"/>
            </a:xfrm>
            <a:custGeom>
              <a:avLst/>
              <a:gdLst>
                <a:gd name="T0" fmla="*/ 0 w 49"/>
                <a:gd name="T1" fmla="*/ 2147483647 h 82"/>
                <a:gd name="T2" fmla="*/ 2147483647 w 49"/>
                <a:gd name="T3" fmla="*/ 0 h 82"/>
                <a:gd name="T4" fmla="*/ 2147483647 w 49"/>
                <a:gd name="T5" fmla="*/ 2147483647 h 82"/>
                <a:gd name="T6" fmla="*/ 2147483647 w 49"/>
                <a:gd name="T7" fmla="*/ 2147483647 h 82"/>
                <a:gd name="T8" fmla="*/ 2147483647 w 49"/>
                <a:gd name="T9" fmla="*/ 2147483647 h 82"/>
                <a:gd name="T10" fmla="*/ 2147483647 w 49"/>
                <a:gd name="T11" fmla="*/ 2147483647 h 82"/>
                <a:gd name="T12" fmla="*/ 2147483647 w 49"/>
                <a:gd name="T13" fmla="*/ 2147483647 h 82"/>
                <a:gd name="T14" fmla="*/ 0 w 49"/>
                <a:gd name="T15" fmla="*/ 2147483647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82"/>
                <a:gd name="T26" fmla="*/ 49 w 4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82">
                  <a:moveTo>
                    <a:pt x="0" y="53"/>
                  </a:moveTo>
                  <a:lnTo>
                    <a:pt x="11" y="0"/>
                  </a:lnTo>
                  <a:lnTo>
                    <a:pt x="48" y="2"/>
                  </a:lnTo>
                  <a:lnTo>
                    <a:pt x="29" y="39"/>
                  </a:lnTo>
                  <a:lnTo>
                    <a:pt x="29" y="78"/>
                  </a:lnTo>
                  <a:lnTo>
                    <a:pt x="8" y="81"/>
                  </a:lnTo>
                  <a:lnTo>
                    <a:pt x="11" y="55"/>
                  </a:lnTo>
                  <a:lnTo>
                    <a:pt x="0" y="53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1" name="Freeform 673"/>
            <p:cNvSpPr>
              <a:spLocks/>
            </p:cNvSpPr>
            <p:nvPr/>
          </p:nvSpPr>
          <p:spPr bwMode="auto">
            <a:xfrm>
              <a:off x="5288087" y="3761336"/>
              <a:ext cx="26987" cy="39688"/>
            </a:xfrm>
            <a:custGeom>
              <a:avLst/>
              <a:gdLst>
                <a:gd name="T0" fmla="*/ 0 w 17"/>
                <a:gd name="T1" fmla="*/ 2147483647 h 25"/>
                <a:gd name="T2" fmla="*/ 2147483647 w 17"/>
                <a:gd name="T3" fmla="*/ 2147483647 h 25"/>
                <a:gd name="T4" fmla="*/ 2147483647 w 17"/>
                <a:gd name="T5" fmla="*/ 2147483647 h 25"/>
                <a:gd name="T6" fmla="*/ 2147483647 w 17"/>
                <a:gd name="T7" fmla="*/ 0 h 25"/>
                <a:gd name="T8" fmla="*/ 0 w 17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22"/>
                  </a:moveTo>
                  <a:lnTo>
                    <a:pt x="8" y="24"/>
                  </a:lnTo>
                  <a:lnTo>
                    <a:pt x="16" y="22"/>
                  </a:lnTo>
                  <a:lnTo>
                    <a:pt x="11" y="0"/>
                  </a:lnTo>
                  <a:lnTo>
                    <a:pt x="0" y="2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2" name="Freeform 674"/>
            <p:cNvSpPr>
              <a:spLocks/>
            </p:cNvSpPr>
            <p:nvPr/>
          </p:nvSpPr>
          <p:spPr bwMode="auto">
            <a:xfrm>
              <a:off x="4580062" y="3162849"/>
              <a:ext cx="217487" cy="130175"/>
            </a:xfrm>
            <a:custGeom>
              <a:avLst/>
              <a:gdLst>
                <a:gd name="T0" fmla="*/ 0 w 137"/>
                <a:gd name="T1" fmla="*/ 2147483647 h 82"/>
                <a:gd name="T2" fmla="*/ 2147483647 w 137"/>
                <a:gd name="T3" fmla="*/ 2147483647 h 82"/>
                <a:gd name="T4" fmla="*/ 2147483647 w 137"/>
                <a:gd name="T5" fmla="*/ 2147483647 h 82"/>
                <a:gd name="T6" fmla="*/ 2147483647 w 137"/>
                <a:gd name="T7" fmla="*/ 2147483647 h 82"/>
                <a:gd name="T8" fmla="*/ 2147483647 w 137"/>
                <a:gd name="T9" fmla="*/ 2147483647 h 82"/>
                <a:gd name="T10" fmla="*/ 2147483647 w 137"/>
                <a:gd name="T11" fmla="*/ 2147483647 h 82"/>
                <a:gd name="T12" fmla="*/ 2147483647 w 137"/>
                <a:gd name="T13" fmla="*/ 0 h 82"/>
                <a:gd name="T14" fmla="*/ 2147483647 w 137"/>
                <a:gd name="T15" fmla="*/ 2147483647 h 82"/>
                <a:gd name="T16" fmla="*/ 0 w 137"/>
                <a:gd name="T17" fmla="*/ 2147483647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82"/>
                <a:gd name="T29" fmla="*/ 137 w 13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82">
                  <a:moveTo>
                    <a:pt x="0" y="39"/>
                  </a:moveTo>
                  <a:lnTo>
                    <a:pt x="36" y="76"/>
                  </a:lnTo>
                  <a:lnTo>
                    <a:pt x="123" y="81"/>
                  </a:lnTo>
                  <a:lnTo>
                    <a:pt x="136" y="53"/>
                  </a:lnTo>
                  <a:lnTo>
                    <a:pt x="115" y="50"/>
                  </a:lnTo>
                  <a:lnTo>
                    <a:pt x="115" y="26"/>
                  </a:lnTo>
                  <a:lnTo>
                    <a:pt x="94" y="0"/>
                  </a:lnTo>
                  <a:lnTo>
                    <a:pt x="36" y="5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3" name="Freeform 675"/>
            <p:cNvSpPr>
              <a:spLocks/>
            </p:cNvSpPr>
            <p:nvPr/>
          </p:nvSpPr>
          <p:spPr bwMode="auto">
            <a:xfrm>
              <a:off x="5116637" y="3937549"/>
              <a:ext cx="227012" cy="150812"/>
            </a:xfrm>
            <a:custGeom>
              <a:avLst/>
              <a:gdLst>
                <a:gd name="T0" fmla="*/ 0 w 143"/>
                <a:gd name="T1" fmla="*/ 2147483647 h 95"/>
                <a:gd name="T2" fmla="*/ 2147483647 w 143"/>
                <a:gd name="T3" fmla="*/ 2147483647 h 95"/>
                <a:gd name="T4" fmla="*/ 2147483647 w 143"/>
                <a:gd name="T5" fmla="*/ 2147483647 h 95"/>
                <a:gd name="T6" fmla="*/ 2147483647 w 143"/>
                <a:gd name="T7" fmla="*/ 2147483647 h 95"/>
                <a:gd name="T8" fmla="*/ 2147483647 w 143"/>
                <a:gd name="T9" fmla="*/ 2147483647 h 95"/>
                <a:gd name="T10" fmla="*/ 2147483647 w 143"/>
                <a:gd name="T11" fmla="*/ 0 h 95"/>
                <a:gd name="T12" fmla="*/ 2147483647 w 143"/>
                <a:gd name="T13" fmla="*/ 2147483647 h 95"/>
                <a:gd name="T14" fmla="*/ 2147483647 w 143"/>
                <a:gd name="T15" fmla="*/ 2147483647 h 95"/>
                <a:gd name="T16" fmla="*/ 2147483647 w 143"/>
                <a:gd name="T17" fmla="*/ 2147483647 h 95"/>
                <a:gd name="T18" fmla="*/ 0 w 143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95"/>
                <a:gd name="T32" fmla="*/ 143 w 143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95">
                  <a:moveTo>
                    <a:pt x="0" y="94"/>
                  </a:moveTo>
                  <a:lnTo>
                    <a:pt x="37" y="73"/>
                  </a:lnTo>
                  <a:lnTo>
                    <a:pt x="32" y="63"/>
                  </a:lnTo>
                  <a:lnTo>
                    <a:pt x="42" y="52"/>
                  </a:lnTo>
                  <a:lnTo>
                    <a:pt x="78" y="10"/>
                  </a:lnTo>
                  <a:lnTo>
                    <a:pt x="128" y="0"/>
                  </a:lnTo>
                  <a:lnTo>
                    <a:pt x="142" y="34"/>
                  </a:lnTo>
                  <a:lnTo>
                    <a:pt x="131" y="52"/>
                  </a:lnTo>
                  <a:lnTo>
                    <a:pt x="76" y="76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4" name="Freeform 676"/>
            <p:cNvSpPr>
              <a:spLocks/>
            </p:cNvSpPr>
            <p:nvPr/>
          </p:nvSpPr>
          <p:spPr bwMode="auto">
            <a:xfrm>
              <a:off x="4559424" y="2056361"/>
              <a:ext cx="3984625" cy="1473200"/>
            </a:xfrm>
            <a:custGeom>
              <a:avLst/>
              <a:gdLst>
                <a:gd name="T0" fmla="*/ 2147483647 w 2510"/>
                <a:gd name="T1" fmla="*/ 2147483647 h 928"/>
                <a:gd name="T2" fmla="*/ 2147483647 w 2510"/>
                <a:gd name="T3" fmla="*/ 2147483647 h 928"/>
                <a:gd name="T4" fmla="*/ 2147483647 w 2510"/>
                <a:gd name="T5" fmla="*/ 2147483647 h 928"/>
                <a:gd name="T6" fmla="*/ 2147483647 w 2510"/>
                <a:gd name="T7" fmla="*/ 2147483647 h 928"/>
                <a:gd name="T8" fmla="*/ 2147483647 w 2510"/>
                <a:gd name="T9" fmla="*/ 2147483647 h 928"/>
                <a:gd name="T10" fmla="*/ 2147483647 w 2510"/>
                <a:gd name="T11" fmla="*/ 2147483647 h 928"/>
                <a:gd name="T12" fmla="*/ 2147483647 w 2510"/>
                <a:gd name="T13" fmla="*/ 2147483647 h 928"/>
                <a:gd name="T14" fmla="*/ 2147483647 w 2510"/>
                <a:gd name="T15" fmla="*/ 2147483647 h 928"/>
                <a:gd name="T16" fmla="*/ 2147483647 w 2510"/>
                <a:gd name="T17" fmla="*/ 2147483647 h 928"/>
                <a:gd name="T18" fmla="*/ 2147483647 w 2510"/>
                <a:gd name="T19" fmla="*/ 2147483647 h 928"/>
                <a:gd name="T20" fmla="*/ 2147483647 w 2510"/>
                <a:gd name="T21" fmla="*/ 2147483647 h 928"/>
                <a:gd name="T22" fmla="*/ 2147483647 w 2510"/>
                <a:gd name="T23" fmla="*/ 2147483647 h 928"/>
                <a:gd name="T24" fmla="*/ 2147483647 w 2510"/>
                <a:gd name="T25" fmla="*/ 2147483647 h 928"/>
                <a:gd name="T26" fmla="*/ 2147483647 w 2510"/>
                <a:gd name="T27" fmla="*/ 2147483647 h 928"/>
                <a:gd name="T28" fmla="*/ 2147483647 w 2510"/>
                <a:gd name="T29" fmla="*/ 2147483647 h 928"/>
                <a:gd name="T30" fmla="*/ 2147483647 w 2510"/>
                <a:gd name="T31" fmla="*/ 2147483647 h 928"/>
                <a:gd name="T32" fmla="*/ 2147483647 w 2510"/>
                <a:gd name="T33" fmla="*/ 2147483647 h 928"/>
                <a:gd name="T34" fmla="*/ 2147483647 w 2510"/>
                <a:gd name="T35" fmla="*/ 2147483647 h 928"/>
                <a:gd name="T36" fmla="*/ 2147483647 w 2510"/>
                <a:gd name="T37" fmla="*/ 2147483647 h 928"/>
                <a:gd name="T38" fmla="*/ 2147483647 w 2510"/>
                <a:gd name="T39" fmla="*/ 2147483647 h 928"/>
                <a:gd name="T40" fmla="*/ 2147483647 w 2510"/>
                <a:gd name="T41" fmla="*/ 2147483647 h 928"/>
                <a:gd name="T42" fmla="*/ 2147483647 w 2510"/>
                <a:gd name="T43" fmla="*/ 2147483647 h 928"/>
                <a:gd name="T44" fmla="*/ 2147483647 w 2510"/>
                <a:gd name="T45" fmla="*/ 2147483647 h 928"/>
                <a:gd name="T46" fmla="*/ 2147483647 w 2510"/>
                <a:gd name="T47" fmla="*/ 2147483647 h 928"/>
                <a:gd name="T48" fmla="*/ 2147483647 w 2510"/>
                <a:gd name="T49" fmla="*/ 2147483647 h 928"/>
                <a:gd name="T50" fmla="*/ 2147483647 w 2510"/>
                <a:gd name="T51" fmla="*/ 2147483647 h 928"/>
                <a:gd name="T52" fmla="*/ 2147483647 w 2510"/>
                <a:gd name="T53" fmla="*/ 2147483647 h 928"/>
                <a:gd name="T54" fmla="*/ 2147483647 w 2510"/>
                <a:gd name="T55" fmla="*/ 2147483647 h 928"/>
                <a:gd name="T56" fmla="*/ 2147483647 w 2510"/>
                <a:gd name="T57" fmla="*/ 2147483647 h 928"/>
                <a:gd name="T58" fmla="*/ 2147483647 w 2510"/>
                <a:gd name="T59" fmla="*/ 2147483647 h 928"/>
                <a:gd name="T60" fmla="*/ 2147483647 w 2510"/>
                <a:gd name="T61" fmla="*/ 2147483647 h 928"/>
                <a:gd name="T62" fmla="*/ 2147483647 w 2510"/>
                <a:gd name="T63" fmla="*/ 2147483647 h 928"/>
                <a:gd name="T64" fmla="*/ 2147483647 w 2510"/>
                <a:gd name="T65" fmla="*/ 2147483647 h 928"/>
                <a:gd name="T66" fmla="*/ 2147483647 w 2510"/>
                <a:gd name="T67" fmla="*/ 2147483647 h 928"/>
                <a:gd name="T68" fmla="*/ 2147483647 w 2510"/>
                <a:gd name="T69" fmla="*/ 2147483647 h 928"/>
                <a:gd name="T70" fmla="*/ 2147483647 w 2510"/>
                <a:gd name="T71" fmla="*/ 2147483647 h 928"/>
                <a:gd name="T72" fmla="*/ 2147483647 w 2510"/>
                <a:gd name="T73" fmla="*/ 2147483647 h 928"/>
                <a:gd name="T74" fmla="*/ 2147483647 w 2510"/>
                <a:gd name="T75" fmla="*/ 2147483647 h 928"/>
                <a:gd name="T76" fmla="*/ 2147483647 w 2510"/>
                <a:gd name="T77" fmla="*/ 2147483647 h 928"/>
                <a:gd name="T78" fmla="*/ 2147483647 w 2510"/>
                <a:gd name="T79" fmla="*/ 2147483647 h 928"/>
                <a:gd name="T80" fmla="*/ 2147483647 w 2510"/>
                <a:gd name="T81" fmla="*/ 2147483647 h 928"/>
                <a:gd name="T82" fmla="*/ 2147483647 w 2510"/>
                <a:gd name="T83" fmla="*/ 2147483647 h 928"/>
                <a:gd name="T84" fmla="*/ 2147483647 w 2510"/>
                <a:gd name="T85" fmla="*/ 2147483647 h 928"/>
                <a:gd name="T86" fmla="*/ 2147483647 w 2510"/>
                <a:gd name="T87" fmla="*/ 2147483647 h 928"/>
                <a:gd name="T88" fmla="*/ 2147483647 w 2510"/>
                <a:gd name="T89" fmla="*/ 2147483647 h 928"/>
                <a:gd name="T90" fmla="*/ 2147483647 w 2510"/>
                <a:gd name="T91" fmla="*/ 2147483647 h 928"/>
                <a:gd name="T92" fmla="*/ 2147483647 w 2510"/>
                <a:gd name="T93" fmla="*/ 2147483647 h 928"/>
                <a:gd name="T94" fmla="*/ 2147483647 w 2510"/>
                <a:gd name="T95" fmla="*/ 2147483647 h 928"/>
                <a:gd name="T96" fmla="*/ 2147483647 w 2510"/>
                <a:gd name="T97" fmla="*/ 2147483647 h 928"/>
                <a:gd name="T98" fmla="*/ 2147483647 w 2510"/>
                <a:gd name="T99" fmla="*/ 2147483647 h 928"/>
                <a:gd name="T100" fmla="*/ 2147483647 w 2510"/>
                <a:gd name="T101" fmla="*/ 2147483647 h 928"/>
                <a:gd name="T102" fmla="*/ 2147483647 w 2510"/>
                <a:gd name="T103" fmla="*/ 2147483647 h 928"/>
                <a:gd name="T104" fmla="*/ 2147483647 w 2510"/>
                <a:gd name="T105" fmla="*/ 2147483647 h 928"/>
                <a:gd name="T106" fmla="*/ 2147483647 w 2510"/>
                <a:gd name="T107" fmla="*/ 2147483647 h 928"/>
                <a:gd name="T108" fmla="*/ 2147483647 w 2510"/>
                <a:gd name="T109" fmla="*/ 2147483647 h 928"/>
                <a:gd name="T110" fmla="*/ 2147483647 w 2510"/>
                <a:gd name="T111" fmla="*/ 2147483647 h 928"/>
                <a:gd name="T112" fmla="*/ 2147483647 w 2510"/>
                <a:gd name="T113" fmla="*/ 2147483647 h 928"/>
                <a:gd name="T114" fmla="*/ 2147483647 w 2510"/>
                <a:gd name="T115" fmla="*/ 2147483647 h 928"/>
                <a:gd name="T116" fmla="*/ 2147483647 w 2510"/>
                <a:gd name="T117" fmla="*/ 2147483647 h 928"/>
                <a:gd name="T118" fmla="*/ 2147483647 w 2510"/>
                <a:gd name="T119" fmla="*/ 2147483647 h 928"/>
                <a:gd name="T120" fmla="*/ 2147483647 w 2510"/>
                <a:gd name="T121" fmla="*/ 2147483647 h 928"/>
                <a:gd name="T122" fmla="*/ 2147483647 w 2510"/>
                <a:gd name="T123" fmla="*/ 2147483647 h 928"/>
                <a:gd name="T124" fmla="*/ 2147483647 w 2510"/>
                <a:gd name="T125" fmla="*/ 2147483647 h 9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10"/>
                <a:gd name="T190" fmla="*/ 0 h 928"/>
                <a:gd name="T191" fmla="*/ 2510 w 2510"/>
                <a:gd name="T192" fmla="*/ 928 h 9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10" h="928">
                  <a:moveTo>
                    <a:pt x="0" y="576"/>
                  </a:moveTo>
                  <a:lnTo>
                    <a:pt x="23" y="555"/>
                  </a:lnTo>
                  <a:lnTo>
                    <a:pt x="18" y="566"/>
                  </a:lnTo>
                  <a:lnTo>
                    <a:pt x="25" y="566"/>
                  </a:lnTo>
                  <a:lnTo>
                    <a:pt x="23" y="529"/>
                  </a:lnTo>
                  <a:lnTo>
                    <a:pt x="31" y="511"/>
                  </a:lnTo>
                  <a:lnTo>
                    <a:pt x="44" y="508"/>
                  </a:lnTo>
                  <a:lnTo>
                    <a:pt x="68" y="522"/>
                  </a:lnTo>
                  <a:lnTo>
                    <a:pt x="73" y="495"/>
                  </a:lnTo>
                  <a:lnTo>
                    <a:pt x="62" y="495"/>
                  </a:lnTo>
                  <a:lnTo>
                    <a:pt x="59" y="474"/>
                  </a:lnTo>
                  <a:lnTo>
                    <a:pt x="157" y="461"/>
                  </a:lnTo>
                  <a:lnTo>
                    <a:pt x="133" y="453"/>
                  </a:lnTo>
                  <a:lnTo>
                    <a:pt x="136" y="440"/>
                  </a:lnTo>
                  <a:lnTo>
                    <a:pt x="118" y="448"/>
                  </a:lnTo>
                  <a:lnTo>
                    <a:pt x="175" y="398"/>
                  </a:lnTo>
                  <a:lnTo>
                    <a:pt x="152" y="348"/>
                  </a:lnTo>
                  <a:lnTo>
                    <a:pt x="154" y="325"/>
                  </a:lnTo>
                  <a:lnTo>
                    <a:pt x="144" y="299"/>
                  </a:lnTo>
                  <a:lnTo>
                    <a:pt x="154" y="280"/>
                  </a:lnTo>
                  <a:lnTo>
                    <a:pt x="133" y="262"/>
                  </a:lnTo>
                  <a:lnTo>
                    <a:pt x="141" y="243"/>
                  </a:lnTo>
                  <a:lnTo>
                    <a:pt x="167" y="225"/>
                  </a:lnTo>
                  <a:lnTo>
                    <a:pt x="183" y="223"/>
                  </a:lnTo>
                  <a:lnTo>
                    <a:pt x="201" y="228"/>
                  </a:lnTo>
                  <a:lnTo>
                    <a:pt x="183" y="230"/>
                  </a:lnTo>
                  <a:lnTo>
                    <a:pt x="196" y="238"/>
                  </a:lnTo>
                  <a:lnTo>
                    <a:pt x="243" y="241"/>
                  </a:lnTo>
                  <a:lnTo>
                    <a:pt x="319" y="280"/>
                  </a:lnTo>
                  <a:lnTo>
                    <a:pt x="319" y="301"/>
                  </a:lnTo>
                  <a:lnTo>
                    <a:pt x="285" y="317"/>
                  </a:lnTo>
                  <a:lnTo>
                    <a:pt x="183" y="296"/>
                  </a:lnTo>
                  <a:lnTo>
                    <a:pt x="225" y="322"/>
                  </a:lnTo>
                  <a:lnTo>
                    <a:pt x="222" y="356"/>
                  </a:lnTo>
                  <a:lnTo>
                    <a:pt x="265" y="375"/>
                  </a:lnTo>
                  <a:lnTo>
                    <a:pt x="275" y="372"/>
                  </a:lnTo>
                  <a:lnTo>
                    <a:pt x="270" y="356"/>
                  </a:lnTo>
                  <a:lnTo>
                    <a:pt x="254" y="351"/>
                  </a:lnTo>
                  <a:lnTo>
                    <a:pt x="256" y="341"/>
                  </a:lnTo>
                  <a:lnTo>
                    <a:pt x="275" y="353"/>
                  </a:lnTo>
                  <a:lnTo>
                    <a:pt x="314" y="356"/>
                  </a:lnTo>
                  <a:lnTo>
                    <a:pt x="299" y="330"/>
                  </a:lnTo>
                  <a:lnTo>
                    <a:pt x="335" y="309"/>
                  </a:lnTo>
                  <a:lnTo>
                    <a:pt x="364" y="322"/>
                  </a:lnTo>
                  <a:lnTo>
                    <a:pt x="364" y="262"/>
                  </a:lnTo>
                  <a:lnTo>
                    <a:pt x="348" y="254"/>
                  </a:lnTo>
                  <a:lnTo>
                    <a:pt x="398" y="267"/>
                  </a:lnTo>
                  <a:lnTo>
                    <a:pt x="400" y="275"/>
                  </a:lnTo>
                  <a:lnTo>
                    <a:pt x="375" y="285"/>
                  </a:lnTo>
                  <a:lnTo>
                    <a:pt x="400" y="304"/>
                  </a:lnTo>
                  <a:lnTo>
                    <a:pt x="419" y="280"/>
                  </a:lnTo>
                  <a:lnTo>
                    <a:pt x="503" y="246"/>
                  </a:lnTo>
                  <a:lnTo>
                    <a:pt x="519" y="243"/>
                  </a:lnTo>
                  <a:lnTo>
                    <a:pt x="503" y="251"/>
                  </a:lnTo>
                  <a:lnTo>
                    <a:pt x="519" y="267"/>
                  </a:lnTo>
                  <a:lnTo>
                    <a:pt x="579" y="243"/>
                  </a:lnTo>
                  <a:lnTo>
                    <a:pt x="595" y="262"/>
                  </a:lnTo>
                  <a:lnTo>
                    <a:pt x="608" y="246"/>
                  </a:lnTo>
                  <a:lnTo>
                    <a:pt x="603" y="230"/>
                  </a:lnTo>
                  <a:lnTo>
                    <a:pt x="608" y="225"/>
                  </a:lnTo>
                  <a:lnTo>
                    <a:pt x="655" y="233"/>
                  </a:lnTo>
                  <a:lnTo>
                    <a:pt x="718" y="267"/>
                  </a:lnTo>
                  <a:lnTo>
                    <a:pt x="729" y="251"/>
                  </a:lnTo>
                  <a:lnTo>
                    <a:pt x="716" y="233"/>
                  </a:lnTo>
                  <a:lnTo>
                    <a:pt x="697" y="230"/>
                  </a:lnTo>
                  <a:lnTo>
                    <a:pt x="705" y="201"/>
                  </a:lnTo>
                  <a:lnTo>
                    <a:pt x="692" y="199"/>
                  </a:lnTo>
                  <a:lnTo>
                    <a:pt x="694" y="186"/>
                  </a:lnTo>
                  <a:lnTo>
                    <a:pt x="718" y="173"/>
                  </a:lnTo>
                  <a:lnTo>
                    <a:pt x="734" y="141"/>
                  </a:lnTo>
                  <a:lnTo>
                    <a:pt x="765" y="141"/>
                  </a:lnTo>
                  <a:lnTo>
                    <a:pt x="781" y="147"/>
                  </a:lnTo>
                  <a:lnTo>
                    <a:pt x="768" y="181"/>
                  </a:lnTo>
                  <a:lnTo>
                    <a:pt x="783" y="196"/>
                  </a:lnTo>
                  <a:lnTo>
                    <a:pt x="778" y="243"/>
                  </a:lnTo>
                  <a:lnTo>
                    <a:pt x="794" y="262"/>
                  </a:lnTo>
                  <a:lnTo>
                    <a:pt x="789" y="277"/>
                  </a:lnTo>
                  <a:lnTo>
                    <a:pt x="763" y="294"/>
                  </a:lnTo>
                  <a:lnTo>
                    <a:pt x="770" y="299"/>
                  </a:lnTo>
                  <a:lnTo>
                    <a:pt x="739" y="304"/>
                  </a:lnTo>
                  <a:lnTo>
                    <a:pt x="773" y="314"/>
                  </a:lnTo>
                  <a:lnTo>
                    <a:pt x="812" y="277"/>
                  </a:lnTo>
                  <a:lnTo>
                    <a:pt x="807" y="254"/>
                  </a:lnTo>
                  <a:lnTo>
                    <a:pt x="820" y="251"/>
                  </a:lnTo>
                  <a:lnTo>
                    <a:pt x="839" y="246"/>
                  </a:lnTo>
                  <a:lnTo>
                    <a:pt x="849" y="259"/>
                  </a:lnTo>
                  <a:lnTo>
                    <a:pt x="849" y="277"/>
                  </a:lnTo>
                  <a:lnTo>
                    <a:pt x="873" y="280"/>
                  </a:lnTo>
                  <a:lnTo>
                    <a:pt x="854" y="275"/>
                  </a:lnTo>
                  <a:lnTo>
                    <a:pt x="862" y="264"/>
                  </a:lnTo>
                  <a:lnTo>
                    <a:pt x="854" y="251"/>
                  </a:lnTo>
                  <a:lnTo>
                    <a:pt x="799" y="241"/>
                  </a:lnTo>
                  <a:lnTo>
                    <a:pt x="807" y="201"/>
                  </a:lnTo>
                  <a:lnTo>
                    <a:pt x="789" y="178"/>
                  </a:lnTo>
                  <a:lnTo>
                    <a:pt x="815" y="157"/>
                  </a:lnTo>
                  <a:lnTo>
                    <a:pt x="812" y="144"/>
                  </a:lnTo>
                  <a:lnTo>
                    <a:pt x="823" y="152"/>
                  </a:lnTo>
                  <a:lnTo>
                    <a:pt x="817" y="183"/>
                  </a:lnTo>
                  <a:lnTo>
                    <a:pt x="828" y="186"/>
                  </a:lnTo>
                  <a:lnTo>
                    <a:pt x="868" y="194"/>
                  </a:lnTo>
                  <a:lnTo>
                    <a:pt x="831" y="167"/>
                  </a:lnTo>
                  <a:lnTo>
                    <a:pt x="857" y="173"/>
                  </a:lnTo>
                  <a:lnTo>
                    <a:pt x="852" y="159"/>
                  </a:lnTo>
                  <a:lnTo>
                    <a:pt x="868" y="157"/>
                  </a:lnTo>
                  <a:lnTo>
                    <a:pt x="938" y="175"/>
                  </a:lnTo>
                  <a:lnTo>
                    <a:pt x="922" y="188"/>
                  </a:lnTo>
                  <a:lnTo>
                    <a:pt x="922" y="207"/>
                  </a:lnTo>
                  <a:lnTo>
                    <a:pt x="936" y="220"/>
                  </a:lnTo>
                  <a:lnTo>
                    <a:pt x="946" y="178"/>
                  </a:lnTo>
                  <a:lnTo>
                    <a:pt x="907" y="154"/>
                  </a:lnTo>
                  <a:lnTo>
                    <a:pt x="896" y="123"/>
                  </a:lnTo>
                  <a:lnTo>
                    <a:pt x="988" y="112"/>
                  </a:lnTo>
                  <a:lnTo>
                    <a:pt x="975" y="86"/>
                  </a:lnTo>
                  <a:lnTo>
                    <a:pt x="988" y="94"/>
                  </a:lnTo>
                  <a:lnTo>
                    <a:pt x="1001" y="81"/>
                  </a:lnTo>
                  <a:lnTo>
                    <a:pt x="993" y="78"/>
                  </a:lnTo>
                  <a:lnTo>
                    <a:pt x="1085" y="57"/>
                  </a:lnTo>
                  <a:lnTo>
                    <a:pt x="1080" y="49"/>
                  </a:lnTo>
                  <a:lnTo>
                    <a:pt x="1122" y="47"/>
                  </a:lnTo>
                  <a:lnTo>
                    <a:pt x="1119" y="57"/>
                  </a:lnTo>
                  <a:lnTo>
                    <a:pt x="1133" y="57"/>
                  </a:lnTo>
                  <a:lnTo>
                    <a:pt x="1164" y="41"/>
                  </a:lnTo>
                  <a:lnTo>
                    <a:pt x="1177" y="49"/>
                  </a:lnTo>
                  <a:lnTo>
                    <a:pt x="1167" y="36"/>
                  </a:lnTo>
                  <a:lnTo>
                    <a:pt x="1200" y="34"/>
                  </a:lnTo>
                  <a:lnTo>
                    <a:pt x="1200" y="21"/>
                  </a:lnTo>
                  <a:lnTo>
                    <a:pt x="1245" y="0"/>
                  </a:lnTo>
                  <a:lnTo>
                    <a:pt x="1274" y="10"/>
                  </a:lnTo>
                  <a:lnTo>
                    <a:pt x="1245" y="23"/>
                  </a:lnTo>
                  <a:lnTo>
                    <a:pt x="1290" y="23"/>
                  </a:lnTo>
                  <a:lnTo>
                    <a:pt x="1274" y="36"/>
                  </a:lnTo>
                  <a:lnTo>
                    <a:pt x="1347" y="29"/>
                  </a:lnTo>
                  <a:lnTo>
                    <a:pt x="1387" y="57"/>
                  </a:lnTo>
                  <a:lnTo>
                    <a:pt x="1381" y="65"/>
                  </a:lnTo>
                  <a:lnTo>
                    <a:pt x="1366" y="57"/>
                  </a:lnTo>
                  <a:lnTo>
                    <a:pt x="1387" y="65"/>
                  </a:lnTo>
                  <a:lnTo>
                    <a:pt x="1379" y="78"/>
                  </a:lnTo>
                  <a:lnTo>
                    <a:pt x="1245" y="152"/>
                  </a:lnTo>
                  <a:lnTo>
                    <a:pt x="1285" y="144"/>
                  </a:lnTo>
                  <a:lnTo>
                    <a:pt x="1277" y="133"/>
                  </a:lnTo>
                  <a:lnTo>
                    <a:pt x="1345" y="120"/>
                  </a:lnTo>
                  <a:lnTo>
                    <a:pt x="1327" y="120"/>
                  </a:lnTo>
                  <a:lnTo>
                    <a:pt x="1329" y="110"/>
                  </a:lnTo>
                  <a:lnTo>
                    <a:pt x="1366" y="117"/>
                  </a:lnTo>
                  <a:lnTo>
                    <a:pt x="1371" y="110"/>
                  </a:lnTo>
                  <a:lnTo>
                    <a:pt x="1381" y="133"/>
                  </a:lnTo>
                  <a:lnTo>
                    <a:pt x="1400" y="136"/>
                  </a:lnTo>
                  <a:lnTo>
                    <a:pt x="1384" y="123"/>
                  </a:lnTo>
                  <a:lnTo>
                    <a:pt x="1418" y="117"/>
                  </a:lnTo>
                  <a:lnTo>
                    <a:pt x="1460" y="123"/>
                  </a:lnTo>
                  <a:lnTo>
                    <a:pt x="1457" y="133"/>
                  </a:lnTo>
                  <a:lnTo>
                    <a:pt x="1491" y="141"/>
                  </a:lnTo>
                  <a:lnTo>
                    <a:pt x="1526" y="139"/>
                  </a:lnTo>
                  <a:lnTo>
                    <a:pt x="1526" y="117"/>
                  </a:lnTo>
                  <a:lnTo>
                    <a:pt x="1536" y="115"/>
                  </a:lnTo>
                  <a:lnTo>
                    <a:pt x="1617" y="139"/>
                  </a:lnTo>
                  <a:lnTo>
                    <a:pt x="1607" y="175"/>
                  </a:lnTo>
                  <a:lnTo>
                    <a:pt x="1644" y="201"/>
                  </a:lnTo>
                  <a:lnTo>
                    <a:pt x="1665" y="165"/>
                  </a:lnTo>
                  <a:lnTo>
                    <a:pt x="1678" y="183"/>
                  </a:lnTo>
                  <a:lnTo>
                    <a:pt x="1707" y="175"/>
                  </a:lnTo>
                  <a:lnTo>
                    <a:pt x="1744" y="188"/>
                  </a:lnTo>
                  <a:lnTo>
                    <a:pt x="1772" y="181"/>
                  </a:lnTo>
                  <a:lnTo>
                    <a:pt x="1770" y="165"/>
                  </a:lnTo>
                  <a:lnTo>
                    <a:pt x="1788" y="144"/>
                  </a:lnTo>
                  <a:lnTo>
                    <a:pt x="1911" y="159"/>
                  </a:lnTo>
                  <a:lnTo>
                    <a:pt x="1919" y="173"/>
                  </a:lnTo>
                  <a:lnTo>
                    <a:pt x="1903" y="175"/>
                  </a:lnTo>
                  <a:lnTo>
                    <a:pt x="1943" y="181"/>
                  </a:lnTo>
                  <a:lnTo>
                    <a:pt x="1956" y="199"/>
                  </a:lnTo>
                  <a:lnTo>
                    <a:pt x="2050" y="194"/>
                  </a:lnTo>
                  <a:lnTo>
                    <a:pt x="2066" y="207"/>
                  </a:lnTo>
                  <a:lnTo>
                    <a:pt x="2061" y="225"/>
                  </a:lnTo>
                  <a:lnTo>
                    <a:pt x="2087" y="235"/>
                  </a:lnTo>
                  <a:lnTo>
                    <a:pt x="2100" y="228"/>
                  </a:lnTo>
                  <a:lnTo>
                    <a:pt x="2168" y="233"/>
                  </a:lnTo>
                  <a:lnTo>
                    <a:pt x="2181" y="225"/>
                  </a:lnTo>
                  <a:lnTo>
                    <a:pt x="2187" y="238"/>
                  </a:lnTo>
                  <a:lnTo>
                    <a:pt x="2215" y="254"/>
                  </a:lnTo>
                  <a:lnTo>
                    <a:pt x="2226" y="243"/>
                  </a:lnTo>
                  <a:lnTo>
                    <a:pt x="2213" y="230"/>
                  </a:lnTo>
                  <a:lnTo>
                    <a:pt x="2221" y="220"/>
                  </a:lnTo>
                  <a:lnTo>
                    <a:pt x="2336" y="233"/>
                  </a:lnTo>
                  <a:lnTo>
                    <a:pt x="2412" y="277"/>
                  </a:lnTo>
                  <a:lnTo>
                    <a:pt x="2428" y="277"/>
                  </a:lnTo>
                  <a:lnTo>
                    <a:pt x="2449" y="311"/>
                  </a:lnTo>
                  <a:lnTo>
                    <a:pt x="2441" y="296"/>
                  </a:lnTo>
                  <a:lnTo>
                    <a:pt x="2452" y="294"/>
                  </a:lnTo>
                  <a:lnTo>
                    <a:pt x="2457" y="301"/>
                  </a:lnTo>
                  <a:lnTo>
                    <a:pt x="2483" y="299"/>
                  </a:lnTo>
                  <a:lnTo>
                    <a:pt x="2509" y="317"/>
                  </a:lnTo>
                  <a:lnTo>
                    <a:pt x="2467" y="341"/>
                  </a:lnTo>
                  <a:lnTo>
                    <a:pt x="2477" y="343"/>
                  </a:lnTo>
                  <a:lnTo>
                    <a:pt x="2462" y="348"/>
                  </a:lnTo>
                  <a:lnTo>
                    <a:pt x="2475" y="356"/>
                  </a:lnTo>
                  <a:lnTo>
                    <a:pt x="2449" y="359"/>
                  </a:lnTo>
                  <a:lnTo>
                    <a:pt x="2441" y="346"/>
                  </a:lnTo>
                  <a:lnTo>
                    <a:pt x="2428" y="351"/>
                  </a:lnTo>
                  <a:lnTo>
                    <a:pt x="2412" y="330"/>
                  </a:lnTo>
                  <a:lnTo>
                    <a:pt x="2381" y="333"/>
                  </a:lnTo>
                  <a:lnTo>
                    <a:pt x="2375" y="317"/>
                  </a:lnTo>
                  <a:lnTo>
                    <a:pt x="2381" y="311"/>
                  </a:lnTo>
                  <a:lnTo>
                    <a:pt x="2370" y="311"/>
                  </a:lnTo>
                  <a:lnTo>
                    <a:pt x="2362" y="317"/>
                  </a:lnTo>
                  <a:lnTo>
                    <a:pt x="2370" y="333"/>
                  </a:lnTo>
                  <a:lnTo>
                    <a:pt x="2365" y="341"/>
                  </a:lnTo>
                  <a:lnTo>
                    <a:pt x="2339" y="353"/>
                  </a:lnTo>
                  <a:lnTo>
                    <a:pt x="2323" y="351"/>
                  </a:lnTo>
                  <a:lnTo>
                    <a:pt x="2349" y="390"/>
                  </a:lnTo>
                  <a:lnTo>
                    <a:pt x="2344" y="409"/>
                  </a:lnTo>
                  <a:lnTo>
                    <a:pt x="2315" y="393"/>
                  </a:lnTo>
                  <a:lnTo>
                    <a:pt x="2320" y="401"/>
                  </a:lnTo>
                  <a:lnTo>
                    <a:pt x="2263" y="422"/>
                  </a:lnTo>
                  <a:lnTo>
                    <a:pt x="2218" y="461"/>
                  </a:lnTo>
                  <a:lnTo>
                    <a:pt x="2184" y="448"/>
                  </a:lnTo>
                  <a:lnTo>
                    <a:pt x="2155" y="464"/>
                  </a:lnTo>
                  <a:lnTo>
                    <a:pt x="2155" y="448"/>
                  </a:lnTo>
                  <a:lnTo>
                    <a:pt x="2139" y="464"/>
                  </a:lnTo>
                  <a:lnTo>
                    <a:pt x="2116" y="461"/>
                  </a:lnTo>
                  <a:lnTo>
                    <a:pt x="2095" y="500"/>
                  </a:lnTo>
                  <a:lnTo>
                    <a:pt x="2113" y="508"/>
                  </a:lnTo>
                  <a:lnTo>
                    <a:pt x="2105" y="519"/>
                  </a:lnTo>
                  <a:lnTo>
                    <a:pt x="2113" y="542"/>
                  </a:lnTo>
                  <a:lnTo>
                    <a:pt x="2100" y="537"/>
                  </a:lnTo>
                  <a:lnTo>
                    <a:pt x="2092" y="555"/>
                  </a:lnTo>
                  <a:lnTo>
                    <a:pt x="2097" y="571"/>
                  </a:lnTo>
                  <a:lnTo>
                    <a:pt x="2063" y="584"/>
                  </a:lnTo>
                  <a:lnTo>
                    <a:pt x="2066" y="600"/>
                  </a:lnTo>
                  <a:lnTo>
                    <a:pt x="2048" y="608"/>
                  </a:lnTo>
                  <a:lnTo>
                    <a:pt x="2040" y="626"/>
                  </a:lnTo>
                  <a:lnTo>
                    <a:pt x="2019" y="647"/>
                  </a:lnTo>
                  <a:lnTo>
                    <a:pt x="2001" y="574"/>
                  </a:lnTo>
                  <a:lnTo>
                    <a:pt x="2008" y="532"/>
                  </a:lnTo>
                  <a:lnTo>
                    <a:pt x="2021" y="505"/>
                  </a:lnTo>
                  <a:lnTo>
                    <a:pt x="2045" y="500"/>
                  </a:lnTo>
                  <a:lnTo>
                    <a:pt x="2095" y="451"/>
                  </a:lnTo>
                  <a:lnTo>
                    <a:pt x="2119" y="437"/>
                  </a:lnTo>
                  <a:lnTo>
                    <a:pt x="2129" y="411"/>
                  </a:lnTo>
                  <a:lnTo>
                    <a:pt x="2139" y="401"/>
                  </a:lnTo>
                  <a:lnTo>
                    <a:pt x="2119" y="401"/>
                  </a:lnTo>
                  <a:lnTo>
                    <a:pt x="2111" y="424"/>
                  </a:lnTo>
                  <a:lnTo>
                    <a:pt x="2068" y="448"/>
                  </a:lnTo>
                  <a:lnTo>
                    <a:pt x="2071" y="417"/>
                  </a:lnTo>
                  <a:lnTo>
                    <a:pt x="2024" y="422"/>
                  </a:lnTo>
                  <a:lnTo>
                    <a:pt x="1979" y="464"/>
                  </a:lnTo>
                  <a:lnTo>
                    <a:pt x="1990" y="477"/>
                  </a:lnTo>
                  <a:lnTo>
                    <a:pt x="1940" y="482"/>
                  </a:lnTo>
                  <a:lnTo>
                    <a:pt x="1938" y="479"/>
                  </a:lnTo>
                  <a:lnTo>
                    <a:pt x="1950" y="474"/>
                  </a:lnTo>
                  <a:lnTo>
                    <a:pt x="1911" y="466"/>
                  </a:lnTo>
                  <a:lnTo>
                    <a:pt x="1901" y="474"/>
                  </a:lnTo>
                  <a:lnTo>
                    <a:pt x="1812" y="477"/>
                  </a:lnTo>
                  <a:lnTo>
                    <a:pt x="1702" y="571"/>
                  </a:lnTo>
                  <a:lnTo>
                    <a:pt x="1725" y="574"/>
                  </a:lnTo>
                  <a:lnTo>
                    <a:pt x="1725" y="589"/>
                  </a:lnTo>
                  <a:lnTo>
                    <a:pt x="1738" y="579"/>
                  </a:lnTo>
                  <a:lnTo>
                    <a:pt x="1733" y="592"/>
                  </a:lnTo>
                  <a:lnTo>
                    <a:pt x="1749" y="587"/>
                  </a:lnTo>
                  <a:lnTo>
                    <a:pt x="1749" y="595"/>
                  </a:lnTo>
                  <a:lnTo>
                    <a:pt x="1754" y="579"/>
                  </a:lnTo>
                  <a:lnTo>
                    <a:pt x="1770" y="579"/>
                  </a:lnTo>
                  <a:lnTo>
                    <a:pt x="1793" y="598"/>
                  </a:lnTo>
                  <a:lnTo>
                    <a:pt x="1772" y="600"/>
                  </a:lnTo>
                  <a:lnTo>
                    <a:pt x="1788" y="608"/>
                  </a:lnTo>
                  <a:lnTo>
                    <a:pt x="1793" y="621"/>
                  </a:lnTo>
                  <a:lnTo>
                    <a:pt x="1780" y="650"/>
                  </a:lnTo>
                  <a:lnTo>
                    <a:pt x="1778" y="694"/>
                  </a:lnTo>
                  <a:lnTo>
                    <a:pt x="1702" y="786"/>
                  </a:lnTo>
                  <a:lnTo>
                    <a:pt x="1673" y="799"/>
                  </a:lnTo>
                  <a:lnTo>
                    <a:pt x="1654" y="786"/>
                  </a:lnTo>
                  <a:lnTo>
                    <a:pt x="1636" y="804"/>
                  </a:lnTo>
                  <a:lnTo>
                    <a:pt x="1633" y="802"/>
                  </a:lnTo>
                  <a:lnTo>
                    <a:pt x="1644" y="786"/>
                  </a:lnTo>
                  <a:lnTo>
                    <a:pt x="1638" y="765"/>
                  </a:lnTo>
                  <a:lnTo>
                    <a:pt x="1670" y="755"/>
                  </a:lnTo>
                  <a:lnTo>
                    <a:pt x="1696" y="694"/>
                  </a:lnTo>
                  <a:lnTo>
                    <a:pt x="1641" y="707"/>
                  </a:lnTo>
                  <a:lnTo>
                    <a:pt x="1633" y="687"/>
                  </a:lnTo>
                  <a:lnTo>
                    <a:pt x="1589" y="671"/>
                  </a:lnTo>
                  <a:lnTo>
                    <a:pt x="1560" y="608"/>
                  </a:lnTo>
                  <a:lnTo>
                    <a:pt x="1528" y="595"/>
                  </a:lnTo>
                  <a:lnTo>
                    <a:pt x="1479" y="613"/>
                  </a:lnTo>
                  <a:lnTo>
                    <a:pt x="1486" y="626"/>
                  </a:lnTo>
                  <a:lnTo>
                    <a:pt x="1468" y="663"/>
                  </a:lnTo>
                  <a:lnTo>
                    <a:pt x="1445" y="671"/>
                  </a:lnTo>
                  <a:lnTo>
                    <a:pt x="1426" y="663"/>
                  </a:lnTo>
                  <a:lnTo>
                    <a:pt x="1397" y="660"/>
                  </a:lnTo>
                  <a:lnTo>
                    <a:pt x="1327" y="676"/>
                  </a:lnTo>
                  <a:lnTo>
                    <a:pt x="1266" y="652"/>
                  </a:lnTo>
                  <a:lnTo>
                    <a:pt x="1227" y="657"/>
                  </a:lnTo>
                  <a:lnTo>
                    <a:pt x="1211" y="634"/>
                  </a:lnTo>
                  <a:lnTo>
                    <a:pt x="1172" y="621"/>
                  </a:lnTo>
                  <a:lnTo>
                    <a:pt x="1153" y="634"/>
                  </a:lnTo>
                  <a:lnTo>
                    <a:pt x="1151" y="663"/>
                  </a:lnTo>
                  <a:lnTo>
                    <a:pt x="1064" y="652"/>
                  </a:lnTo>
                  <a:lnTo>
                    <a:pt x="1004" y="684"/>
                  </a:lnTo>
                  <a:lnTo>
                    <a:pt x="975" y="694"/>
                  </a:lnTo>
                  <a:lnTo>
                    <a:pt x="972" y="721"/>
                  </a:lnTo>
                  <a:lnTo>
                    <a:pt x="933" y="716"/>
                  </a:lnTo>
                  <a:lnTo>
                    <a:pt x="925" y="752"/>
                  </a:lnTo>
                  <a:lnTo>
                    <a:pt x="888" y="760"/>
                  </a:lnTo>
                  <a:lnTo>
                    <a:pt x="899" y="786"/>
                  </a:lnTo>
                  <a:lnTo>
                    <a:pt x="891" y="810"/>
                  </a:lnTo>
                  <a:lnTo>
                    <a:pt x="836" y="841"/>
                  </a:lnTo>
                  <a:lnTo>
                    <a:pt x="802" y="846"/>
                  </a:lnTo>
                  <a:lnTo>
                    <a:pt x="797" y="865"/>
                  </a:lnTo>
                  <a:lnTo>
                    <a:pt x="812" y="873"/>
                  </a:lnTo>
                  <a:lnTo>
                    <a:pt x="812" y="893"/>
                  </a:lnTo>
                  <a:lnTo>
                    <a:pt x="794" y="888"/>
                  </a:lnTo>
                  <a:lnTo>
                    <a:pt x="768" y="902"/>
                  </a:lnTo>
                  <a:lnTo>
                    <a:pt x="758" y="870"/>
                  </a:lnTo>
                  <a:lnTo>
                    <a:pt x="734" y="893"/>
                  </a:lnTo>
                  <a:lnTo>
                    <a:pt x="668" y="893"/>
                  </a:lnTo>
                  <a:lnTo>
                    <a:pt x="637" y="927"/>
                  </a:lnTo>
                  <a:lnTo>
                    <a:pt x="616" y="917"/>
                  </a:lnTo>
                  <a:lnTo>
                    <a:pt x="613" y="902"/>
                  </a:lnTo>
                  <a:lnTo>
                    <a:pt x="550" y="873"/>
                  </a:lnTo>
                  <a:lnTo>
                    <a:pt x="505" y="888"/>
                  </a:lnTo>
                  <a:lnTo>
                    <a:pt x="508" y="862"/>
                  </a:lnTo>
                  <a:lnTo>
                    <a:pt x="498" y="857"/>
                  </a:lnTo>
                  <a:lnTo>
                    <a:pt x="505" y="849"/>
                  </a:lnTo>
                  <a:lnTo>
                    <a:pt x="490" y="846"/>
                  </a:lnTo>
                  <a:lnTo>
                    <a:pt x="493" y="826"/>
                  </a:lnTo>
                  <a:lnTo>
                    <a:pt x="511" y="833"/>
                  </a:lnTo>
                  <a:lnTo>
                    <a:pt x="519" y="826"/>
                  </a:lnTo>
                  <a:lnTo>
                    <a:pt x="500" y="810"/>
                  </a:lnTo>
                  <a:lnTo>
                    <a:pt x="490" y="823"/>
                  </a:lnTo>
                  <a:lnTo>
                    <a:pt x="487" y="794"/>
                  </a:lnTo>
                  <a:lnTo>
                    <a:pt x="466" y="789"/>
                  </a:lnTo>
                  <a:lnTo>
                    <a:pt x="451" y="765"/>
                  </a:lnTo>
                  <a:lnTo>
                    <a:pt x="469" y="765"/>
                  </a:lnTo>
                  <a:lnTo>
                    <a:pt x="469" y="752"/>
                  </a:lnTo>
                  <a:lnTo>
                    <a:pt x="482" y="750"/>
                  </a:lnTo>
                  <a:lnTo>
                    <a:pt x="519" y="752"/>
                  </a:lnTo>
                  <a:lnTo>
                    <a:pt x="487" y="716"/>
                  </a:lnTo>
                  <a:lnTo>
                    <a:pt x="427" y="728"/>
                  </a:lnTo>
                  <a:lnTo>
                    <a:pt x="432" y="731"/>
                  </a:lnTo>
                  <a:lnTo>
                    <a:pt x="422" y="741"/>
                  </a:lnTo>
                  <a:lnTo>
                    <a:pt x="411" y="733"/>
                  </a:lnTo>
                  <a:lnTo>
                    <a:pt x="400" y="768"/>
                  </a:lnTo>
                  <a:lnTo>
                    <a:pt x="414" y="775"/>
                  </a:lnTo>
                  <a:lnTo>
                    <a:pt x="424" y="812"/>
                  </a:lnTo>
                  <a:lnTo>
                    <a:pt x="453" y="841"/>
                  </a:lnTo>
                  <a:lnTo>
                    <a:pt x="443" y="844"/>
                  </a:lnTo>
                  <a:lnTo>
                    <a:pt x="432" y="870"/>
                  </a:lnTo>
                  <a:lnTo>
                    <a:pt x="419" y="865"/>
                  </a:lnTo>
                  <a:lnTo>
                    <a:pt x="417" y="851"/>
                  </a:lnTo>
                  <a:lnTo>
                    <a:pt x="390" y="865"/>
                  </a:lnTo>
                  <a:lnTo>
                    <a:pt x="369" y="849"/>
                  </a:lnTo>
                  <a:lnTo>
                    <a:pt x="343" y="817"/>
                  </a:lnTo>
                  <a:lnTo>
                    <a:pt x="324" y="817"/>
                  </a:lnTo>
                  <a:lnTo>
                    <a:pt x="322" y="794"/>
                  </a:lnTo>
                  <a:lnTo>
                    <a:pt x="254" y="752"/>
                  </a:lnTo>
                  <a:lnTo>
                    <a:pt x="280" y="736"/>
                  </a:lnTo>
                  <a:lnTo>
                    <a:pt x="270" y="726"/>
                  </a:lnTo>
                  <a:lnTo>
                    <a:pt x="290" y="716"/>
                  </a:lnTo>
                  <a:lnTo>
                    <a:pt x="230" y="731"/>
                  </a:lnTo>
                  <a:lnTo>
                    <a:pt x="228" y="741"/>
                  </a:lnTo>
                  <a:lnTo>
                    <a:pt x="212" y="733"/>
                  </a:lnTo>
                  <a:lnTo>
                    <a:pt x="230" y="750"/>
                  </a:lnTo>
                  <a:lnTo>
                    <a:pt x="254" y="747"/>
                  </a:lnTo>
                  <a:lnTo>
                    <a:pt x="214" y="768"/>
                  </a:lnTo>
                  <a:lnTo>
                    <a:pt x="191" y="750"/>
                  </a:lnTo>
                  <a:lnTo>
                    <a:pt x="209" y="736"/>
                  </a:lnTo>
                  <a:lnTo>
                    <a:pt x="183" y="733"/>
                  </a:lnTo>
                  <a:lnTo>
                    <a:pt x="183" y="726"/>
                  </a:lnTo>
                  <a:lnTo>
                    <a:pt x="157" y="731"/>
                  </a:lnTo>
                  <a:lnTo>
                    <a:pt x="149" y="750"/>
                  </a:lnTo>
                  <a:lnTo>
                    <a:pt x="128" y="747"/>
                  </a:lnTo>
                  <a:lnTo>
                    <a:pt x="128" y="723"/>
                  </a:lnTo>
                  <a:lnTo>
                    <a:pt x="107" y="697"/>
                  </a:lnTo>
                  <a:lnTo>
                    <a:pt x="49" y="702"/>
                  </a:lnTo>
                  <a:lnTo>
                    <a:pt x="36" y="694"/>
                  </a:lnTo>
                  <a:lnTo>
                    <a:pt x="44" y="681"/>
                  </a:lnTo>
                  <a:lnTo>
                    <a:pt x="68" y="652"/>
                  </a:lnTo>
                  <a:lnTo>
                    <a:pt x="54" y="618"/>
                  </a:lnTo>
                  <a:lnTo>
                    <a:pt x="65" y="610"/>
                  </a:lnTo>
                  <a:lnTo>
                    <a:pt x="59" y="584"/>
                  </a:lnTo>
                  <a:lnTo>
                    <a:pt x="0" y="576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5" name="Freeform 677"/>
            <p:cNvSpPr>
              <a:spLocks/>
            </p:cNvSpPr>
            <p:nvPr/>
          </p:nvSpPr>
          <p:spPr bwMode="auto">
            <a:xfrm>
              <a:off x="5194424" y="1884911"/>
              <a:ext cx="114300" cy="52388"/>
            </a:xfrm>
            <a:custGeom>
              <a:avLst/>
              <a:gdLst>
                <a:gd name="T0" fmla="*/ 0 w 72"/>
                <a:gd name="T1" fmla="*/ 2147483647 h 33"/>
                <a:gd name="T2" fmla="*/ 2147483647 w 72"/>
                <a:gd name="T3" fmla="*/ 2147483647 h 33"/>
                <a:gd name="T4" fmla="*/ 2147483647 w 72"/>
                <a:gd name="T5" fmla="*/ 2147483647 h 33"/>
                <a:gd name="T6" fmla="*/ 2147483647 w 72"/>
                <a:gd name="T7" fmla="*/ 0 h 33"/>
                <a:gd name="T8" fmla="*/ 2147483647 w 72"/>
                <a:gd name="T9" fmla="*/ 0 h 33"/>
                <a:gd name="T10" fmla="*/ 2147483647 w 72"/>
                <a:gd name="T11" fmla="*/ 2147483647 h 33"/>
                <a:gd name="T12" fmla="*/ 2147483647 w 72"/>
                <a:gd name="T13" fmla="*/ 2147483647 h 33"/>
                <a:gd name="T14" fmla="*/ 2147483647 w 72"/>
                <a:gd name="T15" fmla="*/ 2147483647 h 33"/>
                <a:gd name="T16" fmla="*/ 2147483647 w 72"/>
                <a:gd name="T17" fmla="*/ 2147483647 h 33"/>
                <a:gd name="T18" fmla="*/ 2147483647 w 72"/>
                <a:gd name="T19" fmla="*/ 2147483647 h 33"/>
                <a:gd name="T20" fmla="*/ 0 w 72"/>
                <a:gd name="T21" fmla="*/ 2147483647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33"/>
                <a:gd name="T35" fmla="*/ 72 w 72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33">
                  <a:moveTo>
                    <a:pt x="0" y="24"/>
                  </a:moveTo>
                  <a:lnTo>
                    <a:pt x="14" y="19"/>
                  </a:lnTo>
                  <a:lnTo>
                    <a:pt x="3" y="11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53" y="11"/>
                  </a:lnTo>
                  <a:lnTo>
                    <a:pt x="71" y="11"/>
                  </a:lnTo>
                  <a:lnTo>
                    <a:pt x="24" y="26"/>
                  </a:lnTo>
                  <a:lnTo>
                    <a:pt x="14" y="32"/>
                  </a:lnTo>
                  <a:lnTo>
                    <a:pt x="14" y="26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6" name="Freeform 678"/>
            <p:cNvSpPr>
              <a:spLocks/>
            </p:cNvSpPr>
            <p:nvPr/>
          </p:nvSpPr>
          <p:spPr bwMode="auto">
            <a:xfrm>
              <a:off x="5303962" y="2267499"/>
              <a:ext cx="147637" cy="106362"/>
            </a:xfrm>
            <a:custGeom>
              <a:avLst/>
              <a:gdLst>
                <a:gd name="T0" fmla="*/ 0 w 93"/>
                <a:gd name="T1" fmla="*/ 2147483647 h 67"/>
                <a:gd name="T2" fmla="*/ 2147483647 w 93"/>
                <a:gd name="T3" fmla="*/ 2147483647 h 67"/>
                <a:gd name="T4" fmla="*/ 2147483647 w 93"/>
                <a:gd name="T5" fmla="*/ 2147483647 h 67"/>
                <a:gd name="T6" fmla="*/ 2147483647 w 93"/>
                <a:gd name="T7" fmla="*/ 2147483647 h 67"/>
                <a:gd name="T8" fmla="*/ 2147483647 w 93"/>
                <a:gd name="T9" fmla="*/ 2147483647 h 67"/>
                <a:gd name="T10" fmla="*/ 2147483647 w 93"/>
                <a:gd name="T11" fmla="*/ 2147483647 h 67"/>
                <a:gd name="T12" fmla="*/ 2147483647 w 93"/>
                <a:gd name="T13" fmla="*/ 2147483647 h 67"/>
                <a:gd name="T14" fmla="*/ 2147483647 w 93"/>
                <a:gd name="T15" fmla="*/ 2147483647 h 67"/>
                <a:gd name="T16" fmla="*/ 2147483647 w 93"/>
                <a:gd name="T17" fmla="*/ 2147483647 h 67"/>
                <a:gd name="T18" fmla="*/ 2147483647 w 93"/>
                <a:gd name="T19" fmla="*/ 2147483647 h 67"/>
                <a:gd name="T20" fmla="*/ 2147483647 w 93"/>
                <a:gd name="T21" fmla="*/ 0 h 67"/>
                <a:gd name="T22" fmla="*/ 2147483647 w 93"/>
                <a:gd name="T23" fmla="*/ 2147483647 h 67"/>
                <a:gd name="T24" fmla="*/ 2147483647 w 93"/>
                <a:gd name="T25" fmla="*/ 2147483647 h 67"/>
                <a:gd name="T26" fmla="*/ 0 w 93"/>
                <a:gd name="T27" fmla="*/ 214748364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67"/>
                <a:gd name="T44" fmla="*/ 93 w 93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67">
                  <a:moveTo>
                    <a:pt x="0" y="32"/>
                  </a:moveTo>
                  <a:lnTo>
                    <a:pt x="10" y="48"/>
                  </a:lnTo>
                  <a:lnTo>
                    <a:pt x="18" y="45"/>
                  </a:lnTo>
                  <a:lnTo>
                    <a:pt x="29" y="53"/>
                  </a:lnTo>
                  <a:lnTo>
                    <a:pt x="36" y="48"/>
                  </a:lnTo>
                  <a:lnTo>
                    <a:pt x="34" y="66"/>
                  </a:lnTo>
                  <a:lnTo>
                    <a:pt x="92" y="66"/>
                  </a:lnTo>
                  <a:lnTo>
                    <a:pt x="68" y="55"/>
                  </a:lnTo>
                  <a:lnTo>
                    <a:pt x="60" y="34"/>
                  </a:lnTo>
                  <a:lnTo>
                    <a:pt x="60" y="14"/>
                  </a:lnTo>
                  <a:lnTo>
                    <a:pt x="73" y="0"/>
                  </a:lnTo>
                  <a:lnTo>
                    <a:pt x="26" y="3"/>
                  </a:lnTo>
                  <a:lnTo>
                    <a:pt x="16" y="32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7" name="Freeform 679"/>
            <p:cNvSpPr>
              <a:spLocks/>
            </p:cNvSpPr>
            <p:nvPr/>
          </p:nvSpPr>
          <p:spPr bwMode="auto">
            <a:xfrm>
              <a:off x="5357937" y="2092874"/>
              <a:ext cx="360362" cy="176212"/>
            </a:xfrm>
            <a:custGeom>
              <a:avLst/>
              <a:gdLst>
                <a:gd name="T0" fmla="*/ 0 w 227"/>
                <a:gd name="T1" fmla="*/ 2147483647 h 111"/>
                <a:gd name="T2" fmla="*/ 2147483647 w 227"/>
                <a:gd name="T3" fmla="*/ 2147483647 h 111"/>
                <a:gd name="T4" fmla="*/ 2147483647 w 227"/>
                <a:gd name="T5" fmla="*/ 2147483647 h 111"/>
                <a:gd name="T6" fmla="*/ 2147483647 w 227"/>
                <a:gd name="T7" fmla="*/ 2147483647 h 111"/>
                <a:gd name="T8" fmla="*/ 2147483647 w 227"/>
                <a:gd name="T9" fmla="*/ 2147483647 h 111"/>
                <a:gd name="T10" fmla="*/ 2147483647 w 227"/>
                <a:gd name="T11" fmla="*/ 2147483647 h 111"/>
                <a:gd name="T12" fmla="*/ 2147483647 w 227"/>
                <a:gd name="T13" fmla="*/ 2147483647 h 111"/>
                <a:gd name="T14" fmla="*/ 2147483647 w 227"/>
                <a:gd name="T15" fmla="*/ 2147483647 h 111"/>
                <a:gd name="T16" fmla="*/ 2147483647 w 227"/>
                <a:gd name="T17" fmla="*/ 2147483647 h 111"/>
                <a:gd name="T18" fmla="*/ 2147483647 w 227"/>
                <a:gd name="T19" fmla="*/ 2147483647 h 111"/>
                <a:gd name="T20" fmla="*/ 2147483647 w 227"/>
                <a:gd name="T21" fmla="*/ 2147483647 h 111"/>
                <a:gd name="T22" fmla="*/ 2147483647 w 227"/>
                <a:gd name="T23" fmla="*/ 2147483647 h 111"/>
                <a:gd name="T24" fmla="*/ 2147483647 w 227"/>
                <a:gd name="T25" fmla="*/ 2147483647 h 111"/>
                <a:gd name="T26" fmla="*/ 2147483647 w 227"/>
                <a:gd name="T27" fmla="*/ 2147483647 h 111"/>
                <a:gd name="T28" fmla="*/ 2147483647 w 227"/>
                <a:gd name="T29" fmla="*/ 2147483647 h 111"/>
                <a:gd name="T30" fmla="*/ 2147483647 w 227"/>
                <a:gd name="T31" fmla="*/ 2147483647 h 111"/>
                <a:gd name="T32" fmla="*/ 2147483647 w 227"/>
                <a:gd name="T33" fmla="*/ 2147483647 h 111"/>
                <a:gd name="T34" fmla="*/ 2147483647 w 227"/>
                <a:gd name="T35" fmla="*/ 2147483647 h 111"/>
                <a:gd name="T36" fmla="*/ 2147483647 w 227"/>
                <a:gd name="T37" fmla="*/ 0 h 111"/>
                <a:gd name="T38" fmla="*/ 2147483647 w 227"/>
                <a:gd name="T39" fmla="*/ 2147483647 h 111"/>
                <a:gd name="T40" fmla="*/ 2147483647 w 227"/>
                <a:gd name="T41" fmla="*/ 2147483647 h 111"/>
                <a:gd name="T42" fmla="*/ 2147483647 w 227"/>
                <a:gd name="T43" fmla="*/ 2147483647 h 111"/>
                <a:gd name="T44" fmla="*/ 2147483647 w 227"/>
                <a:gd name="T45" fmla="*/ 2147483647 h 111"/>
                <a:gd name="T46" fmla="*/ 2147483647 w 227"/>
                <a:gd name="T47" fmla="*/ 2147483647 h 111"/>
                <a:gd name="T48" fmla="*/ 2147483647 w 227"/>
                <a:gd name="T49" fmla="*/ 2147483647 h 111"/>
                <a:gd name="T50" fmla="*/ 2147483647 w 227"/>
                <a:gd name="T51" fmla="*/ 2147483647 h 111"/>
                <a:gd name="T52" fmla="*/ 2147483647 w 227"/>
                <a:gd name="T53" fmla="*/ 2147483647 h 111"/>
                <a:gd name="T54" fmla="*/ 2147483647 w 227"/>
                <a:gd name="T55" fmla="*/ 2147483647 h 111"/>
                <a:gd name="T56" fmla="*/ 2147483647 w 227"/>
                <a:gd name="T57" fmla="*/ 2147483647 h 111"/>
                <a:gd name="T58" fmla="*/ 0 w 227"/>
                <a:gd name="T59" fmla="*/ 2147483647 h 1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7"/>
                <a:gd name="T91" fmla="*/ 0 h 111"/>
                <a:gd name="T92" fmla="*/ 227 w 227"/>
                <a:gd name="T93" fmla="*/ 111 h 1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7" h="111">
                  <a:moveTo>
                    <a:pt x="0" y="94"/>
                  </a:moveTo>
                  <a:lnTo>
                    <a:pt x="21" y="94"/>
                  </a:lnTo>
                  <a:lnTo>
                    <a:pt x="5" y="105"/>
                  </a:lnTo>
                  <a:lnTo>
                    <a:pt x="44" y="110"/>
                  </a:lnTo>
                  <a:lnTo>
                    <a:pt x="44" y="97"/>
                  </a:lnTo>
                  <a:lnTo>
                    <a:pt x="58" y="97"/>
                  </a:lnTo>
                  <a:lnTo>
                    <a:pt x="44" y="92"/>
                  </a:lnTo>
                  <a:lnTo>
                    <a:pt x="60" y="94"/>
                  </a:lnTo>
                  <a:lnTo>
                    <a:pt x="58" y="82"/>
                  </a:lnTo>
                  <a:lnTo>
                    <a:pt x="66" y="87"/>
                  </a:lnTo>
                  <a:lnTo>
                    <a:pt x="73" y="82"/>
                  </a:lnTo>
                  <a:lnTo>
                    <a:pt x="68" y="74"/>
                  </a:lnTo>
                  <a:lnTo>
                    <a:pt x="92" y="74"/>
                  </a:lnTo>
                  <a:lnTo>
                    <a:pt x="84" y="66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215" y="21"/>
                  </a:lnTo>
                  <a:lnTo>
                    <a:pt x="226" y="8"/>
                  </a:lnTo>
                  <a:lnTo>
                    <a:pt x="202" y="0"/>
                  </a:lnTo>
                  <a:lnTo>
                    <a:pt x="155" y="18"/>
                  </a:lnTo>
                  <a:lnTo>
                    <a:pt x="108" y="18"/>
                  </a:lnTo>
                  <a:lnTo>
                    <a:pt x="58" y="50"/>
                  </a:lnTo>
                  <a:lnTo>
                    <a:pt x="29" y="53"/>
                  </a:lnTo>
                  <a:lnTo>
                    <a:pt x="29" y="66"/>
                  </a:lnTo>
                  <a:lnTo>
                    <a:pt x="42" y="66"/>
                  </a:lnTo>
                  <a:lnTo>
                    <a:pt x="26" y="71"/>
                  </a:lnTo>
                  <a:lnTo>
                    <a:pt x="34" y="76"/>
                  </a:lnTo>
                  <a:lnTo>
                    <a:pt x="21" y="82"/>
                  </a:lnTo>
                  <a:lnTo>
                    <a:pt x="34" y="87"/>
                  </a:lnTo>
                  <a:lnTo>
                    <a:pt x="0" y="9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8" name="Freeform 680"/>
            <p:cNvSpPr>
              <a:spLocks/>
            </p:cNvSpPr>
            <p:nvPr/>
          </p:nvSpPr>
          <p:spPr bwMode="auto">
            <a:xfrm>
              <a:off x="5565899" y="1861099"/>
              <a:ext cx="73025" cy="38100"/>
            </a:xfrm>
            <a:custGeom>
              <a:avLst/>
              <a:gdLst>
                <a:gd name="T0" fmla="*/ 0 w 46"/>
                <a:gd name="T1" fmla="*/ 2147483647 h 24"/>
                <a:gd name="T2" fmla="*/ 2147483647 w 46"/>
                <a:gd name="T3" fmla="*/ 2147483647 h 24"/>
                <a:gd name="T4" fmla="*/ 2147483647 w 46"/>
                <a:gd name="T5" fmla="*/ 2147483647 h 24"/>
                <a:gd name="T6" fmla="*/ 2147483647 w 46"/>
                <a:gd name="T7" fmla="*/ 0 h 24"/>
                <a:gd name="T8" fmla="*/ 0 w 46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4"/>
                <a:gd name="T17" fmla="*/ 46 w 4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4">
                  <a:moveTo>
                    <a:pt x="0" y="15"/>
                  </a:moveTo>
                  <a:lnTo>
                    <a:pt x="11" y="23"/>
                  </a:lnTo>
                  <a:lnTo>
                    <a:pt x="45" y="12"/>
                  </a:lnTo>
                  <a:lnTo>
                    <a:pt x="24" y="0"/>
                  </a:lnTo>
                  <a:lnTo>
                    <a:pt x="0" y="1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49" name="Freeform 681"/>
            <p:cNvSpPr>
              <a:spLocks/>
            </p:cNvSpPr>
            <p:nvPr/>
          </p:nvSpPr>
          <p:spPr bwMode="auto">
            <a:xfrm>
              <a:off x="6227887" y="1930949"/>
              <a:ext cx="63500" cy="26987"/>
            </a:xfrm>
            <a:custGeom>
              <a:avLst/>
              <a:gdLst>
                <a:gd name="T0" fmla="*/ 0 w 40"/>
                <a:gd name="T1" fmla="*/ 0 h 17"/>
                <a:gd name="T2" fmla="*/ 2147483647 w 40"/>
                <a:gd name="T3" fmla="*/ 2147483647 h 17"/>
                <a:gd name="T4" fmla="*/ 2147483647 w 40"/>
                <a:gd name="T5" fmla="*/ 2147483647 h 17"/>
                <a:gd name="T6" fmla="*/ 2147483647 w 40"/>
                <a:gd name="T7" fmla="*/ 2147483647 h 17"/>
                <a:gd name="T8" fmla="*/ 2147483647 w 40"/>
                <a:gd name="T9" fmla="*/ 2147483647 h 17"/>
                <a:gd name="T10" fmla="*/ 0 w 4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7"/>
                <a:gd name="T20" fmla="*/ 40 w 4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7">
                  <a:moveTo>
                    <a:pt x="0" y="0"/>
                  </a:moveTo>
                  <a:lnTo>
                    <a:pt x="21" y="10"/>
                  </a:lnTo>
                  <a:lnTo>
                    <a:pt x="13" y="16"/>
                  </a:lnTo>
                  <a:lnTo>
                    <a:pt x="29" y="10"/>
                  </a:lnTo>
                  <a:lnTo>
                    <a:pt x="39" y="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0" name="Freeform 682"/>
            <p:cNvSpPr>
              <a:spLocks/>
            </p:cNvSpPr>
            <p:nvPr/>
          </p:nvSpPr>
          <p:spPr bwMode="auto">
            <a:xfrm>
              <a:off x="6235824" y="1869036"/>
              <a:ext cx="152400" cy="68263"/>
            </a:xfrm>
            <a:custGeom>
              <a:avLst/>
              <a:gdLst>
                <a:gd name="T0" fmla="*/ 0 w 96"/>
                <a:gd name="T1" fmla="*/ 2147483647 h 43"/>
                <a:gd name="T2" fmla="*/ 2147483647 w 96"/>
                <a:gd name="T3" fmla="*/ 2147483647 h 43"/>
                <a:gd name="T4" fmla="*/ 2147483647 w 96"/>
                <a:gd name="T5" fmla="*/ 0 h 43"/>
                <a:gd name="T6" fmla="*/ 2147483647 w 96"/>
                <a:gd name="T7" fmla="*/ 2147483647 h 43"/>
                <a:gd name="T8" fmla="*/ 2147483647 w 96"/>
                <a:gd name="T9" fmla="*/ 2147483647 h 43"/>
                <a:gd name="T10" fmla="*/ 2147483647 w 96"/>
                <a:gd name="T11" fmla="*/ 2147483647 h 43"/>
                <a:gd name="T12" fmla="*/ 2147483647 w 96"/>
                <a:gd name="T13" fmla="*/ 2147483647 h 43"/>
                <a:gd name="T14" fmla="*/ 0 w 96"/>
                <a:gd name="T15" fmla="*/ 214748364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"/>
                <a:gd name="T25" fmla="*/ 0 h 43"/>
                <a:gd name="T26" fmla="*/ 96 w 96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" h="43">
                  <a:moveTo>
                    <a:pt x="0" y="34"/>
                  </a:moveTo>
                  <a:lnTo>
                    <a:pt x="26" y="10"/>
                  </a:lnTo>
                  <a:lnTo>
                    <a:pt x="63" y="0"/>
                  </a:lnTo>
                  <a:lnTo>
                    <a:pt x="95" y="21"/>
                  </a:lnTo>
                  <a:lnTo>
                    <a:pt x="87" y="23"/>
                  </a:lnTo>
                  <a:lnTo>
                    <a:pt x="89" y="34"/>
                  </a:lnTo>
                  <a:lnTo>
                    <a:pt x="40" y="42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1" name="Freeform 683"/>
            <p:cNvSpPr>
              <a:spLocks/>
            </p:cNvSpPr>
            <p:nvPr/>
          </p:nvSpPr>
          <p:spPr bwMode="auto">
            <a:xfrm>
              <a:off x="6273924" y="1926186"/>
              <a:ext cx="168275" cy="76200"/>
            </a:xfrm>
            <a:custGeom>
              <a:avLst/>
              <a:gdLst>
                <a:gd name="T0" fmla="*/ 0 w 106"/>
                <a:gd name="T1" fmla="*/ 2147483647 h 48"/>
                <a:gd name="T2" fmla="*/ 2147483647 w 106"/>
                <a:gd name="T3" fmla="*/ 2147483647 h 48"/>
                <a:gd name="T4" fmla="*/ 2147483647 w 106"/>
                <a:gd name="T5" fmla="*/ 2147483647 h 48"/>
                <a:gd name="T6" fmla="*/ 2147483647 w 106"/>
                <a:gd name="T7" fmla="*/ 2147483647 h 48"/>
                <a:gd name="T8" fmla="*/ 2147483647 w 106"/>
                <a:gd name="T9" fmla="*/ 2147483647 h 48"/>
                <a:gd name="T10" fmla="*/ 2147483647 w 106"/>
                <a:gd name="T11" fmla="*/ 2147483647 h 48"/>
                <a:gd name="T12" fmla="*/ 2147483647 w 106"/>
                <a:gd name="T13" fmla="*/ 2147483647 h 48"/>
                <a:gd name="T14" fmla="*/ 2147483647 w 106"/>
                <a:gd name="T15" fmla="*/ 2147483647 h 48"/>
                <a:gd name="T16" fmla="*/ 2147483647 w 106"/>
                <a:gd name="T17" fmla="*/ 2147483647 h 48"/>
                <a:gd name="T18" fmla="*/ 2147483647 w 106"/>
                <a:gd name="T19" fmla="*/ 2147483647 h 48"/>
                <a:gd name="T20" fmla="*/ 2147483647 w 106"/>
                <a:gd name="T21" fmla="*/ 2147483647 h 48"/>
                <a:gd name="T22" fmla="*/ 2147483647 w 106"/>
                <a:gd name="T23" fmla="*/ 2147483647 h 48"/>
                <a:gd name="T24" fmla="*/ 2147483647 w 106"/>
                <a:gd name="T25" fmla="*/ 0 h 48"/>
                <a:gd name="T26" fmla="*/ 2147483647 w 106"/>
                <a:gd name="T27" fmla="*/ 2147483647 h 48"/>
                <a:gd name="T28" fmla="*/ 0 w 106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48"/>
                <a:gd name="T47" fmla="*/ 106 w 106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48">
                  <a:moveTo>
                    <a:pt x="0" y="21"/>
                  </a:moveTo>
                  <a:lnTo>
                    <a:pt x="16" y="24"/>
                  </a:lnTo>
                  <a:lnTo>
                    <a:pt x="31" y="40"/>
                  </a:lnTo>
                  <a:lnTo>
                    <a:pt x="42" y="35"/>
                  </a:lnTo>
                  <a:lnTo>
                    <a:pt x="87" y="47"/>
                  </a:lnTo>
                  <a:lnTo>
                    <a:pt x="97" y="42"/>
                  </a:lnTo>
                  <a:lnTo>
                    <a:pt x="89" y="29"/>
                  </a:lnTo>
                  <a:lnTo>
                    <a:pt x="97" y="32"/>
                  </a:lnTo>
                  <a:lnTo>
                    <a:pt x="105" y="11"/>
                  </a:lnTo>
                  <a:lnTo>
                    <a:pt x="81" y="3"/>
                  </a:lnTo>
                  <a:lnTo>
                    <a:pt x="58" y="13"/>
                  </a:lnTo>
                  <a:lnTo>
                    <a:pt x="76" y="8"/>
                  </a:lnTo>
                  <a:lnTo>
                    <a:pt x="68" y="0"/>
                  </a:lnTo>
                  <a:lnTo>
                    <a:pt x="31" y="3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2" name="Freeform 684"/>
            <p:cNvSpPr>
              <a:spLocks/>
            </p:cNvSpPr>
            <p:nvPr/>
          </p:nvSpPr>
          <p:spPr bwMode="auto">
            <a:xfrm>
              <a:off x="6424737" y="1969049"/>
              <a:ext cx="141287" cy="76200"/>
            </a:xfrm>
            <a:custGeom>
              <a:avLst/>
              <a:gdLst>
                <a:gd name="T0" fmla="*/ 0 w 89"/>
                <a:gd name="T1" fmla="*/ 2147483647 h 48"/>
                <a:gd name="T2" fmla="*/ 2147483647 w 89"/>
                <a:gd name="T3" fmla="*/ 2147483647 h 48"/>
                <a:gd name="T4" fmla="*/ 2147483647 w 89"/>
                <a:gd name="T5" fmla="*/ 2147483647 h 48"/>
                <a:gd name="T6" fmla="*/ 2147483647 w 89"/>
                <a:gd name="T7" fmla="*/ 2147483647 h 48"/>
                <a:gd name="T8" fmla="*/ 2147483647 w 89"/>
                <a:gd name="T9" fmla="*/ 2147483647 h 48"/>
                <a:gd name="T10" fmla="*/ 2147483647 w 89"/>
                <a:gd name="T11" fmla="*/ 2147483647 h 48"/>
                <a:gd name="T12" fmla="*/ 2147483647 w 89"/>
                <a:gd name="T13" fmla="*/ 2147483647 h 48"/>
                <a:gd name="T14" fmla="*/ 2147483647 w 89"/>
                <a:gd name="T15" fmla="*/ 0 h 48"/>
                <a:gd name="T16" fmla="*/ 2147483647 w 89"/>
                <a:gd name="T17" fmla="*/ 2147483647 h 48"/>
                <a:gd name="T18" fmla="*/ 0 w 89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48"/>
                <a:gd name="T32" fmla="*/ 89 w 89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48">
                  <a:moveTo>
                    <a:pt x="0" y="39"/>
                  </a:moveTo>
                  <a:lnTo>
                    <a:pt x="10" y="47"/>
                  </a:lnTo>
                  <a:lnTo>
                    <a:pt x="81" y="36"/>
                  </a:lnTo>
                  <a:lnTo>
                    <a:pt x="88" y="20"/>
                  </a:lnTo>
                  <a:lnTo>
                    <a:pt x="68" y="8"/>
                  </a:lnTo>
                  <a:lnTo>
                    <a:pt x="52" y="13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10" y="34"/>
                  </a:lnTo>
                  <a:lnTo>
                    <a:pt x="0" y="3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3" name="Freeform 685"/>
            <p:cNvSpPr>
              <a:spLocks/>
            </p:cNvSpPr>
            <p:nvPr/>
          </p:nvSpPr>
          <p:spPr bwMode="auto">
            <a:xfrm>
              <a:off x="7293099" y="2126211"/>
              <a:ext cx="160338" cy="73025"/>
            </a:xfrm>
            <a:custGeom>
              <a:avLst/>
              <a:gdLst>
                <a:gd name="T0" fmla="*/ 0 w 101"/>
                <a:gd name="T1" fmla="*/ 2147483647 h 46"/>
                <a:gd name="T2" fmla="*/ 2147483647 w 101"/>
                <a:gd name="T3" fmla="*/ 2147483647 h 46"/>
                <a:gd name="T4" fmla="*/ 2147483647 w 101"/>
                <a:gd name="T5" fmla="*/ 0 h 46"/>
                <a:gd name="T6" fmla="*/ 2147483647 w 101"/>
                <a:gd name="T7" fmla="*/ 2147483647 h 46"/>
                <a:gd name="T8" fmla="*/ 2147483647 w 101"/>
                <a:gd name="T9" fmla="*/ 2147483647 h 46"/>
                <a:gd name="T10" fmla="*/ 2147483647 w 101"/>
                <a:gd name="T11" fmla="*/ 2147483647 h 46"/>
                <a:gd name="T12" fmla="*/ 2147483647 w 101"/>
                <a:gd name="T13" fmla="*/ 2147483647 h 46"/>
                <a:gd name="T14" fmla="*/ 2147483647 w 101"/>
                <a:gd name="T15" fmla="*/ 2147483647 h 46"/>
                <a:gd name="T16" fmla="*/ 2147483647 w 101"/>
                <a:gd name="T17" fmla="*/ 2147483647 h 46"/>
                <a:gd name="T18" fmla="*/ 2147483647 w 101"/>
                <a:gd name="T19" fmla="*/ 2147483647 h 46"/>
                <a:gd name="T20" fmla="*/ 2147483647 w 101"/>
                <a:gd name="T21" fmla="*/ 2147483647 h 46"/>
                <a:gd name="T22" fmla="*/ 0 w 101"/>
                <a:gd name="T23" fmla="*/ 2147483647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"/>
                <a:gd name="T37" fmla="*/ 0 h 46"/>
                <a:gd name="T38" fmla="*/ 101 w 101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" h="46">
                  <a:moveTo>
                    <a:pt x="0" y="27"/>
                  </a:moveTo>
                  <a:lnTo>
                    <a:pt x="22" y="3"/>
                  </a:lnTo>
                  <a:lnTo>
                    <a:pt x="34" y="0"/>
                  </a:lnTo>
                  <a:lnTo>
                    <a:pt x="58" y="19"/>
                  </a:lnTo>
                  <a:lnTo>
                    <a:pt x="61" y="5"/>
                  </a:lnTo>
                  <a:lnTo>
                    <a:pt x="87" y="16"/>
                  </a:lnTo>
                  <a:lnTo>
                    <a:pt x="82" y="32"/>
                  </a:lnTo>
                  <a:lnTo>
                    <a:pt x="100" y="37"/>
                  </a:lnTo>
                  <a:lnTo>
                    <a:pt x="50" y="42"/>
                  </a:lnTo>
                  <a:lnTo>
                    <a:pt x="42" y="34"/>
                  </a:lnTo>
                  <a:lnTo>
                    <a:pt x="34" y="45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4" name="Freeform 686"/>
            <p:cNvSpPr>
              <a:spLocks/>
            </p:cNvSpPr>
            <p:nvPr/>
          </p:nvSpPr>
          <p:spPr bwMode="auto">
            <a:xfrm>
              <a:off x="7402637" y="2130974"/>
              <a:ext cx="101600" cy="50800"/>
            </a:xfrm>
            <a:custGeom>
              <a:avLst/>
              <a:gdLst>
                <a:gd name="T0" fmla="*/ 0 w 64"/>
                <a:gd name="T1" fmla="*/ 0 h 32"/>
                <a:gd name="T2" fmla="*/ 2147483647 w 64"/>
                <a:gd name="T3" fmla="*/ 2147483647 h 32"/>
                <a:gd name="T4" fmla="*/ 2147483647 w 64"/>
                <a:gd name="T5" fmla="*/ 2147483647 h 32"/>
                <a:gd name="T6" fmla="*/ 2147483647 w 64"/>
                <a:gd name="T7" fmla="*/ 2147483647 h 32"/>
                <a:gd name="T8" fmla="*/ 2147483647 w 64"/>
                <a:gd name="T9" fmla="*/ 2147483647 h 32"/>
                <a:gd name="T10" fmla="*/ 2147483647 w 64"/>
                <a:gd name="T11" fmla="*/ 2147483647 h 32"/>
                <a:gd name="T12" fmla="*/ 0 w 64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"/>
                <a:gd name="T23" fmla="*/ 64 w 6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">
                  <a:moveTo>
                    <a:pt x="0" y="0"/>
                  </a:moveTo>
                  <a:lnTo>
                    <a:pt x="21" y="10"/>
                  </a:lnTo>
                  <a:lnTo>
                    <a:pt x="13" y="21"/>
                  </a:lnTo>
                  <a:lnTo>
                    <a:pt x="26" y="31"/>
                  </a:lnTo>
                  <a:lnTo>
                    <a:pt x="44" y="31"/>
                  </a:lnTo>
                  <a:lnTo>
                    <a:pt x="63" y="1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5" name="Freeform 687"/>
            <p:cNvSpPr>
              <a:spLocks/>
            </p:cNvSpPr>
            <p:nvPr/>
          </p:nvSpPr>
          <p:spPr bwMode="auto">
            <a:xfrm>
              <a:off x="7410574" y="2975524"/>
              <a:ext cx="71438" cy="255587"/>
            </a:xfrm>
            <a:custGeom>
              <a:avLst/>
              <a:gdLst>
                <a:gd name="T0" fmla="*/ 0 w 45"/>
                <a:gd name="T1" fmla="*/ 2147483647 h 161"/>
                <a:gd name="T2" fmla="*/ 2147483647 w 45"/>
                <a:gd name="T3" fmla="*/ 2147483647 h 161"/>
                <a:gd name="T4" fmla="*/ 2147483647 w 45"/>
                <a:gd name="T5" fmla="*/ 2147483647 h 161"/>
                <a:gd name="T6" fmla="*/ 2147483647 w 45"/>
                <a:gd name="T7" fmla="*/ 2147483647 h 161"/>
                <a:gd name="T8" fmla="*/ 2147483647 w 45"/>
                <a:gd name="T9" fmla="*/ 2147483647 h 161"/>
                <a:gd name="T10" fmla="*/ 2147483647 w 45"/>
                <a:gd name="T11" fmla="*/ 2147483647 h 161"/>
                <a:gd name="T12" fmla="*/ 2147483647 w 45"/>
                <a:gd name="T13" fmla="*/ 2147483647 h 161"/>
                <a:gd name="T14" fmla="*/ 2147483647 w 45"/>
                <a:gd name="T15" fmla="*/ 2147483647 h 161"/>
                <a:gd name="T16" fmla="*/ 2147483647 w 45"/>
                <a:gd name="T17" fmla="*/ 2147483647 h 161"/>
                <a:gd name="T18" fmla="*/ 2147483647 w 45"/>
                <a:gd name="T19" fmla="*/ 0 h 161"/>
                <a:gd name="T20" fmla="*/ 0 w 45"/>
                <a:gd name="T21" fmla="*/ 2147483647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161"/>
                <a:gd name="T35" fmla="*/ 45 w 45"/>
                <a:gd name="T36" fmla="*/ 161 h 1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161">
                  <a:moveTo>
                    <a:pt x="0" y="39"/>
                  </a:moveTo>
                  <a:lnTo>
                    <a:pt x="8" y="61"/>
                  </a:lnTo>
                  <a:lnTo>
                    <a:pt x="8" y="160"/>
                  </a:lnTo>
                  <a:lnTo>
                    <a:pt x="16" y="147"/>
                  </a:lnTo>
                  <a:lnTo>
                    <a:pt x="29" y="157"/>
                  </a:lnTo>
                  <a:lnTo>
                    <a:pt x="16" y="128"/>
                  </a:lnTo>
                  <a:lnTo>
                    <a:pt x="24" y="102"/>
                  </a:lnTo>
                  <a:lnTo>
                    <a:pt x="44" y="110"/>
                  </a:lnTo>
                  <a:lnTo>
                    <a:pt x="24" y="55"/>
                  </a:lnTo>
                  <a:lnTo>
                    <a:pt x="16" y="0"/>
                  </a:lnTo>
                  <a:lnTo>
                    <a:pt x="0" y="39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6" name="Freeform 688"/>
            <p:cNvSpPr>
              <a:spLocks/>
            </p:cNvSpPr>
            <p:nvPr/>
          </p:nvSpPr>
          <p:spPr bwMode="auto">
            <a:xfrm>
              <a:off x="7518524" y="2159549"/>
              <a:ext cx="109538" cy="34925"/>
            </a:xfrm>
            <a:custGeom>
              <a:avLst/>
              <a:gdLst>
                <a:gd name="T0" fmla="*/ 0 w 69"/>
                <a:gd name="T1" fmla="*/ 0 h 22"/>
                <a:gd name="T2" fmla="*/ 2147483647 w 69"/>
                <a:gd name="T3" fmla="*/ 2147483647 h 22"/>
                <a:gd name="T4" fmla="*/ 2147483647 w 69"/>
                <a:gd name="T5" fmla="*/ 2147483647 h 22"/>
                <a:gd name="T6" fmla="*/ 2147483647 w 69"/>
                <a:gd name="T7" fmla="*/ 2147483647 h 22"/>
                <a:gd name="T8" fmla="*/ 0 w 6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2"/>
                <a:gd name="T17" fmla="*/ 69 w 69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2">
                  <a:moveTo>
                    <a:pt x="0" y="0"/>
                  </a:moveTo>
                  <a:lnTo>
                    <a:pt x="10" y="13"/>
                  </a:lnTo>
                  <a:lnTo>
                    <a:pt x="42" y="21"/>
                  </a:lnTo>
                  <a:lnTo>
                    <a:pt x="68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7" name="Freeform 689"/>
            <p:cNvSpPr>
              <a:spLocks/>
            </p:cNvSpPr>
            <p:nvPr/>
          </p:nvSpPr>
          <p:spPr bwMode="auto">
            <a:xfrm>
              <a:off x="3892674" y="3296199"/>
              <a:ext cx="288925" cy="209550"/>
            </a:xfrm>
            <a:custGeom>
              <a:avLst/>
              <a:gdLst>
                <a:gd name="T0" fmla="*/ 0 w 182"/>
                <a:gd name="T1" fmla="*/ 2147483647 h 132"/>
                <a:gd name="T2" fmla="*/ 2147483647 w 182"/>
                <a:gd name="T3" fmla="*/ 2147483647 h 132"/>
                <a:gd name="T4" fmla="*/ 2147483647 w 182"/>
                <a:gd name="T5" fmla="*/ 2147483647 h 132"/>
                <a:gd name="T6" fmla="*/ 2147483647 w 182"/>
                <a:gd name="T7" fmla="*/ 2147483647 h 132"/>
                <a:gd name="T8" fmla="*/ 2147483647 w 182"/>
                <a:gd name="T9" fmla="*/ 2147483647 h 132"/>
                <a:gd name="T10" fmla="*/ 2147483647 w 182"/>
                <a:gd name="T11" fmla="*/ 2147483647 h 132"/>
                <a:gd name="T12" fmla="*/ 2147483647 w 182"/>
                <a:gd name="T13" fmla="*/ 2147483647 h 132"/>
                <a:gd name="T14" fmla="*/ 2147483647 w 182"/>
                <a:gd name="T15" fmla="*/ 2147483647 h 132"/>
                <a:gd name="T16" fmla="*/ 2147483647 w 182"/>
                <a:gd name="T17" fmla="*/ 2147483647 h 132"/>
                <a:gd name="T18" fmla="*/ 2147483647 w 182"/>
                <a:gd name="T19" fmla="*/ 2147483647 h 132"/>
                <a:gd name="T20" fmla="*/ 2147483647 w 182"/>
                <a:gd name="T21" fmla="*/ 2147483647 h 132"/>
                <a:gd name="T22" fmla="*/ 2147483647 w 182"/>
                <a:gd name="T23" fmla="*/ 2147483647 h 132"/>
                <a:gd name="T24" fmla="*/ 2147483647 w 182"/>
                <a:gd name="T25" fmla="*/ 2147483647 h 132"/>
                <a:gd name="T26" fmla="*/ 2147483647 w 182"/>
                <a:gd name="T27" fmla="*/ 2147483647 h 132"/>
                <a:gd name="T28" fmla="*/ 2147483647 w 182"/>
                <a:gd name="T29" fmla="*/ 2147483647 h 132"/>
                <a:gd name="T30" fmla="*/ 2147483647 w 182"/>
                <a:gd name="T31" fmla="*/ 0 h 132"/>
                <a:gd name="T32" fmla="*/ 0 w 182"/>
                <a:gd name="T33" fmla="*/ 2147483647 h 1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2"/>
                <a:gd name="T52" fmla="*/ 0 h 132"/>
                <a:gd name="T53" fmla="*/ 182 w 182"/>
                <a:gd name="T54" fmla="*/ 132 h 1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2" h="132">
                  <a:moveTo>
                    <a:pt x="0" y="11"/>
                  </a:moveTo>
                  <a:lnTo>
                    <a:pt x="8" y="34"/>
                  </a:lnTo>
                  <a:lnTo>
                    <a:pt x="45" y="36"/>
                  </a:lnTo>
                  <a:lnTo>
                    <a:pt x="26" y="73"/>
                  </a:lnTo>
                  <a:lnTo>
                    <a:pt x="26" y="112"/>
                  </a:lnTo>
                  <a:lnTo>
                    <a:pt x="55" y="131"/>
                  </a:lnTo>
                  <a:lnTo>
                    <a:pt x="105" y="121"/>
                  </a:lnTo>
                  <a:lnTo>
                    <a:pt x="136" y="87"/>
                  </a:lnTo>
                  <a:lnTo>
                    <a:pt x="131" y="76"/>
                  </a:lnTo>
                  <a:lnTo>
                    <a:pt x="147" y="50"/>
                  </a:lnTo>
                  <a:lnTo>
                    <a:pt x="181" y="34"/>
                  </a:lnTo>
                  <a:lnTo>
                    <a:pt x="181" y="23"/>
                  </a:lnTo>
                  <a:lnTo>
                    <a:pt x="160" y="23"/>
                  </a:lnTo>
                  <a:lnTo>
                    <a:pt x="155" y="21"/>
                  </a:lnTo>
                  <a:lnTo>
                    <a:pt x="107" y="5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8" name="Freeform 690"/>
            <p:cNvSpPr>
              <a:spLocks/>
            </p:cNvSpPr>
            <p:nvPr/>
          </p:nvSpPr>
          <p:spPr bwMode="auto">
            <a:xfrm>
              <a:off x="2748087" y="4248699"/>
              <a:ext cx="96837" cy="93662"/>
            </a:xfrm>
            <a:custGeom>
              <a:avLst/>
              <a:gdLst>
                <a:gd name="T0" fmla="*/ 0 w 61"/>
                <a:gd name="T1" fmla="*/ 2147483647 h 59"/>
                <a:gd name="T2" fmla="*/ 2147483647 w 61"/>
                <a:gd name="T3" fmla="*/ 0 h 59"/>
                <a:gd name="T4" fmla="*/ 2147483647 w 61"/>
                <a:gd name="T5" fmla="*/ 2147483647 h 59"/>
                <a:gd name="T6" fmla="*/ 2147483647 w 61"/>
                <a:gd name="T7" fmla="*/ 2147483647 h 59"/>
                <a:gd name="T8" fmla="*/ 2147483647 w 61"/>
                <a:gd name="T9" fmla="*/ 2147483647 h 59"/>
                <a:gd name="T10" fmla="*/ 0 w 61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9"/>
                <a:gd name="T20" fmla="*/ 61 w 61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9">
                  <a:moveTo>
                    <a:pt x="0" y="27"/>
                  </a:moveTo>
                  <a:lnTo>
                    <a:pt x="18" y="0"/>
                  </a:lnTo>
                  <a:lnTo>
                    <a:pt x="60" y="3"/>
                  </a:lnTo>
                  <a:lnTo>
                    <a:pt x="55" y="53"/>
                  </a:lnTo>
                  <a:lnTo>
                    <a:pt x="26" y="58"/>
                  </a:lnTo>
                  <a:lnTo>
                    <a:pt x="0" y="2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59" name="Freeform 691"/>
            <p:cNvSpPr>
              <a:spLocks/>
            </p:cNvSpPr>
            <p:nvPr/>
          </p:nvSpPr>
          <p:spPr bwMode="auto">
            <a:xfrm>
              <a:off x="4929312" y="3473999"/>
              <a:ext cx="168275" cy="131762"/>
            </a:xfrm>
            <a:custGeom>
              <a:avLst/>
              <a:gdLst>
                <a:gd name="T0" fmla="*/ 0 w 106"/>
                <a:gd name="T1" fmla="*/ 2147483647 h 83"/>
                <a:gd name="T2" fmla="*/ 2147483647 w 106"/>
                <a:gd name="T3" fmla="*/ 2147483647 h 83"/>
                <a:gd name="T4" fmla="*/ 2147483647 w 106"/>
                <a:gd name="T5" fmla="*/ 2147483647 h 83"/>
                <a:gd name="T6" fmla="*/ 2147483647 w 106"/>
                <a:gd name="T7" fmla="*/ 2147483647 h 83"/>
                <a:gd name="T8" fmla="*/ 2147483647 w 106"/>
                <a:gd name="T9" fmla="*/ 2147483647 h 83"/>
                <a:gd name="T10" fmla="*/ 2147483647 w 106"/>
                <a:gd name="T11" fmla="*/ 2147483647 h 83"/>
                <a:gd name="T12" fmla="*/ 2147483647 w 106"/>
                <a:gd name="T13" fmla="*/ 0 h 83"/>
                <a:gd name="T14" fmla="*/ 2147483647 w 106"/>
                <a:gd name="T15" fmla="*/ 2147483647 h 83"/>
                <a:gd name="T16" fmla="*/ 2147483647 w 106"/>
                <a:gd name="T17" fmla="*/ 2147483647 h 83"/>
                <a:gd name="T18" fmla="*/ 2147483647 w 106"/>
                <a:gd name="T19" fmla="*/ 2147483647 h 83"/>
                <a:gd name="T20" fmla="*/ 2147483647 w 106"/>
                <a:gd name="T21" fmla="*/ 2147483647 h 83"/>
                <a:gd name="T22" fmla="*/ 0 w 106"/>
                <a:gd name="T23" fmla="*/ 2147483647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83"/>
                <a:gd name="T38" fmla="*/ 106 w 106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83">
                  <a:moveTo>
                    <a:pt x="0" y="76"/>
                  </a:moveTo>
                  <a:lnTo>
                    <a:pt x="3" y="69"/>
                  </a:lnTo>
                  <a:lnTo>
                    <a:pt x="21" y="51"/>
                  </a:lnTo>
                  <a:lnTo>
                    <a:pt x="10" y="43"/>
                  </a:lnTo>
                  <a:lnTo>
                    <a:pt x="10" y="19"/>
                  </a:lnTo>
                  <a:lnTo>
                    <a:pt x="21" y="6"/>
                  </a:lnTo>
                  <a:lnTo>
                    <a:pt x="105" y="0"/>
                  </a:lnTo>
                  <a:lnTo>
                    <a:pt x="89" y="11"/>
                  </a:lnTo>
                  <a:lnTo>
                    <a:pt x="86" y="45"/>
                  </a:lnTo>
                  <a:lnTo>
                    <a:pt x="49" y="66"/>
                  </a:lnTo>
                  <a:lnTo>
                    <a:pt x="18" y="82"/>
                  </a:lnTo>
                  <a:lnTo>
                    <a:pt x="0" y="7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0" name="Freeform 692"/>
            <p:cNvSpPr>
              <a:spLocks/>
            </p:cNvSpPr>
            <p:nvPr/>
          </p:nvSpPr>
          <p:spPr bwMode="auto">
            <a:xfrm>
              <a:off x="5296024" y="3766099"/>
              <a:ext cx="122238" cy="80962"/>
            </a:xfrm>
            <a:custGeom>
              <a:avLst/>
              <a:gdLst>
                <a:gd name="T0" fmla="*/ 0 w 77"/>
                <a:gd name="T1" fmla="*/ 2147483647 h 51"/>
                <a:gd name="T2" fmla="*/ 2147483647 w 77"/>
                <a:gd name="T3" fmla="*/ 2147483647 h 51"/>
                <a:gd name="T4" fmla="*/ 2147483647 w 77"/>
                <a:gd name="T5" fmla="*/ 2147483647 h 51"/>
                <a:gd name="T6" fmla="*/ 2147483647 w 77"/>
                <a:gd name="T7" fmla="*/ 2147483647 h 51"/>
                <a:gd name="T8" fmla="*/ 2147483647 w 77"/>
                <a:gd name="T9" fmla="*/ 0 h 51"/>
                <a:gd name="T10" fmla="*/ 2147483647 w 77"/>
                <a:gd name="T11" fmla="*/ 2147483647 h 51"/>
                <a:gd name="T12" fmla="*/ 2147483647 w 77"/>
                <a:gd name="T13" fmla="*/ 2147483647 h 51"/>
                <a:gd name="T14" fmla="*/ 2147483647 w 77"/>
                <a:gd name="T15" fmla="*/ 2147483647 h 51"/>
                <a:gd name="T16" fmla="*/ 2147483647 w 77"/>
                <a:gd name="T17" fmla="*/ 2147483647 h 51"/>
                <a:gd name="T18" fmla="*/ 2147483647 w 77"/>
                <a:gd name="T19" fmla="*/ 2147483647 h 51"/>
                <a:gd name="T20" fmla="*/ 0 w 77"/>
                <a:gd name="T21" fmla="*/ 2147483647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51"/>
                <a:gd name="T35" fmla="*/ 77 w 77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51">
                  <a:moveTo>
                    <a:pt x="0" y="21"/>
                  </a:moveTo>
                  <a:lnTo>
                    <a:pt x="5" y="19"/>
                  </a:lnTo>
                  <a:lnTo>
                    <a:pt x="12" y="29"/>
                  </a:lnTo>
                  <a:lnTo>
                    <a:pt x="41" y="29"/>
                  </a:lnTo>
                  <a:lnTo>
                    <a:pt x="73" y="0"/>
                  </a:lnTo>
                  <a:lnTo>
                    <a:pt x="76" y="16"/>
                  </a:lnTo>
                  <a:lnTo>
                    <a:pt x="68" y="16"/>
                  </a:lnTo>
                  <a:lnTo>
                    <a:pt x="73" y="29"/>
                  </a:lnTo>
                  <a:lnTo>
                    <a:pt x="63" y="50"/>
                  </a:lnTo>
                  <a:lnTo>
                    <a:pt x="15" y="47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1" name="Freeform 693"/>
            <p:cNvSpPr>
              <a:spLocks/>
            </p:cNvSpPr>
            <p:nvPr/>
          </p:nvSpPr>
          <p:spPr bwMode="auto">
            <a:xfrm>
              <a:off x="4275262" y="3478761"/>
              <a:ext cx="93662" cy="180975"/>
            </a:xfrm>
            <a:custGeom>
              <a:avLst/>
              <a:gdLst>
                <a:gd name="T0" fmla="*/ 0 w 59"/>
                <a:gd name="T1" fmla="*/ 2147483647 h 114"/>
                <a:gd name="T2" fmla="*/ 2147483647 w 59"/>
                <a:gd name="T3" fmla="*/ 2147483647 h 114"/>
                <a:gd name="T4" fmla="*/ 2147483647 w 59"/>
                <a:gd name="T5" fmla="*/ 2147483647 h 114"/>
                <a:gd name="T6" fmla="*/ 2147483647 w 59"/>
                <a:gd name="T7" fmla="*/ 0 h 114"/>
                <a:gd name="T8" fmla="*/ 2147483647 w 59"/>
                <a:gd name="T9" fmla="*/ 2147483647 h 114"/>
                <a:gd name="T10" fmla="*/ 2147483647 w 59"/>
                <a:gd name="T11" fmla="*/ 2147483647 h 114"/>
                <a:gd name="T12" fmla="*/ 2147483647 w 59"/>
                <a:gd name="T13" fmla="*/ 2147483647 h 114"/>
                <a:gd name="T14" fmla="*/ 2147483647 w 59"/>
                <a:gd name="T15" fmla="*/ 2147483647 h 114"/>
                <a:gd name="T16" fmla="*/ 2147483647 w 59"/>
                <a:gd name="T17" fmla="*/ 2147483647 h 114"/>
                <a:gd name="T18" fmla="*/ 2147483647 w 59"/>
                <a:gd name="T19" fmla="*/ 2147483647 h 114"/>
                <a:gd name="T20" fmla="*/ 0 w 59"/>
                <a:gd name="T21" fmla="*/ 2147483647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14"/>
                <a:gd name="T35" fmla="*/ 59 w 59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14">
                  <a:moveTo>
                    <a:pt x="0" y="50"/>
                  </a:moveTo>
                  <a:lnTo>
                    <a:pt x="13" y="42"/>
                  </a:lnTo>
                  <a:lnTo>
                    <a:pt x="21" y="3"/>
                  </a:lnTo>
                  <a:lnTo>
                    <a:pt x="55" y="0"/>
                  </a:lnTo>
                  <a:lnTo>
                    <a:pt x="47" y="14"/>
                  </a:lnTo>
                  <a:lnTo>
                    <a:pt x="55" y="31"/>
                  </a:lnTo>
                  <a:lnTo>
                    <a:pt x="39" y="50"/>
                  </a:lnTo>
                  <a:lnTo>
                    <a:pt x="58" y="66"/>
                  </a:lnTo>
                  <a:lnTo>
                    <a:pt x="32" y="113"/>
                  </a:lnTo>
                  <a:lnTo>
                    <a:pt x="27" y="82"/>
                  </a:lnTo>
                  <a:lnTo>
                    <a:pt x="0" y="50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2" name="Freeform 694"/>
            <p:cNvSpPr>
              <a:spLocks/>
            </p:cNvSpPr>
            <p:nvPr/>
          </p:nvSpPr>
          <p:spPr bwMode="auto">
            <a:xfrm>
              <a:off x="4711824" y="3345411"/>
              <a:ext cx="68263" cy="52388"/>
            </a:xfrm>
            <a:custGeom>
              <a:avLst/>
              <a:gdLst>
                <a:gd name="T0" fmla="*/ 0 w 43"/>
                <a:gd name="T1" fmla="*/ 2147483647 h 33"/>
                <a:gd name="T2" fmla="*/ 2147483647 w 43"/>
                <a:gd name="T3" fmla="*/ 2147483647 h 33"/>
                <a:gd name="T4" fmla="*/ 2147483647 w 43"/>
                <a:gd name="T5" fmla="*/ 0 h 33"/>
                <a:gd name="T6" fmla="*/ 2147483647 w 43"/>
                <a:gd name="T7" fmla="*/ 2147483647 h 33"/>
                <a:gd name="T8" fmla="*/ 2147483647 w 43"/>
                <a:gd name="T9" fmla="*/ 2147483647 h 33"/>
                <a:gd name="T10" fmla="*/ 2147483647 w 43"/>
                <a:gd name="T11" fmla="*/ 2147483647 h 33"/>
                <a:gd name="T12" fmla="*/ 2147483647 w 43"/>
                <a:gd name="T13" fmla="*/ 2147483647 h 33"/>
                <a:gd name="T14" fmla="*/ 0 w 43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33"/>
                <a:gd name="T26" fmla="*/ 43 w 43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33">
                  <a:moveTo>
                    <a:pt x="0" y="21"/>
                  </a:moveTo>
                  <a:lnTo>
                    <a:pt x="6" y="3"/>
                  </a:lnTo>
                  <a:lnTo>
                    <a:pt x="29" y="0"/>
                  </a:lnTo>
                  <a:lnTo>
                    <a:pt x="42" y="16"/>
                  </a:lnTo>
                  <a:lnTo>
                    <a:pt x="22" y="16"/>
                  </a:lnTo>
                  <a:lnTo>
                    <a:pt x="3" y="32"/>
                  </a:lnTo>
                  <a:lnTo>
                    <a:pt x="11" y="21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3" name="Freeform 695"/>
            <p:cNvSpPr>
              <a:spLocks/>
            </p:cNvSpPr>
            <p:nvPr/>
          </p:nvSpPr>
          <p:spPr bwMode="auto">
            <a:xfrm>
              <a:off x="4716587" y="3342236"/>
              <a:ext cx="434975" cy="163513"/>
            </a:xfrm>
            <a:custGeom>
              <a:avLst/>
              <a:gdLst>
                <a:gd name="T0" fmla="*/ 0 w 274"/>
                <a:gd name="T1" fmla="*/ 2147483647 h 103"/>
                <a:gd name="T2" fmla="*/ 2147483647 w 274"/>
                <a:gd name="T3" fmla="*/ 2147483647 h 103"/>
                <a:gd name="T4" fmla="*/ 2147483647 w 274"/>
                <a:gd name="T5" fmla="*/ 2147483647 h 103"/>
                <a:gd name="T6" fmla="*/ 2147483647 w 274"/>
                <a:gd name="T7" fmla="*/ 2147483647 h 103"/>
                <a:gd name="T8" fmla="*/ 2147483647 w 274"/>
                <a:gd name="T9" fmla="*/ 2147483647 h 103"/>
                <a:gd name="T10" fmla="*/ 2147483647 w 274"/>
                <a:gd name="T11" fmla="*/ 2147483647 h 103"/>
                <a:gd name="T12" fmla="*/ 2147483647 w 274"/>
                <a:gd name="T13" fmla="*/ 2147483647 h 103"/>
                <a:gd name="T14" fmla="*/ 2147483647 w 274"/>
                <a:gd name="T15" fmla="*/ 2147483647 h 103"/>
                <a:gd name="T16" fmla="*/ 2147483647 w 274"/>
                <a:gd name="T17" fmla="*/ 2147483647 h 103"/>
                <a:gd name="T18" fmla="*/ 2147483647 w 274"/>
                <a:gd name="T19" fmla="*/ 2147483647 h 103"/>
                <a:gd name="T20" fmla="*/ 2147483647 w 274"/>
                <a:gd name="T21" fmla="*/ 2147483647 h 103"/>
                <a:gd name="T22" fmla="*/ 2147483647 w 274"/>
                <a:gd name="T23" fmla="*/ 2147483647 h 103"/>
                <a:gd name="T24" fmla="*/ 2147483647 w 274"/>
                <a:gd name="T25" fmla="*/ 2147483647 h 103"/>
                <a:gd name="T26" fmla="*/ 2147483647 w 274"/>
                <a:gd name="T27" fmla="*/ 2147483647 h 103"/>
                <a:gd name="T28" fmla="*/ 2147483647 w 274"/>
                <a:gd name="T29" fmla="*/ 2147483647 h 103"/>
                <a:gd name="T30" fmla="*/ 2147483647 w 274"/>
                <a:gd name="T31" fmla="*/ 2147483647 h 103"/>
                <a:gd name="T32" fmla="*/ 2147483647 w 274"/>
                <a:gd name="T33" fmla="*/ 2147483647 h 103"/>
                <a:gd name="T34" fmla="*/ 2147483647 w 274"/>
                <a:gd name="T35" fmla="*/ 2147483647 h 103"/>
                <a:gd name="T36" fmla="*/ 2147483647 w 274"/>
                <a:gd name="T37" fmla="*/ 2147483647 h 103"/>
                <a:gd name="T38" fmla="*/ 2147483647 w 274"/>
                <a:gd name="T39" fmla="*/ 2147483647 h 103"/>
                <a:gd name="T40" fmla="*/ 2147483647 w 274"/>
                <a:gd name="T41" fmla="*/ 2147483647 h 103"/>
                <a:gd name="T42" fmla="*/ 2147483647 w 274"/>
                <a:gd name="T43" fmla="*/ 0 h 103"/>
                <a:gd name="T44" fmla="*/ 2147483647 w 274"/>
                <a:gd name="T45" fmla="*/ 0 h 103"/>
                <a:gd name="T46" fmla="*/ 2147483647 w 274"/>
                <a:gd name="T47" fmla="*/ 2147483647 h 103"/>
                <a:gd name="T48" fmla="*/ 2147483647 w 274"/>
                <a:gd name="T49" fmla="*/ 2147483647 h 103"/>
                <a:gd name="T50" fmla="*/ 2147483647 w 274"/>
                <a:gd name="T51" fmla="*/ 2147483647 h 103"/>
                <a:gd name="T52" fmla="*/ 0 w 274"/>
                <a:gd name="T53" fmla="*/ 2147483647 h 1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4"/>
                <a:gd name="T82" fmla="*/ 0 h 103"/>
                <a:gd name="T83" fmla="*/ 274 w 274"/>
                <a:gd name="T84" fmla="*/ 103 h 1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4" h="103">
                  <a:moveTo>
                    <a:pt x="0" y="36"/>
                  </a:moveTo>
                  <a:lnTo>
                    <a:pt x="13" y="63"/>
                  </a:lnTo>
                  <a:lnTo>
                    <a:pt x="3" y="63"/>
                  </a:lnTo>
                  <a:lnTo>
                    <a:pt x="13" y="70"/>
                  </a:lnTo>
                  <a:lnTo>
                    <a:pt x="19" y="86"/>
                  </a:lnTo>
                  <a:lnTo>
                    <a:pt x="31" y="86"/>
                  </a:lnTo>
                  <a:lnTo>
                    <a:pt x="19" y="92"/>
                  </a:lnTo>
                  <a:lnTo>
                    <a:pt x="37" y="89"/>
                  </a:lnTo>
                  <a:lnTo>
                    <a:pt x="53" y="100"/>
                  </a:lnTo>
                  <a:lnTo>
                    <a:pt x="71" y="89"/>
                  </a:lnTo>
                  <a:lnTo>
                    <a:pt x="97" y="102"/>
                  </a:lnTo>
                  <a:lnTo>
                    <a:pt x="147" y="89"/>
                  </a:lnTo>
                  <a:lnTo>
                    <a:pt x="144" y="102"/>
                  </a:lnTo>
                  <a:lnTo>
                    <a:pt x="155" y="89"/>
                  </a:lnTo>
                  <a:lnTo>
                    <a:pt x="239" y="83"/>
                  </a:lnTo>
                  <a:lnTo>
                    <a:pt x="273" y="81"/>
                  </a:lnTo>
                  <a:lnTo>
                    <a:pt x="265" y="47"/>
                  </a:lnTo>
                  <a:lnTo>
                    <a:pt x="270" y="39"/>
                  </a:lnTo>
                  <a:lnTo>
                    <a:pt x="244" y="7"/>
                  </a:lnTo>
                  <a:lnTo>
                    <a:pt x="225" y="7"/>
                  </a:lnTo>
                  <a:lnTo>
                    <a:pt x="173" y="18"/>
                  </a:lnTo>
                  <a:lnTo>
                    <a:pt x="131" y="0"/>
                  </a:lnTo>
                  <a:lnTo>
                    <a:pt x="107" y="0"/>
                  </a:lnTo>
                  <a:lnTo>
                    <a:pt x="73" y="18"/>
                  </a:lnTo>
                  <a:lnTo>
                    <a:pt x="45" y="13"/>
                  </a:lnTo>
                  <a:lnTo>
                    <a:pt x="53" y="21"/>
                  </a:lnTo>
                  <a:lnTo>
                    <a:pt x="0" y="36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4" name="Freeform 696"/>
            <p:cNvSpPr>
              <a:spLocks/>
            </p:cNvSpPr>
            <p:nvPr/>
          </p:nvSpPr>
          <p:spPr bwMode="auto">
            <a:xfrm>
              <a:off x="4675312" y="3621636"/>
              <a:ext cx="268287" cy="246063"/>
            </a:xfrm>
            <a:custGeom>
              <a:avLst/>
              <a:gdLst>
                <a:gd name="T0" fmla="*/ 0 w 169"/>
                <a:gd name="T1" fmla="*/ 2147483647 h 155"/>
                <a:gd name="T2" fmla="*/ 2147483647 w 169"/>
                <a:gd name="T3" fmla="*/ 2147483647 h 155"/>
                <a:gd name="T4" fmla="*/ 2147483647 w 169"/>
                <a:gd name="T5" fmla="*/ 2147483647 h 155"/>
                <a:gd name="T6" fmla="*/ 2147483647 w 169"/>
                <a:gd name="T7" fmla="*/ 2147483647 h 155"/>
                <a:gd name="T8" fmla="*/ 2147483647 w 169"/>
                <a:gd name="T9" fmla="*/ 2147483647 h 155"/>
                <a:gd name="T10" fmla="*/ 2147483647 w 169"/>
                <a:gd name="T11" fmla="*/ 2147483647 h 155"/>
                <a:gd name="T12" fmla="*/ 2147483647 w 169"/>
                <a:gd name="T13" fmla="*/ 2147483647 h 155"/>
                <a:gd name="T14" fmla="*/ 2147483647 w 169"/>
                <a:gd name="T15" fmla="*/ 2147483647 h 155"/>
                <a:gd name="T16" fmla="*/ 2147483647 w 169"/>
                <a:gd name="T17" fmla="*/ 2147483647 h 155"/>
                <a:gd name="T18" fmla="*/ 2147483647 w 169"/>
                <a:gd name="T19" fmla="*/ 2147483647 h 155"/>
                <a:gd name="T20" fmla="*/ 2147483647 w 169"/>
                <a:gd name="T21" fmla="*/ 0 h 155"/>
                <a:gd name="T22" fmla="*/ 2147483647 w 169"/>
                <a:gd name="T23" fmla="*/ 2147483647 h 155"/>
                <a:gd name="T24" fmla="*/ 2147483647 w 169"/>
                <a:gd name="T25" fmla="*/ 2147483647 h 155"/>
                <a:gd name="T26" fmla="*/ 2147483647 w 169"/>
                <a:gd name="T27" fmla="*/ 0 h 155"/>
                <a:gd name="T28" fmla="*/ 0 w 169"/>
                <a:gd name="T29" fmla="*/ 2147483647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"/>
                <a:gd name="T46" fmla="*/ 0 h 155"/>
                <a:gd name="T47" fmla="*/ 169 w 169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" h="155">
                  <a:moveTo>
                    <a:pt x="0" y="26"/>
                  </a:moveTo>
                  <a:lnTo>
                    <a:pt x="10" y="152"/>
                  </a:lnTo>
                  <a:lnTo>
                    <a:pt x="141" y="154"/>
                  </a:lnTo>
                  <a:lnTo>
                    <a:pt x="163" y="135"/>
                  </a:lnTo>
                  <a:lnTo>
                    <a:pt x="168" y="120"/>
                  </a:lnTo>
                  <a:lnTo>
                    <a:pt x="115" y="34"/>
                  </a:lnTo>
                  <a:lnTo>
                    <a:pt x="141" y="62"/>
                  </a:lnTo>
                  <a:lnTo>
                    <a:pt x="152" y="36"/>
                  </a:lnTo>
                  <a:lnTo>
                    <a:pt x="141" y="5"/>
                  </a:lnTo>
                  <a:lnTo>
                    <a:pt x="110" y="12"/>
                  </a:lnTo>
                  <a:lnTo>
                    <a:pt x="110" y="0"/>
                  </a:lnTo>
                  <a:lnTo>
                    <a:pt x="92" y="2"/>
                  </a:lnTo>
                  <a:lnTo>
                    <a:pt x="65" y="15"/>
                  </a:lnTo>
                  <a:lnTo>
                    <a:pt x="10" y="0"/>
                  </a:lnTo>
                  <a:lnTo>
                    <a:pt x="0" y="26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5" name="Freeform 697"/>
            <p:cNvSpPr>
              <a:spLocks/>
            </p:cNvSpPr>
            <p:nvPr/>
          </p:nvSpPr>
          <p:spPr bwMode="auto">
            <a:xfrm>
              <a:off x="2394074" y="4099474"/>
              <a:ext cx="317500" cy="268287"/>
            </a:xfrm>
            <a:custGeom>
              <a:avLst/>
              <a:gdLst>
                <a:gd name="T0" fmla="*/ 0 w 200"/>
                <a:gd name="T1" fmla="*/ 2147483647 h 169"/>
                <a:gd name="T2" fmla="*/ 2147483647 w 200"/>
                <a:gd name="T3" fmla="*/ 2147483647 h 169"/>
                <a:gd name="T4" fmla="*/ 2147483647 w 200"/>
                <a:gd name="T5" fmla="*/ 2147483647 h 169"/>
                <a:gd name="T6" fmla="*/ 2147483647 w 200"/>
                <a:gd name="T7" fmla="*/ 2147483647 h 169"/>
                <a:gd name="T8" fmla="*/ 2147483647 w 200"/>
                <a:gd name="T9" fmla="*/ 2147483647 h 169"/>
                <a:gd name="T10" fmla="*/ 2147483647 w 200"/>
                <a:gd name="T11" fmla="*/ 2147483647 h 169"/>
                <a:gd name="T12" fmla="*/ 2147483647 w 200"/>
                <a:gd name="T13" fmla="*/ 2147483647 h 169"/>
                <a:gd name="T14" fmla="*/ 2147483647 w 200"/>
                <a:gd name="T15" fmla="*/ 2147483647 h 169"/>
                <a:gd name="T16" fmla="*/ 2147483647 w 200"/>
                <a:gd name="T17" fmla="*/ 2147483647 h 169"/>
                <a:gd name="T18" fmla="*/ 2147483647 w 200"/>
                <a:gd name="T19" fmla="*/ 2147483647 h 169"/>
                <a:gd name="T20" fmla="*/ 2147483647 w 200"/>
                <a:gd name="T21" fmla="*/ 2147483647 h 169"/>
                <a:gd name="T22" fmla="*/ 2147483647 w 200"/>
                <a:gd name="T23" fmla="*/ 2147483647 h 169"/>
                <a:gd name="T24" fmla="*/ 2147483647 w 200"/>
                <a:gd name="T25" fmla="*/ 2147483647 h 169"/>
                <a:gd name="T26" fmla="*/ 2147483647 w 200"/>
                <a:gd name="T27" fmla="*/ 2147483647 h 169"/>
                <a:gd name="T28" fmla="*/ 2147483647 w 200"/>
                <a:gd name="T29" fmla="*/ 2147483647 h 169"/>
                <a:gd name="T30" fmla="*/ 2147483647 w 200"/>
                <a:gd name="T31" fmla="*/ 2147483647 h 169"/>
                <a:gd name="T32" fmla="*/ 2147483647 w 200"/>
                <a:gd name="T33" fmla="*/ 2147483647 h 169"/>
                <a:gd name="T34" fmla="*/ 2147483647 w 200"/>
                <a:gd name="T35" fmla="*/ 2147483647 h 169"/>
                <a:gd name="T36" fmla="*/ 2147483647 w 200"/>
                <a:gd name="T37" fmla="*/ 2147483647 h 169"/>
                <a:gd name="T38" fmla="*/ 2147483647 w 200"/>
                <a:gd name="T39" fmla="*/ 2147483647 h 169"/>
                <a:gd name="T40" fmla="*/ 2147483647 w 200"/>
                <a:gd name="T41" fmla="*/ 2147483647 h 169"/>
                <a:gd name="T42" fmla="*/ 2147483647 w 200"/>
                <a:gd name="T43" fmla="*/ 2147483647 h 169"/>
                <a:gd name="T44" fmla="*/ 2147483647 w 200"/>
                <a:gd name="T45" fmla="*/ 0 h 169"/>
                <a:gd name="T46" fmla="*/ 2147483647 w 200"/>
                <a:gd name="T47" fmla="*/ 2147483647 h 169"/>
                <a:gd name="T48" fmla="*/ 2147483647 w 200"/>
                <a:gd name="T49" fmla="*/ 2147483647 h 169"/>
                <a:gd name="T50" fmla="*/ 2147483647 w 200"/>
                <a:gd name="T51" fmla="*/ 2147483647 h 169"/>
                <a:gd name="T52" fmla="*/ 2147483647 w 200"/>
                <a:gd name="T53" fmla="*/ 2147483647 h 169"/>
                <a:gd name="T54" fmla="*/ 2147483647 w 200"/>
                <a:gd name="T55" fmla="*/ 2147483647 h 169"/>
                <a:gd name="T56" fmla="*/ 2147483647 w 200"/>
                <a:gd name="T57" fmla="*/ 2147483647 h 169"/>
                <a:gd name="T58" fmla="*/ 0 w 200"/>
                <a:gd name="T59" fmla="*/ 2147483647 h 1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0"/>
                <a:gd name="T91" fmla="*/ 0 h 169"/>
                <a:gd name="T92" fmla="*/ 200 w 200"/>
                <a:gd name="T93" fmla="*/ 169 h 1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0" h="169">
                  <a:moveTo>
                    <a:pt x="0" y="45"/>
                  </a:moveTo>
                  <a:lnTo>
                    <a:pt x="18" y="76"/>
                  </a:lnTo>
                  <a:lnTo>
                    <a:pt x="47" y="79"/>
                  </a:lnTo>
                  <a:lnTo>
                    <a:pt x="57" y="89"/>
                  </a:lnTo>
                  <a:lnTo>
                    <a:pt x="86" y="89"/>
                  </a:lnTo>
                  <a:lnTo>
                    <a:pt x="81" y="141"/>
                  </a:lnTo>
                  <a:lnTo>
                    <a:pt x="94" y="160"/>
                  </a:lnTo>
                  <a:lnTo>
                    <a:pt x="110" y="168"/>
                  </a:lnTo>
                  <a:lnTo>
                    <a:pt x="144" y="149"/>
                  </a:lnTo>
                  <a:lnTo>
                    <a:pt x="133" y="147"/>
                  </a:lnTo>
                  <a:lnTo>
                    <a:pt x="126" y="118"/>
                  </a:lnTo>
                  <a:lnTo>
                    <a:pt x="149" y="123"/>
                  </a:lnTo>
                  <a:lnTo>
                    <a:pt x="186" y="105"/>
                  </a:lnTo>
                  <a:lnTo>
                    <a:pt x="175" y="89"/>
                  </a:lnTo>
                  <a:lnTo>
                    <a:pt x="189" y="76"/>
                  </a:lnTo>
                  <a:lnTo>
                    <a:pt x="183" y="68"/>
                  </a:lnTo>
                  <a:lnTo>
                    <a:pt x="199" y="57"/>
                  </a:lnTo>
                  <a:lnTo>
                    <a:pt x="181" y="55"/>
                  </a:lnTo>
                  <a:lnTo>
                    <a:pt x="181" y="42"/>
                  </a:lnTo>
                  <a:lnTo>
                    <a:pt x="155" y="29"/>
                  </a:lnTo>
                  <a:lnTo>
                    <a:pt x="165" y="23"/>
                  </a:lnTo>
                  <a:lnTo>
                    <a:pt x="79" y="26"/>
                  </a:lnTo>
                  <a:lnTo>
                    <a:pt x="50" y="0"/>
                  </a:lnTo>
                  <a:lnTo>
                    <a:pt x="52" y="10"/>
                  </a:lnTo>
                  <a:lnTo>
                    <a:pt x="26" y="18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18" y="31"/>
                  </a:lnTo>
                  <a:lnTo>
                    <a:pt x="28" y="5"/>
                  </a:lnTo>
                  <a:lnTo>
                    <a:pt x="0" y="4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6" name="Freeform 698"/>
            <p:cNvSpPr>
              <a:spLocks/>
            </p:cNvSpPr>
            <p:nvPr/>
          </p:nvSpPr>
          <p:spPr bwMode="auto">
            <a:xfrm>
              <a:off x="5100762" y="3978824"/>
              <a:ext cx="84137" cy="109537"/>
            </a:xfrm>
            <a:custGeom>
              <a:avLst/>
              <a:gdLst>
                <a:gd name="T0" fmla="*/ 0 w 53"/>
                <a:gd name="T1" fmla="*/ 2147483647 h 69"/>
                <a:gd name="T2" fmla="*/ 2147483647 w 53"/>
                <a:gd name="T3" fmla="*/ 2147483647 h 69"/>
                <a:gd name="T4" fmla="*/ 2147483647 w 53"/>
                <a:gd name="T5" fmla="*/ 2147483647 h 69"/>
                <a:gd name="T6" fmla="*/ 2147483647 w 53"/>
                <a:gd name="T7" fmla="*/ 2147483647 h 69"/>
                <a:gd name="T8" fmla="*/ 2147483647 w 53"/>
                <a:gd name="T9" fmla="*/ 2147483647 h 69"/>
                <a:gd name="T10" fmla="*/ 2147483647 w 53"/>
                <a:gd name="T11" fmla="*/ 2147483647 h 69"/>
                <a:gd name="T12" fmla="*/ 2147483647 w 53"/>
                <a:gd name="T13" fmla="*/ 0 h 69"/>
                <a:gd name="T14" fmla="*/ 0 w 53"/>
                <a:gd name="T15" fmla="*/ 2147483647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69"/>
                <a:gd name="T26" fmla="*/ 53 w 53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69">
                  <a:moveTo>
                    <a:pt x="0" y="10"/>
                  </a:moveTo>
                  <a:lnTo>
                    <a:pt x="10" y="68"/>
                  </a:lnTo>
                  <a:lnTo>
                    <a:pt x="47" y="47"/>
                  </a:lnTo>
                  <a:lnTo>
                    <a:pt x="42" y="37"/>
                  </a:lnTo>
                  <a:lnTo>
                    <a:pt x="52" y="26"/>
                  </a:lnTo>
                  <a:lnTo>
                    <a:pt x="52" y="8"/>
                  </a:lnTo>
                  <a:lnTo>
                    <a:pt x="28" y="0"/>
                  </a:lnTo>
                  <a:lnTo>
                    <a:pt x="0" y="1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7" name="Freeform 699"/>
            <p:cNvSpPr>
              <a:spLocks/>
            </p:cNvSpPr>
            <p:nvPr/>
          </p:nvSpPr>
          <p:spPr bwMode="auto">
            <a:xfrm>
              <a:off x="4421312" y="3204124"/>
              <a:ext cx="222250" cy="173037"/>
            </a:xfrm>
            <a:custGeom>
              <a:avLst/>
              <a:gdLst>
                <a:gd name="T0" fmla="*/ 0 w 140"/>
                <a:gd name="T1" fmla="*/ 2147483647 h 109"/>
                <a:gd name="T2" fmla="*/ 0 w 140"/>
                <a:gd name="T3" fmla="*/ 2147483647 h 109"/>
                <a:gd name="T4" fmla="*/ 2147483647 w 140"/>
                <a:gd name="T5" fmla="*/ 0 h 109"/>
                <a:gd name="T6" fmla="*/ 2147483647 w 140"/>
                <a:gd name="T7" fmla="*/ 2147483647 h 109"/>
                <a:gd name="T8" fmla="*/ 2147483647 w 140"/>
                <a:gd name="T9" fmla="*/ 2147483647 h 109"/>
                <a:gd name="T10" fmla="*/ 2147483647 w 140"/>
                <a:gd name="T11" fmla="*/ 2147483647 h 109"/>
                <a:gd name="T12" fmla="*/ 2147483647 w 140"/>
                <a:gd name="T13" fmla="*/ 2147483647 h 109"/>
                <a:gd name="T14" fmla="*/ 2147483647 w 140"/>
                <a:gd name="T15" fmla="*/ 2147483647 h 109"/>
                <a:gd name="T16" fmla="*/ 2147483647 w 140"/>
                <a:gd name="T17" fmla="*/ 2147483647 h 109"/>
                <a:gd name="T18" fmla="*/ 2147483647 w 140"/>
                <a:gd name="T19" fmla="*/ 2147483647 h 109"/>
                <a:gd name="T20" fmla="*/ 2147483647 w 140"/>
                <a:gd name="T21" fmla="*/ 2147483647 h 109"/>
                <a:gd name="T22" fmla="*/ 2147483647 w 140"/>
                <a:gd name="T23" fmla="*/ 2147483647 h 109"/>
                <a:gd name="T24" fmla="*/ 2147483647 w 140"/>
                <a:gd name="T25" fmla="*/ 2147483647 h 109"/>
                <a:gd name="T26" fmla="*/ 2147483647 w 140"/>
                <a:gd name="T27" fmla="*/ 2147483647 h 109"/>
                <a:gd name="T28" fmla="*/ 0 w 140"/>
                <a:gd name="T29" fmla="*/ 2147483647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09"/>
                <a:gd name="T47" fmla="*/ 140 w 140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09">
                  <a:moveTo>
                    <a:pt x="0" y="24"/>
                  </a:moveTo>
                  <a:lnTo>
                    <a:pt x="0" y="8"/>
                  </a:lnTo>
                  <a:lnTo>
                    <a:pt x="36" y="0"/>
                  </a:lnTo>
                  <a:lnTo>
                    <a:pt x="65" y="18"/>
                  </a:lnTo>
                  <a:lnTo>
                    <a:pt x="100" y="13"/>
                  </a:lnTo>
                  <a:lnTo>
                    <a:pt x="136" y="50"/>
                  </a:lnTo>
                  <a:lnTo>
                    <a:pt x="131" y="84"/>
                  </a:lnTo>
                  <a:lnTo>
                    <a:pt x="139" y="97"/>
                  </a:lnTo>
                  <a:lnTo>
                    <a:pt x="110" y="108"/>
                  </a:lnTo>
                  <a:lnTo>
                    <a:pt x="97" y="79"/>
                  </a:lnTo>
                  <a:lnTo>
                    <a:pt x="84" y="89"/>
                  </a:lnTo>
                  <a:lnTo>
                    <a:pt x="36" y="61"/>
                  </a:lnTo>
                  <a:lnTo>
                    <a:pt x="16" y="29"/>
                  </a:lnTo>
                  <a:lnTo>
                    <a:pt x="2" y="37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8" name="Freeform 700"/>
            <p:cNvSpPr>
              <a:spLocks/>
            </p:cNvSpPr>
            <p:nvPr/>
          </p:nvSpPr>
          <p:spPr bwMode="auto">
            <a:xfrm>
              <a:off x="2352799" y="3907386"/>
              <a:ext cx="71438" cy="47625"/>
            </a:xfrm>
            <a:custGeom>
              <a:avLst/>
              <a:gdLst>
                <a:gd name="T0" fmla="*/ 2147483647 w 45"/>
                <a:gd name="T1" fmla="*/ 2147483647 h 30"/>
                <a:gd name="T2" fmla="*/ 2147483647 w 45"/>
                <a:gd name="T3" fmla="*/ 2147483647 h 30"/>
                <a:gd name="T4" fmla="*/ 2147483647 w 45"/>
                <a:gd name="T5" fmla="*/ 2147483647 h 30"/>
                <a:gd name="T6" fmla="*/ 2147483647 w 45"/>
                <a:gd name="T7" fmla="*/ 2147483647 h 30"/>
                <a:gd name="T8" fmla="*/ 2147483647 w 45"/>
                <a:gd name="T9" fmla="*/ 2147483647 h 30"/>
                <a:gd name="T10" fmla="*/ 0 w 45"/>
                <a:gd name="T11" fmla="*/ 2147483647 h 30"/>
                <a:gd name="T12" fmla="*/ 2147483647 w 45"/>
                <a:gd name="T13" fmla="*/ 2147483647 h 30"/>
                <a:gd name="T14" fmla="*/ 2147483647 w 45"/>
                <a:gd name="T15" fmla="*/ 2147483647 h 30"/>
                <a:gd name="T16" fmla="*/ 2147483647 w 4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30"/>
                <a:gd name="T29" fmla="*/ 45 w 4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30">
                  <a:moveTo>
                    <a:pt x="18" y="3"/>
                  </a:moveTo>
                  <a:lnTo>
                    <a:pt x="26" y="8"/>
                  </a:lnTo>
                  <a:lnTo>
                    <a:pt x="26" y="11"/>
                  </a:lnTo>
                  <a:lnTo>
                    <a:pt x="36" y="21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44" y="29"/>
                  </a:lnTo>
                  <a:lnTo>
                    <a:pt x="44" y="3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69" name="Freeform 701"/>
            <p:cNvSpPr>
              <a:spLocks/>
            </p:cNvSpPr>
            <p:nvPr/>
          </p:nvSpPr>
          <p:spPr bwMode="auto">
            <a:xfrm>
              <a:off x="2422649" y="3907386"/>
              <a:ext cx="85725" cy="50800"/>
            </a:xfrm>
            <a:custGeom>
              <a:avLst/>
              <a:gdLst>
                <a:gd name="T0" fmla="*/ 2147483647 w 54"/>
                <a:gd name="T1" fmla="*/ 2147483647 h 32"/>
                <a:gd name="T2" fmla="*/ 2147483647 w 54"/>
                <a:gd name="T3" fmla="*/ 2147483647 h 32"/>
                <a:gd name="T4" fmla="*/ 2147483647 w 54"/>
                <a:gd name="T5" fmla="*/ 2147483647 h 32"/>
                <a:gd name="T6" fmla="*/ 2147483647 w 54"/>
                <a:gd name="T7" fmla="*/ 0 h 32"/>
                <a:gd name="T8" fmla="*/ 0 w 54"/>
                <a:gd name="T9" fmla="*/ 2147483647 h 32"/>
                <a:gd name="T10" fmla="*/ 0 w 54"/>
                <a:gd name="T11" fmla="*/ 2147483647 h 32"/>
                <a:gd name="T12" fmla="*/ 2147483647 w 54"/>
                <a:gd name="T13" fmla="*/ 2147483647 h 32"/>
                <a:gd name="T14" fmla="*/ 2147483647 w 54"/>
                <a:gd name="T15" fmla="*/ 2147483647 h 32"/>
                <a:gd name="T16" fmla="*/ 2147483647 w 54"/>
                <a:gd name="T17" fmla="*/ 214748364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32"/>
                <a:gd name="T29" fmla="*/ 54 w 5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32">
                  <a:moveTo>
                    <a:pt x="53" y="11"/>
                  </a:moveTo>
                  <a:lnTo>
                    <a:pt x="34" y="11"/>
                  </a:lnTo>
                  <a:lnTo>
                    <a:pt x="32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13" y="21"/>
                  </a:lnTo>
                  <a:lnTo>
                    <a:pt x="53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0" name="Freeform 702"/>
            <p:cNvSpPr>
              <a:spLocks/>
            </p:cNvSpPr>
            <p:nvPr/>
          </p:nvSpPr>
          <p:spPr bwMode="auto">
            <a:xfrm>
              <a:off x="4616574" y="2970761"/>
              <a:ext cx="430213" cy="306388"/>
            </a:xfrm>
            <a:custGeom>
              <a:avLst/>
              <a:gdLst>
                <a:gd name="T0" fmla="*/ 2147483647 w 271"/>
                <a:gd name="T1" fmla="*/ 2147483647 h 193"/>
                <a:gd name="T2" fmla="*/ 2147483647 w 271"/>
                <a:gd name="T3" fmla="*/ 2147483647 h 193"/>
                <a:gd name="T4" fmla="*/ 2147483647 w 271"/>
                <a:gd name="T5" fmla="*/ 2147483647 h 193"/>
                <a:gd name="T6" fmla="*/ 2147483647 w 271"/>
                <a:gd name="T7" fmla="*/ 2147483647 h 193"/>
                <a:gd name="T8" fmla="*/ 0 w 271"/>
                <a:gd name="T9" fmla="*/ 2147483647 h 193"/>
                <a:gd name="T10" fmla="*/ 2147483647 w 271"/>
                <a:gd name="T11" fmla="*/ 2147483647 h 193"/>
                <a:gd name="T12" fmla="*/ 2147483647 w 271"/>
                <a:gd name="T13" fmla="*/ 2147483647 h 193"/>
                <a:gd name="T14" fmla="*/ 2147483647 w 271"/>
                <a:gd name="T15" fmla="*/ 2147483647 h 193"/>
                <a:gd name="T16" fmla="*/ 2147483647 w 271"/>
                <a:gd name="T17" fmla="*/ 2147483647 h 193"/>
                <a:gd name="T18" fmla="*/ 2147483647 w 271"/>
                <a:gd name="T19" fmla="*/ 2147483647 h 193"/>
                <a:gd name="T20" fmla="*/ 2147483647 w 271"/>
                <a:gd name="T21" fmla="*/ 2147483647 h 193"/>
                <a:gd name="T22" fmla="*/ 2147483647 w 271"/>
                <a:gd name="T23" fmla="*/ 2147483647 h 193"/>
                <a:gd name="T24" fmla="*/ 2147483647 w 271"/>
                <a:gd name="T25" fmla="*/ 2147483647 h 193"/>
                <a:gd name="T26" fmla="*/ 2147483647 w 271"/>
                <a:gd name="T27" fmla="*/ 2147483647 h 193"/>
                <a:gd name="T28" fmla="*/ 2147483647 w 271"/>
                <a:gd name="T29" fmla="*/ 2147483647 h 193"/>
                <a:gd name="T30" fmla="*/ 2147483647 w 271"/>
                <a:gd name="T31" fmla="*/ 2147483647 h 193"/>
                <a:gd name="T32" fmla="*/ 2147483647 w 271"/>
                <a:gd name="T33" fmla="*/ 2147483647 h 193"/>
                <a:gd name="T34" fmla="*/ 2147483647 w 271"/>
                <a:gd name="T35" fmla="*/ 2147483647 h 193"/>
                <a:gd name="T36" fmla="*/ 2147483647 w 271"/>
                <a:gd name="T37" fmla="*/ 2147483647 h 193"/>
                <a:gd name="T38" fmla="*/ 2147483647 w 271"/>
                <a:gd name="T39" fmla="*/ 2147483647 h 193"/>
                <a:gd name="T40" fmla="*/ 2147483647 w 271"/>
                <a:gd name="T41" fmla="*/ 2147483647 h 193"/>
                <a:gd name="T42" fmla="*/ 2147483647 w 271"/>
                <a:gd name="T43" fmla="*/ 2147483647 h 193"/>
                <a:gd name="T44" fmla="*/ 2147483647 w 271"/>
                <a:gd name="T45" fmla="*/ 2147483647 h 193"/>
                <a:gd name="T46" fmla="*/ 2147483647 w 271"/>
                <a:gd name="T47" fmla="*/ 2147483647 h 193"/>
                <a:gd name="T48" fmla="*/ 2147483647 w 271"/>
                <a:gd name="T49" fmla="*/ 2147483647 h 193"/>
                <a:gd name="T50" fmla="*/ 2147483647 w 271"/>
                <a:gd name="T51" fmla="*/ 2147483647 h 193"/>
                <a:gd name="T52" fmla="*/ 2147483647 w 271"/>
                <a:gd name="T53" fmla="*/ 2147483647 h 193"/>
                <a:gd name="T54" fmla="*/ 2147483647 w 271"/>
                <a:gd name="T55" fmla="*/ 2147483647 h 193"/>
                <a:gd name="T56" fmla="*/ 2147483647 w 271"/>
                <a:gd name="T57" fmla="*/ 2147483647 h 193"/>
                <a:gd name="T58" fmla="*/ 2147483647 w 271"/>
                <a:gd name="T59" fmla="*/ 2147483647 h 193"/>
                <a:gd name="T60" fmla="*/ 2147483647 w 271"/>
                <a:gd name="T61" fmla="*/ 2147483647 h 193"/>
                <a:gd name="T62" fmla="*/ 2147483647 w 271"/>
                <a:gd name="T63" fmla="*/ 2147483647 h 193"/>
                <a:gd name="T64" fmla="*/ 2147483647 w 271"/>
                <a:gd name="T65" fmla="*/ 2147483647 h 193"/>
                <a:gd name="T66" fmla="*/ 2147483647 w 271"/>
                <a:gd name="T67" fmla="*/ 2147483647 h 193"/>
                <a:gd name="T68" fmla="*/ 2147483647 w 271"/>
                <a:gd name="T69" fmla="*/ 2147483647 h 193"/>
                <a:gd name="T70" fmla="*/ 2147483647 w 271"/>
                <a:gd name="T71" fmla="*/ 2147483647 h 193"/>
                <a:gd name="T72" fmla="*/ 2147483647 w 271"/>
                <a:gd name="T73" fmla="*/ 2147483647 h 193"/>
                <a:gd name="T74" fmla="*/ 2147483647 w 271"/>
                <a:gd name="T75" fmla="*/ 2147483647 h 193"/>
                <a:gd name="T76" fmla="*/ 2147483647 w 271"/>
                <a:gd name="T77" fmla="*/ 2147483647 h 193"/>
                <a:gd name="T78" fmla="*/ 2147483647 w 271"/>
                <a:gd name="T79" fmla="*/ 0 h 193"/>
                <a:gd name="T80" fmla="*/ 2147483647 w 271"/>
                <a:gd name="T81" fmla="*/ 2147483647 h 193"/>
                <a:gd name="T82" fmla="*/ 2147483647 w 271"/>
                <a:gd name="T83" fmla="*/ 2147483647 h 193"/>
                <a:gd name="T84" fmla="*/ 2147483647 w 271"/>
                <a:gd name="T85" fmla="*/ 2147483647 h 193"/>
                <a:gd name="T86" fmla="*/ 2147483647 w 271"/>
                <a:gd name="T87" fmla="*/ 2147483647 h 193"/>
                <a:gd name="T88" fmla="*/ 2147483647 w 271"/>
                <a:gd name="T89" fmla="*/ 2147483647 h 193"/>
                <a:gd name="T90" fmla="*/ 2147483647 w 271"/>
                <a:gd name="T91" fmla="*/ 2147483647 h 193"/>
                <a:gd name="T92" fmla="*/ 2147483647 w 271"/>
                <a:gd name="T93" fmla="*/ 2147483647 h 193"/>
                <a:gd name="T94" fmla="*/ 2147483647 w 271"/>
                <a:gd name="T95" fmla="*/ 2147483647 h 1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1"/>
                <a:gd name="T145" fmla="*/ 0 h 193"/>
                <a:gd name="T146" fmla="*/ 271 w 271"/>
                <a:gd name="T147" fmla="*/ 193 h 1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1" h="193">
                  <a:moveTo>
                    <a:pt x="29" y="34"/>
                  </a:moveTo>
                  <a:lnTo>
                    <a:pt x="18" y="42"/>
                  </a:lnTo>
                  <a:lnTo>
                    <a:pt x="32" y="76"/>
                  </a:lnTo>
                  <a:lnTo>
                    <a:pt x="8" y="105"/>
                  </a:lnTo>
                  <a:lnTo>
                    <a:pt x="0" y="118"/>
                  </a:lnTo>
                  <a:lnTo>
                    <a:pt x="13" y="126"/>
                  </a:lnTo>
                  <a:lnTo>
                    <a:pt x="71" y="121"/>
                  </a:lnTo>
                  <a:lnTo>
                    <a:pt x="74" y="111"/>
                  </a:lnTo>
                  <a:lnTo>
                    <a:pt x="97" y="116"/>
                  </a:lnTo>
                  <a:lnTo>
                    <a:pt x="113" y="118"/>
                  </a:lnTo>
                  <a:lnTo>
                    <a:pt x="113" y="131"/>
                  </a:lnTo>
                  <a:lnTo>
                    <a:pt x="123" y="150"/>
                  </a:lnTo>
                  <a:lnTo>
                    <a:pt x="105" y="147"/>
                  </a:lnTo>
                  <a:lnTo>
                    <a:pt x="100" y="171"/>
                  </a:lnTo>
                  <a:lnTo>
                    <a:pt x="113" y="174"/>
                  </a:lnTo>
                  <a:lnTo>
                    <a:pt x="121" y="155"/>
                  </a:lnTo>
                  <a:lnTo>
                    <a:pt x="147" y="150"/>
                  </a:lnTo>
                  <a:lnTo>
                    <a:pt x="147" y="157"/>
                  </a:lnTo>
                  <a:lnTo>
                    <a:pt x="173" y="160"/>
                  </a:lnTo>
                  <a:lnTo>
                    <a:pt x="155" y="174"/>
                  </a:lnTo>
                  <a:lnTo>
                    <a:pt x="178" y="192"/>
                  </a:lnTo>
                  <a:lnTo>
                    <a:pt x="218" y="171"/>
                  </a:lnTo>
                  <a:lnTo>
                    <a:pt x="194" y="174"/>
                  </a:lnTo>
                  <a:lnTo>
                    <a:pt x="178" y="160"/>
                  </a:lnTo>
                  <a:lnTo>
                    <a:pt x="192" y="165"/>
                  </a:lnTo>
                  <a:lnTo>
                    <a:pt x="194" y="155"/>
                  </a:lnTo>
                  <a:lnTo>
                    <a:pt x="223" y="147"/>
                  </a:lnTo>
                  <a:lnTo>
                    <a:pt x="226" y="131"/>
                  </a:lnTo>
                  <a:lnTo>
                    <a:pt x="239" y="118"/>
                  </a:lnTo>
                  <a:lnTo>
                    <a:pt x="252" y="121"/>
                  </a:lnTo>
                  <a:lnTo>
                    <a:pt x="263" y="105"/>
                  </a:lnTo>
                  <a:lnTo>
                    <a:pt x="260" y="95"/>
                  </a:lnTo>
                  <a:lnTo>
                    <a:pt x="270" y="71"/>
                  </a:lnTo>
                  <a:lnTo>
                    <a:pt x="254" y="53"/>
                  </a:lnTo>
                  <a:lnTo>
                    <a:pt x="241" y="40"/>
                  </a:lnTo>
                  <a:lnTo>
                    <a:pt x="220" y="34"/>
                  </a:lnTo>
                  <a:lnTo>
                    <a:pt x="197" y="42"/>
                  </a:lnTo>
                  <a:lnTo>
                    <a:pt x="194" y="19"/>
                  </a:lnTo>
                  <a:lnTo>
                    <a:pt x="178" y="19"/>
                  </a:lnTo>
                  <a:lnTo>
                    <a:pt x="170" y="0"/>
                  </a:lnTo>
                  <a:lnTo>
                    <a:pt x="129" y="11"/>
                  </a:lnTo>
                  <a:lnTo>
                    <a:pt x="134" y="27"/>
                  </a:lnTo>
                  <a:lnTo>
                    <a:pt x="126" y="37"/>
                  </a:lnTo>
                  <a:lnTo>
                    <a:pt x="123" y="24"/>
                  </a:lnTo>
                  <a:lnTo>
                    <a:pt x="87" y="37"/>
                  </a:lnTo>
                  <a:lnTo>
                    <a:pt x="79" y="27"/>
                  </a:lnTo>
                  <a:lnTo>
                    <a:pt x="66" y="29"/>
                  </a:lnTo>
                  <a:lnTo>
                    <a:pt x="53" y="2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1" name="Freeform 703"/>
            <p:cNvSpPr>
              <a:spLocks/>
            </p:cNvSpPr>
            <p:nvPr/>
          </p:nvSpPr>
          <p:spPr bwMode="auto">
            <a:xfrm>
              <a:off x="4653087" y="2850111"/>
              <a:ext cx="219075" cy="180975"/>
            </a:xfrm>
            <a:custGeom>
              <a:avLst/>
              <a:gdLst>
                <a:gd name="T0" fmla="*/ 2147483647 w 138"/>
                <a:gd name="T1" fmla="*/ 2147483647 h 114"/>
                <a:gd name="T2" fmla="*/ 2147483647 w 138"/>
                <a:gd name="T3" fmla="*/ 2147483647 h 114"/>
                <a:gd name="T4" fmla="*/ 2147483647 w 138"/>
                <a:gd name="T5" fmla="*/ 2147483647 h 114"/>
                <a:gd name="T6" fmla="*/ 2147483647 w 138"/>
                <a:gd name="T7" fmla="*/ 2147483647 h 114"/>
                <a:gd name="T8" fmla="*/ 2147483647 w 138"/>
                <a:gd name="T9" fmla="*/ 0 h 114"/>
                <a:gd name="T10" fmla="*/ 2147483647 w 138"/>
                <a:gd name="T11" fmla="*/ 2147483647 h 114"/>
                <a:gd name="T12" fmla="*/ 2147483647 w 138"/>
                <a:gd name="T13" fmla="*/ 2147483647 h 114"/>
                <a:gd name="T14" fmla="*/ 2147483647 w 138"/>
                <a:gd name="T15" fmla="*/ 2147483647 h 114"/>
                <a:gd name="T16" fmla="*/ 2147483647 w 138"/>
                <a:gd name="T17" fmla="*/ 2147483647 h 114"/>
                <a:gd name="T18" fmla="*/ 2147483647 w 138"/>
                <a:gd name="T19" fmla="*/ 2147483647 h 114"/>
                <a:gd name="T20" fmla="*/ 2147483647 w 138"/>
                <a:gd name="T21" fmla="*/ 2147483647 h 114"/>
                <a:gd name="T22" fmla="*/ 0 w 138"/>
                <a:gd name="T23" fmla="*/ 2147483647 h 114"/>
                <a:gd name="T24" fmla="*/ 2147483647 w 138"/>
                <a:gd name="T25" fmla="*/ 2147483647 h 114"/>
                <a:gd name="T26" fmla="*/ 2147483647 w 138"/>
                <a:gd name="T27" fmla="*/ 2147483647 h 114"/>
                <a:gd name="T28" fmla="*/ 2147483647 w 138"/>
                <a:gd name="T29" fmla="*/ 2147483647 h 114"/>
                <a:gd name="T30" fmla="*/ 2147483647 w 138"/>
                <a:gd name="T31" fmla="*/ 2147483647 h 114"/>
                <a:gd name="T32" fmla="*/ 2147483647 w 138"/>
                <a:gd name="T33" fmla="*/ 2147483647 h 114"/>
                <a:gd name="T34" fmla="*/ 2147483647 w 138"/>
                <a:gd name="T35" fmla="*/ 2147483647 h 114"/>
                <a:gd name="T36" fmla="*/ 2147483647 w 138"/>
                <a:gd name="T37" fmla="*/ 2147483647 h 114"/>
                <a:gd name="T38" fmla="*/ 2147483647 w 138"/>
                <a:gd name="T39" fmla="*/ 2147483647 h 114"/>
                <a:gd name="T40" fmla="*/ 2147483647 w 138"/>
                <a:gd name="T41" fmla="*/ 2147483647 h 114"/>
                <a:gd name="T42" fmla="*/ 2147483647 w 138"/>
                <a:gd name="T43" fmla="*/ 2147483647 h 114"/>
                <a:gd name="T44" fmla="*/ 2147483647 w 138"/>
                <a:gd name="T45" fmla="*/ 2147483647 h 114"/>
                <a:gd name="T46" fmla="*/ 2147483647 w 138"/>
                <a:gd name="T47" fmla="*/ 2147483647 h 114"/>
                <a:gd name="T48" fmla="*/ 2147483647 w 138"/>
                <a:gd name="T49" fmla="*/ 214748364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114"/>
                <a:gd name="T77" fmla="*/ 138 w 138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114">
                  <a:moveTo>
                    <a:pt x="137" y="50"/>
                  </a:moveTo>
                  <a:lnTo>
                    <a:pt x="119" y="47"/>
                  </a:lnTo>
                  <a:lnTo>
                    <a:pt x="113" y="19"/>
                  </a:lnTo>
                  <a:lnTo>
                    <a:pt x="100" y="3"/>
                  </a:lnTo>
                  <a:lnTo>
                    <a:pt x="79" y="0"/>
                  </a:lnTo>
                  <a:lnTo>
                    <a:pt x="64" y="3"/>
                  </a:lnTo>
                  <a:lnTo>
                    <a:pt x="53" y="13"/>
                  </a:lnTo>
                  <a:lnTo>
                    <a:pt x="56" y="27"/>
                  </a:lnTo>
                  <a:lnTo>
                    <a:pt x="40" y="34"/>
                  </a:lnTo>
                  <a:lnTo>
                    <a:pt x="37" y="55"/>
                  </a:lnTo>
                  <a:lnTo>
                    <a:pt x="22" y="71"/>
                  </a:lnTo>
                  <a:lnTo>
                    <a:pt x="0" y="84"/>
                  </a:lnTo>
                  <a:lnTo>
                    <a:pt x="6" y="110"/>
                  </a:lnTo>
                  <a:lnTo>
                    <a:pt x="30" y="100"/>
                  </a:lnTo>
                  <a:lnTo>
                    <a:pt x="43" y="105"/>
                  </a:lnTo>
                  <a:lnTo>
                    <a:pt x="56" y="103"/>
                  </a:lnTo>
                  <a:lnTo>
                    <a:pt x="64" y="113"/>
                  </a:lnTo>
                  <a:lnTo>
                    <a:pt x="100" y="100"/>
                  </a:lnTo>
                  <a:lnTo>
                    <a:pt x="103" y="113"/>
                  </a:lnTo>
                  <a:lnTo>
                    <a:pt x="111" y="103"/>
                  </a:lnTo>
                  <a:lnTo>
                    <a:pt x="106" y="87"/>
                  </a:lnTo>
                  <a:lnTo>
                    <a:pt x="124" y="81"/>
                  </a:lnTo>
                  <a:lnTo>
                    <a:pt x="121" y="61"/>
                  </a:lnTo>
                  <a:lnTo>
                    <a:pt x="132" y="64"/>
                  </a:lnTo>
                  <a:lnTo>
                    <a:pt x="137" y="5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2" name="Freeform 704"/>
            <p:cNvSpPr>
              <a:spLocks/>
            </p:cNvSpPr>
            <p:nvPr/>
          </p:nvSpPr>
          <p:spPr bwMode="auto">
            <a:xfrm>
              <a:off x="4595937" y="2896149"/>
              <a:ext cx="117475" cy="88900"/>
            </a:xfrm>
            <a:custGeom>
              <a:avLst/>
              <a:gdLst>
                <a:gd name="T0" fmla="*/ 0 w 74"/>
                <a:gd name="T1" fmla="*/ 0 h 56"/>
                <a:gd name="T2" fmla="*/ 2147483647 w 74"/>
                <a:gd name="T3" fmla="*/ 2147483647 h 56"/>
                <a:gd name="T4" fmla="*/ 2147483647 w 74"/>
                <a:gd name="T5" fmla="*/ 2147483647 h 56"/>
                <a:gd name="T6" fmla="*/ 2147483647 w 74"/>
                <a:gd name="T7" fmla="*/ 2147483647 h 56"/>
                <a:gd name="T8" fmla="*/ 2147483647 w 74"/>
                <a:gd name="T9" fmla="*/ 2147483647 h 56"/>
                <a:gd name="T10" fmla="*/ 2147483647 w 74"/>
                <a:gd name="T11" fmla="*/ 2147483647 h 56"/>
                <a:gd name="T12" fmla="*/ 2147483647 w 74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56"/>
                <a:gd name="T23" fmla="*/ 74 w 74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56">
                  <a:moveTo>
                    <a:pt x="0" y="0"/>
                  </a:moveTo>
                  <a:lnTo>
                    <a:pt x="2" y="26"/>
                  </a:lnTo>
                  <a:lnTo>
                    <a:pt x="31" y="35"/>
                  </a:lnTo>
                  <a:lnTo>
                    <a:pt x="36" y="55"/>
                  </a:lnTo>
                  <a:lnTo>
                    <a:pt x="58" y="42"/>
                  </a:lnTo>
                  <a:lnTo>
                    <a:pt x="73" y="26"/>
                  </a:lnTo>
                  <a:lnTo>
                    <a:pt x="45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3" name="Freeform 705"/>
            <p:cNvSpPr>
              <a:spLocks/>
            </p:cNvSpPr>
            <p:nvPr/>
          </p:nvSpPr>
          <p:spPr bwMode="auto">
            <a:xfrm>
              <a:off x="4595937" y="2842174"/>
              <a:ext cx="147637" cy="96837"/>
            </a:xfrm>
            <a:custGeom>
              <a:avLst/>
              <a:gdLst>
                <a:gd name="T0" fmla="*/ 2147483647 w 93"/>
                <a:gd name="T1" fmla="*/ 0 h 61"/>
                <a:gd name="T2" fmla="*/ 2147483647 w 93"/>
                <a:gd name="T3" fmla="*/ 2147483647 h 61"/>
                <a:gd name="T4" fmla="*/ 2147483647 w 93"/>
                <a:gd name="T5" fmla="*/ 2147483647 h 61"/>
                <a:gd name="T6" fmla="*/ 2147483647 w 93"/>
                <a:gd name="T7" fmla="*/ 2147483647 h 61"/>
                <a:gd name="T8" fmla="*/ 0 w 93"/>
                <a:gd name="T9" fmla="*/ 2147483647 h 61"/>
                <a:gd name="T10" fmla="*/ 2147483647 w 93"/>
                <a:gd name="T11" fmla="*/ 2147483647 h 61"/>
                <a:gd name="T12" fmla="*/ 2147483647 w 93"/>
                <a:gd name="T13" fmla="*/ 2147483647 h 61"/>
                <a:gd name="T14" fmla="*/ 2147483647 w 93"/>
                <a:gd name="T15" fmla="*/ 2147483647 h 61"/>
                <a:gd name="T16" fmla="*/ 2147483647 w 93"/>
                <a:gd name="T17" fmla="*/ 2147483647 h 61"/>
                <a:gd name="T18" fmla="*/ 2147483647 w 93"/>
                <a:gd name="T19" fmla="*/ 2147483647 h 61"/>
                <a:gd name="T20" fmla="*/ 2147483647 w 93"/>
                <a:gd name="T21" fmla="*/ 214748364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61"/>
                <a:gd name="T35" fmla="*/ 93 w 93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61">
                  <a:moveTo>
                    <a:pt x="50" y="0"/>
                  </a:moveTo>
                  <a:lnTo>
                    <a:pt x="45" y="27"/>
                  </a:lnTo>
                  <a:lnTo>
                    <a:pt x="21" y="13"/>
                  </a:lnTo>
                  <a:lnTo>
                    <a:pt x="8" y="16"/>
                  </a:lnTo>
                  <a:lnTo>
                    <a:pt x="0" y="34"/>
                  </a:lnTo>
                  <a:lnTo>
                    <a:pt x="45" y="45"/>
                  </a:lnTo>
                  <a:lnTo>
                    <a:pt x="73" y="60"/>
                  </a:lnTo>
                  <a:lnTo>
                    <a:pt x="76" y="39"/>
                  </a:lnTo>
                  <a:lnTo>
                    <a:pt x="92" y="32"/>
                  </a:lnTo>
                  <a:lnTo>
                    <a:pt x="89" y="18"/>
                  </a:lnTo>
                  <a:lnTo>
                    <a:pt x="76" y="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4" name="Freeform 706"/>
            <p:cNvSpPr>
              <a:spLocks/>
            </p:cNvSpPr>
            <p:nvPr/>
          </p:nvSpPr>
          <p:spPr bwMode="auto">
            <a:xfrm>
              <a:off x="4559424" y="2937424"/>
              <a:ext cx="95250" cy="47625"/>
            </a:xfrm>
            <a:custGeom>
              <a:avLst/>
              <a:gdLst>
                <a:gd name="T0" fmla="*/ 0 w 60"/>
                <a:gd name="T1" fmla="*/ 2147483647 h 30"/>
                <a:gd name="T2" fmla="*/ 2147483647 w 60"/>
                <a:gd name="T3" fmla="*/ 2147483647 h 30"/>
                <a:gd name="T4" fmla="*/ 2147483647 w 60"/>
                <a:gd name="T5" fmla="*/ 2147483647 h 30"/>
                <a:gd name="T6" fmla="*/ 2147483647 w 60"/>
                <a:gd name="T7" fmla="*/ 0 h 30"/>
                <a:gd name="T8" fmla="*/ 2147483647 w 60"/>
                <a:gd name="T9" fmla="*/ 2147483647 h 30"/>
                <a:gd name="T10" fmla="*/ 2147483647 w 60"/>
                <a:gd name="T11" fmla="*/ 2147483647 h 30"/>
                <a:gd name="T12" fmla="*/ 2147483647 w 6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0"/>
                <a:gd name="T23" fmla="*/ 60 w 6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0">
                  <a:moveTo>
                    <a:pt x="0" y="21"/>
                  </a:moveTo>
                  <a:lnTo>
                    <a:pt x="59" y="29"/>
                  </a:lnTo>
                  <a:lnTo>
                    <a:pt x="54" y="9"/>
                  </a:lnTo>
                  <a:lnTo>
                    <a:pt x="25" y="0"/>
                  </a:lnTo>
                  <a:lnTo>
                    <a:pt x="25" y="11"/>
                  </a:lnTo>
                  <a:lnTo>
                    <a:pt x="18" y="11"/>
                  </a:lnTo>
                  <a:lnTo>
                    <a:pt x="23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5" name="Freeform 707"/>
            <p:cNvSpPr>
              <a:spLocks/>
            </p:cNvSpPr>
            <p:nvPr/>
          </p:nvSpPr>
          <p:spPr bwMode="auto">
            <a:xfrm>
              <a:off x="4653087" y="2796136"/>
              <a:ext cx="103187" cy="76200"/>
            </a:xfrm>
            <a:custGeom>
              <a:avLst/>
              <a:gdLst>
                <a:gd name="T0" fmla="*/ 0 w 65"/>
                <a:gd name="T1" fmla="*/ 2147483647 h 48"/>
                <a:gd name="T2" fmla="*/ 2147483647 w 65"/>
                <a:gd name="T3" fmla="*/ 2147483647 h 48"/>
                <a:gd name="T4" fmla="*/ 2147483647 w 65"/>
                <a:gd name="T5" fmla="*/ 2147483647 h 48"/>
                <a:gd name="T6" fmla="*/ 2147483647 w 65"/>
                <a:gd name="T7" fmla="*/ 2147483647 h 48"/>
                <a:gd name="T8" fmla="*/ 2147483647 w 65"/>
                <a:gd name="T9" fmla="*/ 2147483647 h 48"/>
                <a:gd name="T10" fmla="*/ 2147483647 w 65"/>
                <a:gd name="T11" fmla="*/ 2147483647 h 48"/>
                <a:gd name="T12" fmla="*/ 2147483647 w 6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8"/>
                <a:gd name="T23" fmla="*/ 65 w 6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8">
                  <a:moveTo>
                    <a:pt x="0" y="8"/>
                  </a:moveTo>
                  <a:lnTo>
                    <a:pt x="3" y="29"/>
                  </a:lnTo>
                  <a:lnTo>
                    <a:pt x="14" y="29"/>
                  </a:lnTo>
                  <a:lnTo>
                    <a:pt x="40" y="32"/>
                  </a:lnTo>
                  <a:lnTo>
                    <a:pt x="53" y="47"/>
                  </a:lnTo>
                  <a:lnTo>
                    <a:pt x="64" y="37"/>
                  </a:lnTo>
                  <a:lnTo>
                    <a:pt x="61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6" name="Freeform 708"/>
            <p:cNvSpPr>
              <a:spLocks/>
            </p:cNvSpPr>
            <p:nvPr/>
          </p:nvSpPr>
          <p:spPr bwMode="auto">
            <a:xfrm>
              <a:off x="4380037" y="4520161"/>
              <a:ext cx="288925" cy="292100"/>
            </a:xfrm>
            <a:custGeom>
              <a:avLst/>
              <a:gdLst>
                <a:gd name="T0" fmla="*/ 0 w 182"/>
                <a:gd name="T1" fmla="*/ 2147483647 h 184"/>
                <a:gd name="T2" fmla="*/ 2147483647 w 182"/>
                <a:gd name="T3" fmla="*/ 2147483647 h 184"/>
                <a:gd name="T4" fmla="*/ 2147483647 w 182"/>
                <a:gd name="T5" fmla="*/ 2147483647 h 184"/>
                <a:gd name="T6" fmla="*/ 2147483647 w 182"/>
                <a:gd name="T7" fmla="*/ 2147483647 h 184"/>
                <a:gd name="T8" fmla="*/ 2147483647 w 182"/>
                <a:gd name="T9" fmla="*/ 2147483647 h 184"/>
                <a:gd name="T10" fmla="*/ 2147483647 w 182"/>
                <a:gd name="T11" fmla="*/ 2147483647 h 184"/>
                <a:gd name="T12" fmla="*/ 2147483647 w 182"/>
                <a:gd name="T13" fmla="*/ 2147483647 h 184"/>
                <a:gd name="T14" fmla="*/ 2147483647 w 182"/>
                <a:gd name="T15" fmla="*/ 2147483647 h 184"/>
                <a:gd name="T16" fmla="*/ 2147483647 w 182"/>
                <a:gd name="T17" fmla="*/ 2147483647 h 184"/>
                <a:gd name="T18" fmla="*/ 2147483647 w 182"/>
                <a:gd name="T19" fmla="*/ 2147483647 h 184"/>
                <a:gd name="T20" fmla="*/ 2147483647 w 182"/>
                <a:gd name="T21" fmla="*/ 2147483647 h 184"/>
                <a:gd name="T22" fmla="*/ 2147483647 w 182"/>
                <a:gd name="T23" fmla="*/ 2147483647 h 184"/>
                <a:gd name="T24" fmla="*/ 2147483647 w 182"/>
                <a:gd name="T25" fmla="*/ 2147483647 h 184"/>
                <a:gd name="T26" fmla="*/ 2147483647 w 182"/>
                <a:gd name="T27" fmla="*/ 2147483647 h 184"/>
                <a:gd name="T28" fmla="*/ 2147483647 w 182"/>
                <a:gd name="T29" fmla="*/ 0 h 184"/>
                <a:gd name="T30" fmla="*/ 2147483647 w 182"/>
                <a:gd name="T31" fmla="*/ 2147483647 h 184"/>
                <a:gd name="T32" fmla="*/ 2147483647 w 182"/>
                <a:gd name="T33" fmla="*/ 2147483647 h 184"/>
                <a:gd name="T34" fmla="*/ 0 w 182"/>
                <a:gd name="T35" fmla="*/ 2147483647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184"/>
                <a:gd name="T56" fmla="*/ 182 w 182"/>
                <a:gd name="T57" fmla="*/ 184 h 1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184">
                  <a:moveTo>
                    <a:pt x="0" y="173"/>
                  </a:moveTo>
                  <a:lnTo>
                    <a:pt x="18" y="165"/>
                  </a:lnTo>
                  <a:lnTo>
                    <a:pt x="141" y="183"/>
                  </a:lnTo>
                  <a:lnTo>
                    <a:pt x="167" y="175"/>
                  </a:lnTo>
                  <a:lnTo>
                    <a:pt x="149" y="162"/>
                  </a:lnTo>
                  <a:lnTo>
                    <a:pt x="149" y="104"/>
                  </a:lnTo>
                  <a:lnTo>
                    <a:pt x="181" y="104"/>
                  </a:lnTo>
                  <a:lnTo>
                    <a:pt x="181" y="76"/>
                  </a:lnTo>
                  <a:lnTo>
                    <a:pt x="149" y="78"/>
                  </a:lnTo>
                  <a:lnTo>
                    <a:pt x="147" y="23"/>
                  </a:lnTo>
                  <a:lnTo>
                    <a:pt x="133" y="15"/>
                  </a:lnTo>
                  <a:lnTo>
                    <a:pt x="113" y="18"/>
                  </a:lnTo>
                  <a:lnTo>
                    <a:pt x="110" y="34"/>
                  </a:lnTo>
                  <a:lnTo>
                    <a:pt x="89" y="36"/>
                  </a:lnTo>
                  <a:lnTo>
                    <a:pt x="65" y="0"/>
                  </a:lnTo>
                  <a:lnTo>
                    <a:pt x="8" y="8"/>
                  </a:lnTo>
                  <a:lnTo>
                    <a:pt x="28" y="76"/>
                  </a:lnTo>
                  <a:lnTo>
                    <a:pt x="0" y="17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7" name="Freeform 709"/>
            <p:cNvSpPr>
              <a:spLocks/>
            </p:cNvSpPr>
            <p:nvPr/>
          </p:nvSpPr>
          <p:spPr bwMode="auto">
            <a:xfrm>
              <a:off x="4387974" y="4494761"/>
              <a:ext cx="26988" cy="30163"/>
            </a:xfrm>
            <a:custGeom>
              <a:avLst/>
              <a:gdLst>
                <a:gd name="T0" fmla="*/ 0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0 h 19"/>
                <a:gd name="T6" fmla="*/ 0 w 17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9"/>
                <a:gd name="T14" fmla="*/ 17 w 1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9">
                  <a:moveTo>
                    <a:pt x="0" y="2"/>
                  </a:moveTo>
                  <a:lnTo>
                    <a:pt x="3" y="18"/>
                  </a:lnTo>
                  <a:lnTo>
                    <a:pt x="16" y="0"/>
                  </a:lnTo>
                  <a:lnTo>
                    <a:pt x="0" y="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8" name="Freeform 710"/>
            <p:cNvSpPr>
              <a:spLocks/>
            </p:cNvSpPr>
            <p:nvPr/>
          </p:nvSpPr>
          <p:spPr bwMode="auto">
            <a:xfrm>
              <a:off x="4570537" y="4802736"/>
              <a:ext cx="219075" cy="222250"/>
            </a:xfrm>
            <a:custGeom>
              <a:avLst/>
              <a:gdLst>
                <a:gd name="T0" fmla="*/ 0 w 138"/>
                <a:gd name="T1" fmla="*/ 2147483647 h 140"/>
                <a:gd name="T2" fmla="*/ 0 w 138"/>
                <a:gd name="T3" fmla="*/ 2147483647 h 140"/>
                <a:gd name="T4" fmla="*/ 2147483647 w 138"/>
                <a:gd name="T5" fmla="*/ 2147483647 h 140"/>
                <a:gd name="T6" fmla="*/ 2147483647 w 138"/>
                <a:gd name="T7" fmla="*/ 2147483647 h 140"/>
                <a:gd name="T8" fmla="*/ 2147483647 w 138"/>
                <a:gd name="T9" fmla="*/ 2147483647 h 140"/>
                <a:gd name="T10" fmla="*/ 2147483647 w 138"/>
                <a:gd name="T11" fmla="*/ 2147483647 h 140"/>
                <a:gd name="T12" fmla="*/ 2147483647 w 138"/>
                <a:gd name="T13" fmla="*/ 0 h 140"/>
                <a:gd name="T14" fmla="*/ 2147483647 w 138"/>
                <a:gd name="T15" fmla="*/ 2147483647 h 140"/>
                <a:gd name="T16" fmla="*/ 2147483647 w 138"/>
                <a:gd name="T17" fmla="*/ 2147483647 h 140"/>
                <a:gd name="T18" fmla="*/ 2147483647 w 138"/>
                <a:gd name="T19" fmla="*/ 2147483647 h 140"/>
                <a:gd name="T20" fmla="*/ 2147483647 w 138"/>
                <a:gd name="T21" fmla="*/ 2147483647 h 140"/>
                <a:gd name="T22" fmla="*/ 2147483647 w 138"/>
                <a:gd name="T23" fmla="*/ 2147483647 h 140"/>
                <a:gd name="T24" fmla="*/ 2147483647 w 138"/>
                <a:gd name="T25" fmla="*/ 2147483647 h 140"/>
                <a:gd name="T26" fmla="*/ 2147483647 w 138"/>
                <a:gd name="T27" fmla="*/ 2147483647 h 140"/>
                <a:gd name="T28" fmla="*/ 0 w 138"/>
                <a:gd name="T29" fmla="*/ 2147483647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"/>
                <a:gd name="T46" fmla="*/ 0 h 140"/>
                <a:gd name="T47" fmla="*/ 138 w 138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" h="140">
                  <a:moveTo>
                    <a:pt x="0" y="107"/>
                  </a:moveTo>
                  <a:lnTo>
                    <a:pt x="0" y="65"/>
                  </a:lnTo>
                  <a:lnTo>
                    <a:pt x="13" y="65"/>
                  </a:lnTo>
                  <a:lnTo>
                    <a:pt x="13" y="13"/>
                  </a:lnTo>
                  <a:lnTo>
                    <a:pt x="42" y="5"/>
                  </a:lnTo>
                  <a:lnTo>
                    <a:pt x="52" y="16"/>
                  </a:lnTo>
                  <a:lnTo>
                    <a:pt x="76" y="0"/>
                  </a:lnTo>
                  <a:lnTo>
                    <a:pt x="118" y="58"/>
                  </a:lnTo>
                  <a:lnTo>
                    <a:pt x="137" y="68"/>
                  </a:lnTo>
                  <a:lnTo>
                    <a:pt x="82" y="118"/>
                  </a:lnTo>
                  <a:lnTo>
                    <a:pt x="50" y="118"/>
                  </a:lnTo>
                  <a:lnTo>
                    <a:pt x="32" y="139"/>
                  </a:lnTo>
                  <a:lnTo>
                    <a:pt x="11" y="139"/>
                  </a:lnTo>
                  <a:lnTo>
                    <a:pt x="11" y="120"/>
                  </a:lnTo>
                  <a:lnTo>
                    <a:pt x="0" y="10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79" name="Freeform 711"/>
            <p:cNvSpPr>
              <a:spLocks/>
            </p:cNvSpPr>
            <p:nvPr/>
          </p:nvSpPr>
          <p:spPr bwMode="auto">
            <a:xfrm>
              <a:off x="6764462" y="4269336"/>
              <a:ext cx="31750" cy="26988"/>
            </a:xfrm>
            <a:custGeom>
              <a:avLst/>
              <a:gdLst>
                <a:gd name="T0" fmla="*/ 0 w 20"/>
                <a:gd name="T1" fmla="*/ 2147483647 h 17"/>
                <a:gd name="T2" fmla="*/ 2147483647 w 20"/>
                <a:gd name="T3" fmla="*/ 2147483647 h 17"/>
                <a:gd name="T4" fmla="*/ 2147483647 w 20"/>
                <a:gd name="T5" fmla="*/ 0 h 17"/>
                <a:gd name="T6" fmla="*/ 0 w 20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6"/>
                  </a:moveTo>
                  <a:lnTo>
                    <a:pt x="11" y="16"/>
                  </a:lnTo>
                  <a:lnTo>
                    <a:pt x="19" y="0"/>
                  </a:lnTo>
                  <a:lnTo>
                    <a:pt x="0" y="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80" name="Freeform 712"/>
            <p:cNvSpPr>
              <a:spLocks/>
            </p:cNvSpPr>
            <p:nvPr/>
          </p:nvSpPr>
          <p:spPr bwMode="auto">
            <a:xfrm>
              <a:off x="4629274" y="3283499"/>
              <a:ext cx="147638" cy="80962"/>
            </a:xfrm>
            <a:custGeom>
              <a:avLst/>
              <a:gdLst>
                <a:gd name="T0" fmla="*/ 0 w 93"/>
                <a:gd name="T1" fmla="*/ 2147483647 h 51"/>
                <a:gd name="T2" fmla="*/ 2147483647 w 93"/>
                <a:gd name="T3" fmla="*/ 0 h 51"/>
                <a:gd name="T4" fmla="*/ 2147483647 w 93"/>
                <a:gd name="T5" fmla="*/ 2147483647 h 51"/>
                <a:gd name="T6" fmla="*/ 2147483647 w 93"/>
                <a:gd name="T7" fmla="*/ 2147483647 h 51"/>
                <a:gd name="T8" fmla="*/ 2147483647 w 93"/>
                <a:gd name="T9" fmla="*/ 2147483647 h 51"/>
                <a:gd name="T10" fmla="*/ 2147483647 w 93"/>
                <a:gd name="T11" fmla="*/ 2147483647 h 51"/>
                <a:gd name="T12" fmla="*/ 2147483647 w 93"/>
                <a:gd name="T13" fmla="*/ 2147483647 h 51"/>
                <a:gd name="T14" fmla="*/ 2147483647 w 93"/>
                <a:gd name="T15" fmla="*/ 2147483647 h 51"/>
                <a:gd name="T16" fmla="*/ 0 w 93"/>
                <a:gd name="T17" fmla="*/ 2147483647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51"/>
                <a:gd name="T29" fmla="*/ 93 w 9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51">
                  <a:moveTo>
                    <a:pt x="0" y="34"/>
                  </a:moveTo>
                  <a:lnTo>
                    <a:pt x="5" y="0"/>
                  </a:lnTo>
                  <a:lnTo>
                    <a:pt x="92" y="5"/>
                  </a:lnTo>
                  <a:lnTo>
                    <a:pt x="74" y="29"/>
                  </a:lnTo>
                  <a:lnTo>
                    <a:pt x="81" y="39"/>
                  </a:lnTo>
                  <a:lnTo>
                    <a:pt x="58" y="42"/>
                  </a:lnTo>
                  <a:lnTo>
                    <a:pt x="45" y="50"/>
                  </a:lnTo>
                  <a:lnTo>
                    <a:pt x="8" y="47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81" name="Freeform 713"/>
            <p:cNvSpPr>
              <a:spLocks/>
            </p:cNvSpPr>
            <p:nvPr/>
          </p:nvSpPr>
          <p:spPr bwMode="auto">
            <a:xfrm>
              <a:off x="6261224" y="3712124"/>
              <a:ext cx="204788" cy="438150"/>
            </a:xfrm>
            <a:custGeom>
              <a:avLst/>
              <a:gdLst>
                <a:gd name="T0" fmla="*/ 0 w 129"/>
                <a:gd name="T1" fmla="*/ 2147483647 h 276"/>
                <a:gd name="T2" fmla="*/ 2147483647 w 129"/>
                <a:gd name="T3" fmla="*/ 2147483647 h 276"/>
                <a:gd name="T4" fmla="*/ 2147483647 w 129"/>
                <a:gd name="T5" fmla="*/ 2147483647 h 276"/>
                <a:gd name="T6" fmla="*/ 2147483647 w 129"/>
                <a:gd name="T7" fmla="*/ 2147483647 h 276"/>
                <a:gd name="T8" fmla="*/ 2147483647 w 129"/>
                <a:gd name="T9" fmla="*/ 0 h 276"/>
                <a:gd name="T10" fmla="*/ 2147483647 w 129"/>
                <a:gd name="T11" fmla="*/ 2147483647 h 276"/>
                <a:gd name="T12" fmla="*/ 2147483647 w 129"/>
                <a:gd name="T13" fmla="*/ 2147483647 h 276"/>
                <a:gd name="T14" fmla="*/ 2147483647 w 129"/>
                <a:gd name="T15" fmla="*/ 2147483647 h 276"/>
                <a:gd name="T16" fmla="*/ 2147483647 w 129"/>
                <a:gd name="T17" fmla="*/ 2147483647 h 276"/>
                <a:gd name="T18" fmla="*/ 2147483647 w 129"/>
                <a:gd name="T19" fmla="*/ 2147483647 h 276"/>
                <a:gd name="T20" fmla="*/ 2147483647 w 129"/>
                <a:gd name="T21" fmla="*/ 2147483647 h 276"/>
                <a:gd name="T22" fmla="*/ 2147483647 w 129"/>
                <a:gd name="T23" fmla="*/ 2147483647 h 276"/>
                <a:gd name="T24" fmla="*/ 2147483647 w 129"/>
                <a:gd name="T25" fmla="*/ 2147483647 h 276"/>
                <a:gd name="T26" fmla="*/ 2147483647 w 129"/>
                <a:gd name="T27" fmla="*/ 2147483647 h 276"/>
                <a:gd name="T28" fmla="*/ 2147483647 w 129"/>
                <a:gd name="T29" fmla="*/ 2147483647 h 276"/>
                <a:gd name="T30" fmla="*/ 2147483647 w 129"/>
                <a:gd name="T31" fmla="*/ 2147483647 h 276"/>
                <a:gd name="T32" fmla="*/ 2147483647 w 129"/>
                <a:gd name="T33" fmla="*/ 2147483647 h 276"/>
                <a:gd name="T34" fmla="*/ 2147483647 w 129"/>
                <a:gd name="T35" fmla="*/ 2147483647 h 276"/>
                <a:gd name="T36" fmla="*/ 2147483647 w 129"/>
                <a:gd name="T37" fmla="*/ 2147483647 h 276"/>
                <a:gd name="T38" fmla="*/ 2147483647 w 129"/>
                <a:gd name="T39" fmla="*/ 2147483647 h 276"/>
                <a:gd name="T40" fmla="*/ 2147483647 w 129"/>
                <a:gd name="T41" fmla="*/ 2147483647 h 276"/>
                <a:gd name="T42" fmla="*/ 2147483647 w 129"/>
                <a:gd name="T43" fmla="*/ 2147483647 h 276"/>
                <a:gd name="T44" fmla="*/ 2147483647 w 129"/>
                <a:gd name="T45" fmla="*/ 2147483647 h 276"/>
                <a:gd name="T46" fmla="*/ 0 w 129"/>
                <a:gd name="T47" fmla="*/ 2147483647 h 2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9"/>
                <a:gd name="T73" fmla="*/ 0 h 276"/>
                <a:gd name="T74" fmla="*/ 129 w 129"/>
                <a:gd name="T75" fmla="*/ 276 h 2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9" h="276">
                  <a:moveTo>
                    <a:pt x="0" y="113"/>
                  </a:moveTo>
                  <a:lnTo>
                    <a:pt x="3" y="97"/>
                  </a:lnTo>
                  <a:lnTo>
                    <a:pt x="42" y="24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92" y="8"/>
                  </a:lnTo>
                  <a:lnTo>
                    <a:pt x="92" y="21"/>
                  </a:lnTo>
                  <a:lnTo>
                    <a:pt x="79" y="66"/>
                  </a:lnTo>
                  <a:lnTo>
                    <a:pt x="95" y="63"/>
                  </a:lnTo>
                  <a:lnTo>
                    <a:pt x="103" y="92"/>
                  </a:lnTo>
                  <a:lnTo>
                    <a:pt x="128" y="100"/>
                  </a:lnTo>
                  <a:lnTo>
                    <a:pt x="115" y="115"/>
                  </a:lnTo>
                  <a:lnTo>
                    <a:pt x="84" y="131"/>
                  </a:lnTo>
                  <a:lnTo>
                    <a:pt x="79" y="152"/>
                  </a:lnTo>
                  <a:lnTo>
                    <a:pt x="95" y="183"/>
                  </a:lnTo>
                  <a:lnTo>
                    <a:pt x="86" y="205"/>
                  </a:lnTo>
                  <a:lnTo>
                    <a:pt x="105" y="249"/>
                  </a:lnTo>
                  <a:lnTo>
                    <a:pt x="92" y="275"/>
                  </a:lnTo>
                  <a:lnTo>
                    <a:pt x="79" y="178"/>
                  </a:lnTo>
                  <a:lnTo>
                    <a:pt x="63" y="165"/>
                  </a:lnTo>
                  <a:lnTo>
                    <a:pt x="44" y="191"/>
                  </a:lnTo>
                  <a:lnTo>
                    <a:pt x="27" y="183"/>
                  </a:lnTo>
                  <a:lnTo>
                    <a:pt x="32" y="152"/>
                  </a:lnTo>
                  <a:lnTo>
                    <a:pt x="0" y="113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82" name="Freeform 714"/>
            <p:cNvSpPr>
              <a:spLocks/>
            </p:cNvSpPr>
            <p:nvPr/>
          </p:nvSpPr>
          <p:spPr bwMode="auto">
            <a:xfrm>
              <a:off x="4783262" y="4440786"/>
              <a:ext cx="42862" cy="47625"/>
            </a:xfrm>
            <a:custGeom>
              <a:avLst/>
              <a:gdLst>
                <a:gd name="T0" fmla="*/ 0 w 27"/>
                <a:gd name="T1" fmla="*/ 2147483647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0 h 30"/>
                <a:gd name="T10" fmla="*/ 0 w 27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30"/>
                <a:gd name="T20" fmla="*/ 27 w 2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30">
                  <a:moveTo>
                    <a:pt x="0" y="5"/>
                  </a:moveTo>
                  <a:lnTo>
                    <a:pt x="5" y="16"/>
                  </a:lnTo>
                  <a:lnTo>
                    <a:pt x="8" y="29"/>
                  </a:lnTo>
                  <a:lnTo>
                    <a:pt x="26" y="13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83" name="Freeform 715"/>
            <p:cNvSpPr>
              <a:spLocks/>
            </p:cNvSpPr>
            <p:nvPr/>
          </p:nvSpPr>
          <p:spPr bwMode="auto">
            <a:xfrm>
              <a:off x="6502524" y="4040736"/>
              <a:ext cx="109538" cy="101600"/>
            </a:xfrm>
            <a:custGeom>
              <a:avLst/>
              <a:gdLst>
                <a:gd name="T0" fmla="*/ 0 w 69"/>
                <a:gd name="T1" fmla="*/ 2147483647 h 64"/>
                <a:gd name="T2" fmla="*/ 2147483647 w 69"/>
                <a:gd name="T3" fmla="*/ 2147483647 h 64"/>
                <a:gd name="T4" fmla="*/ 2147483647 w 69"/>
                <a:gd name="T5" fmla="*/ 2147483647 h 64"/>
                <a:gd name="T6" fmla="*/ 2147483647 w 69"/>
                <a:gd name="T7" fmla="*/ 2147483647 h 64"/>
                <a:gd name="T8" fmla="*/ 2147483647 w 69"/>
                <a:gd name="T9" fmla="*/ 2147483647 h 64"/>
                <a:gd name="T10" fmla="*/ 2147483647 w 69"/>
                <a:gd name="T11" fmla="*/ 0 h 64"/>
                <a:gd name="T12" fmla="*/ 2147483647 w 69"/>
                <a:gd name="T13" fmla="*/ 2147483647 h 64"/>
                <a:gd name="T14" fmla="*/ 2147483647 w 69"/>
                <a:gd name="T15" fmla="*/ 2147483647 h 64"/>
                <a:gd name="T16" fmla="*/ 0 w 69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64"/>
                <a:gd name="T29" fmla="*/ 69 w 69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64">
                  <a:moveTo>
                    <a:pt x="0" y="11"/>
                  </a:moveTo>
                  <a:lnTo>
                    <a:pt x="3" y="45"/>
                  </a:lnTo>
                  <a:lnTo>
                    <a:pt x="13" y="63"/>
                  </a:lnTo>
                  <a:lnTo>
                    <a:pt x="27" y="63"/>
                  </a:lnTo>
                  <a:lnTo>
                    <a:pt x="68" y="34"/>
                  </a:lnTo>
                  <a:lnTo>
                    <a:pt x="68" y="0"/>
                  </a:lnTo>
                  <a:lnTo>
                    <a:pt x="37" y="6"/>
                  </a:lnTo>
                  <a:lnTo>
                    <a:pt x="8" y="3"/>
                  </a:lnTo>
                  <a:lnTo>
                    <a:pt x="0" y="11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84" name="Freeform 716"/>
            <p:cNvSpPr>
              <a:spLocks/>
            </p:cNvSpPr>
            <p:nvPr/>
          </p:nvSpPr>
          <p:spPr bwMode="auto">
            <a:xfrm>
              <a:off x="4300662" y="4086774"/>
              <a:ext cx="179387" cy="263525"/>
            </a:xfrm>
            <a:custGeom>
              <a:avLst/>
              <a:gdLst>
                <a:gd name="T0" fmla="*/ 0 w 113"/>
                <a:gd name="T1" fmla="*/ 2147483647 h 166"/>
                <a:gd name="T2" fmla="*/ 2147483647 w 113"/>
                <a:gd name="T3" fmla="*/ 2147483647 h 166"/>
                <a:gd name="T4" fmla="*/ 2147483647 w 113"/>
                <a:gd name="T5" fmla="*/ 2147483647 h 166"/>
                <a:gd name="T6" fmla="*/ 2147483647 w 113"/>
                <a:gd name="T7" fmla="*/ 2147483647 h 166"/>
                <a:gd name="T8" fmla="*/ 2147483647 w 113"/>
                <a:gd name="T9" fmla="*/ 2147483647 h 166"/>
                <a:gd name="T10" fmla="*/ 2147483647 w 113"/>
                <a:gd name="T11" fmla="*/ 2147483647 h 166"/>
                <a:gd name="T12" fmla="*/ 2147483647 w 113"/>
                <a:gd name="T13" fmla="*/ 0 h 166"/>
                <a:gd name="T14" fmla="*/ 2147483647 w 113"/>
                <a:gd name="T15" fmla="*/ 2147483647 h 166"/>
                <a:gd name="T16" fmla="*/ 2147483647 w 113"/>
                <a:gd name="T17" fmla="*/ 2147483647 h 166"/>
                <a:gd name="T18" fmla="*/ 2147483647 w 113"/>
                <a:gd name="T19" fmla="*/ 2147483647 h 166"/>
                <a:gd name="T20" fmla="*/ 2147483647 w 113"/>
                <a:gd name="T21" fmla="*/ 2147483647 h 166"/>
                <a:gd name="T22" fmla="*/ 2147483647 w 113"/>
                <a:gd name="T23" fmla="*/ 2147483647 h 166"/>
                <a:gd name="T24" fmla="*/ 2147483647 w 113"/>
                <a:gd name="T25" fmla="*/ 2147483647 h 166"/>
                <a:gd name="T26" fmla="*/ 2147483647 w 113"/>
                <a:gd name="T27" fmla="*/ 2147483647 h 166"/>
                <a:gd name="T28" fmla="*/ 2147483647 w 113"/>
                <a:gd name="T29" fmla="*/ 2147483647 h 166"/>
                <a:gd name="T30" fmla="*/ 2147483647 w 113"/>
                <a:gd name="T31" fmla="*/ 2147483647 h 166"/>
                <a:gd name="T32" fmla="*/ 2147483647 w 113"/>
                <a:gd name="T33" fmla="*/ 2147483647 h 166"/>
                <a:gd name="T34" fmla="*/ 0 w 113"/>
                <a:gd name="T35" fmla="*/ 2147483647 h 1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66"/>
                <a:gd name="T56" fmla="*/ 113 w 113"/>
                <a:gd name="T57" fmla="*/ 166 h 1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66">
                  <a:moveTo>
                    <a:pt x="0" y="118"/>
                  </a:moveTo>
                  <a:lnTo>
                    <a:pt x="18" y="87"/>
                  </a:lnTo>
                  <a:lnTo>
                    <a:pt x="42" y="92"/>
                  </a:lnTo>
                  <a:lnTo>
                    <a:pt x="73" y="24"/>
                  </a:lnTo>
                  <a:lnTo>
                    <a:pt x="89" y="16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102" y="39"/>
                  </a:lnTo>
                  <a:lnTo>
                    <a:pt x="81" y="47"/>
                  </a:lnTo>
                  <a:lnTo>
                    <a:pt x="102" y="79"/>
                  </a:lnTo>
                  <a:lnTo>
                    <a:pt x="92" y="118"/>
                  </a:lnTo>
                  <a:lnTo>
                    <a:pt x="112" y="144"/>
                  </a:lnTo>
                  <a:lnTo>
                    <a:pt x="110" y="165"/>
                  </a:lnTo>
                  <a:lnTo>
                    <a:pt x="70" y="157"/>
                  </a:lnTo>
                  <a:lnTo>
                    <a:pt x="42" y="155"/>
                  </a:lnTo>
                  <a:lnTo>
                    <a:pt x="21" y="157"/>
                  </a:lnTo>
                  <a:lnTo>
                    <a:pt x="18" y="129"/>
                  </a:lnTo>
                  <a:lnTo>
                    <a:pt x="0" y="118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87" name="Freeform 719"/>
            <p:cNvSpPr>
              <a:spLocks/>
            </p:cNvSpPr>
            <p:nvPr/>
          </p:nvSpPr>
          <p:spPr bwMode="auto">
            <a:xfrm>
              <a:off x="1840037" y="2084936"/>
              <a:ext cx="404812" cy="127000"/>
            </a:xfrm>
            <a:custGeom>
              <a:avLst/>
              <a:gdLst>
                <a:gd name="T0" fmla="*/ 0 w 255"/>
                <a:gd name="T1" fmla="*/ 2147483647 h 80"/>
                <a:gd name="T2" fmla="*/ 2147483647 w 255"/>
                <a:gd name="T3" fmla="*/ 0 h 80"/>
                <a:gd name="T4" fmla="*/ 2147483647 w 255"/>
                <a:gd name="T5" fmla="*/ 2147483647 h 80"/>
                <a:gd name="T6" fmla="*/ 2147483647 w 255"/>
                <a:gd name="T7" fmla="*/ 2147483647 h 80"/>
                <a:gd name="T8" fmla="*/ 2147483647 w 255"/>
                <a:gd name="T9" fmla="*/ 2147483647 h 80"/>
                <a:gd name="T10" fmla="*/ 2147483647 w 255"/>
                <a:gd name="T11" fmla="*/ 2147483647 h 80"/>
                <a:gd name="T12" fmla="*/ 2147483647 w 255"/>
                <a:gd name="T13" fmla="*/ 2147483647 h 80"/>
                <a:gd name="T14" fmla="*/ 2147483647 w 255"/>
                <a:gd name="T15" fmla="*/ 2147483647 h 80"/>
                <a:gd name="T16" fmla="*/ 2147483647 w 255"/>
                <a:gd name="T17" fmla="*/ 2147483647 h 80"/>
                <a:gd name="T18" fmla="*/ 2147483647 w 255"/>
                <a:gd name="T19" fmla="*/ 2147483647 h 80"/>
                <a:gd name="T20" fmla="*/ 2147483647 w 255"/>
                <a:gd name="T21" fmla="*/ 2147483647 h 80"/>
                <a:gd name="T22" fmla="*/ 2147483647 w 255"/>
                <a:gd name="T23" fmla="*/ 2147483647 h 80"/>
                <a:gd name="T24" fmla="*/ 2147483647 w 255"/>
                <a:gd name="T25" fmla="*/ 2147483647 h 80"/>
                <a:gd name="T26" fmla="*/ 2147483647 w 255"/>
                <a:gd name="T27" fmla="*/ 2147483647 h 80"/>
                <a:gd name="T28" fmla="*/ 2147483647 w 255"/>
                <a:gd name="T29" fmla="*/ 2147483647 h 80"/>
                <a:gd name="T30" fmla="*/ 2147483647 w 255"/>
                <a:gd name="T31" fmla="*/ 2147483647 h 80"/>
                <a:gd name="T32" fmla="*/ 2147483647 w 255"/>
                <a:gd name="T33" fmla="*/ 2147483647 h 80"/>
                <a:gd name="T34" fmla="*/ 2147483647 w 255"/>
                <a:gd name="T35" fmla="*/ 2147483647 h 80"/>
                <a:gd name="T36" fmla="*/ 2147483647 w 255"/>
                <a:gd name="T37" fmla="*/ 2147483647 h 80"/>
                <a:gd name="T38" fmla="*/ 2147483647 w 255"/>
                <a:gd name="T39" fmla="*/ 2147483647 h 80"/>
                <a:gd name="T40" fmla="*/ 2147483647 w 255"/>
                <a:gd name="T41" fmla="*/ 2147483647 h 80"/>
                <a:gd name="T42" fmla="*/ 2147483647 w 255"/>
                <a:gd name="T43" fmla="*/ 2147483647 h 80"/>
                <a:gd name="T44" fmla="*/ 2147483647 w 255"/>
                <a:gd name="T45" fmla="*/ 2147483647 h 80"/>
                <a:gd name="T46" fmla="*/ 2147483647 w 255"/>
                <a:gd name="T47" fmla="*/ 2147483647 h 80"/>
                <a:gd name="T48" fmla="*/ 2147483647 w 255"/>
                <a:gd name="T49" fmla="*/ 2147483647 h 80"/>
                <a:gd name="T50" fmla="*/ 2147483647 w 255"/>
                <a:gd name="T51" fmla="*/ 2147483647 h 80"/>
                <a:gd name="T52" fmla="*/ 2147483647 w 255"/>
                <a:gd name="T53" fmla="*/ 2147483647 h 80"/>
                <a:gd name="T54" fmla="*/ 2147483647 w 255"/>
                <a:gd name="T55" fmla="*/ 2147483647 h 80"/>
                <a:gd name="T56" fmla="*/ 2147483647 w 255"/>
                <a:gd name="T57" fmla="*/ 2147483647 h 80"/>
                <a:gd name="T58" fmla="*/ 2147483647 w 255"/>
                <a:gd name="T59" fmla="*/ 2147483647 h 80"/>
                <a:gd name="T60" fmla="*/ 2147483647 w 255"/>
                <a:gd name="T61" fmla="*/ 2147483647 h 80"/>
                <a:gd name="T62" fmla="*/ 0 w 255"/>
                <a:gd name="T63" fmla="*/ 2147483647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5"/>
                <a:gd name="T97" fmla="*/ 0 h 80"/>
                <a:gd name="T98" fmla="*/ 255 w 255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5" h="80">
                  <a:moveTo>
                    <a:pt x="0" y="11"/>
                  </a:moveTo>
                  <a:lnTo>
                    <a:pt x="16" y="0"/>
                  </a:lnTo>
                  <a:lnTo>
                    <a:pt x="39" y="5"/>
                  </a:lnTo>
                  <a:lnTo>
                    <a:pt x="53" y="11"/>
                  </a:lnTo>
                  <a:lnTo>
                    <a:pt x="50" y="21"/>
                  </a:lnTo>
                  <a:lnTo>
                    <a:pt x="79" y="11"/>
                  </a:lnTo>
                  <a:lnTo>
                    <a:pt x="94" y="18"/>
                  </a:lnTo>
                  <a:lnTo>
                    <a:pt x="81" y="18"/>
                  </a:lnTo>
                  <a:lnTo>
                    <a:pt x="115" y="26"/>
                  </a:lnTo>
                  <a:lnTo>
                    <a:pt x="79" y="29"/>
                  </a:lnTo>
                  <a:lnTo>
                    <a:pt x="94" y="31"/>
                  </a:lnTo>
                  <a:lnTo>
                    <a:pt x="84" y="42"/>
                  </a:lnTo>
                  <a:lnTo>
                    <a:pt x="100" y="37"/>
                  </a:lnTo>
                  <a:lnTo>
                    <a:pt x="118" y="53"/>
                  </a:lnTo>
                  <a:lnTo>
                    <a:pt x="121" y="45"/>
                  </a:lnTo>
                  <a:lnTo>
                    <a:pt x="165" y="53"/>
                  </a:lnTo>
                  <a:lnTo>
                    <a:pt x="215" y="39"/>
                  </a:lnTo>
                  <a:lnTo>
                    <a:pt x="254" y="55"/>
                  </a:lnTo>
                  <a:lnTo>
                    <a:pt x="241" y="60"/>
                  </a:lnTo>
                  <a:lnTo>
                    <a:pt x="247" y="76"/>
                  </a:lnTo>
                  <a:lnTo>
                    <a:pt x="220" y="79"/>
                  </a:lnTo>
                  <a:lnTo>
                    <a:pt x="197" y="65"/>
                  </a:lnTo>
                  <a:lnTo>
                    <a:pt x="197" y="76"/>
                  </a:lnTo>
                  <a:lnTo>
                    <a:pt x="183" y="79"/>
                  </a:lnTo>
                  <a:lnTo>
                    <a:pt x="126" y="79"/>
                  </a:lnTo>
                  <a:lnTo>
                    <a:pt x="121" y="68"/>
                  </a:lnTo>
                  <a:lnTo>
                    <a:pt x="105" y="79"/>
                  </a:lnTo>
                  <a:lnTo>
                    <a:pt x="89" y="68"/>
                  </a:lnTo>
                  <a:lnTo>
                    <a:pt x="79" y="76"/>
                  </a:lnTo>
                  <a:lnTo>
                    <a:pt x="55" y="23"/>
                  </a:lnTo>
                  <a:lnTo>
                    <a:pt x="31" y="26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89" name="Freeform 721"/>
            <p:cNvSpPr>
              <a:spLocks/>
            </p:cNvSpPr>
            <p:nvPr/>
          </p:nvSpPr>
          <p:spPr bwMode="auto">
            <a:xfrm>
              <a:off x="4446712" y="4124874"/>
              <a:ext cx="301625" cy="192087"/>
            </a:xfrm>
            <a:custGeom>
              <a:avLst/>
              <a:gdLst>
                <a:gd name="T0" fmla="*/ 0 w 190"/>
                <a:gd name="T1" fmla="*/ 2147483647 h 121"/>
                <a:gd name="T2" fmla="*/ 2147483647 w 190"/>
                <a:gd name="T3" fmla="*/ 2147483647 h 121"/>
                <a:gd name="T4" fmla="*/ 2147483647 w 190"/>
                <a:gd name="T5" fmla="*/ 2147483647 h 121"/>
                <a:gd name="T6" fmla="*/ 2147483647 w 190"/>
                <a:gd name="T7" fmla="*/ 2147483647 h 121"/>
                <a:gd name="T8" fmla="*/ 2147483647 w 190"/>
                <a:gd name="T9" fmla="*/ 2147483647 h 121"/>
                <a:gd name="T10" fmla="*/ 2147483647 w 190"/>
                <a:gd name="T11" fmla="*/ 0 h 121"/>
                <a:gd name="T12" fmla="*/ 2147483647 w 190"/>
                <a:gd name="T13" fmla="*/ 2147483647 h 121"/>
                <a:gd name="T14" fmla="*/ 2147483647 w 190"/>
                <a:gd name="T15" fmla="*/ 2147483647 h 121"/>
                <a:gd name="T16" fmla="*/ 2147483647 w 190"/>
                <a:gd name="T17" fmla="*/ 2147483647 h 121"/>
                <a:gd name="T18" fmla="*/ 2147483647 w 190"/>
                <a:gd name="T19" fmla="*/ 2147483647 h 121"/>
                <a:gd name="T20" fmla="*/ 2147483647 w 190"/>
                <a:gd name="T21" fmla="*/ 2147483647 h 121"/>
                <a:gd name="T22" fmla="*/ 2147483647 w 190"/>
                <a:gd name="T23" fmla="*/ 2147483647 h 121"/>
                <a:gd name="T24" fmla="*/ 2147483647 w 190"/>
                <a:gd name="T25" fmla="*/ 2147483647 h 121"/>
                <a:gd name="T26" fmla="*/ 2147483647 w 190"/>
                <a:gd name="T27" fmla="*/ 2147483647 h 121"/>
                <a:gd name="T28" fmla="*/ 0 w 190"/>
                <a:gd name="T29" fmla="*/ 2147483647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"/>
                <a:gd name="T46" fmla="*/ 0 h 121"/>
                <a:gd name="T47" fmla="*/ 190 w 190"/>
                <a:gd name="T48" fmla="*/ 121 h 1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" h="121">
                  <a:moveTo>
                    <a:pt x="0" y="94"/>
                  </a:moveTo>
                  <a:lnTo>
                    <a:pt x="10" y="55"/>
                  </a:lnTo>
                  <a:lnTo>
                    <a:pt x="57" y="47"/>
                  </a:lnTo>
                  <a:lnTo>
                    <a:pt x="63" y="31"/>
                  </a:lnTo>
                  <a:lnTo>
                    <a:pt x="86" y="29"/>
                  </a:lnTo>
                  <a:lnTo>
                    <a:pt x="120" y="0"/>
                  </a:lnTo>
                  <a:lnTo>
                    <a:pt x="130" y="31"/>
                  </a:lnTo>
                  <a:lnTo>
                    <a:pt x="157" y="47"/>
                  </a:lnTo>
                  <a:lnTo>
                    <a:pt x="189" y="89"/>
                  </a:lnTo>
                  <a:lnTo>
                    <a:pt x="102" y="99"/>
                  </a:lnTo>
                  <a:lnTo>
                    <a:pt x="71" y="89"/>
                  </a:lnTo>
                  <a:lnTo>
                    <a:pt x="57" y="110"/>
                  </a:lnTo>
                  <a:lnTo>
                    <a:pt x="37" y="110"/>
                  </a:lnTo>
                  <a:lnTo>
                    <a:pt x="20" y="120"/>
                  </a:lnTo>
                  <a:lnTo>
                    <a:pt x="0" y="94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0" name="Freeform 722"/>
            <p:cNvSpPr>
              <a:spLocks/>
            </p:cNvSpPr>
            <p:nvPr/>
          </p:nvSpPr>
          <p:spPr bwMode="auto">
            <a:xfrm>
              <a:off x="4416549" y="3832774"/>
              <a:ext cx="252413" cy="381000"/>
            </a:xfrm>
            <a:custGeom>
              <a:avLst/>
              <a:gdLst>
                <a:gd name="T0" fmla="*/ 0 w 159"/>
                <a:gd name="T1" fmla="*/ 2147483647 h 240"/>
                <a:gd name="T2" fmla="*/ 2147483647 w 159"/>
                <a:gd name="T3" fmla="*/ 2147483647 h 240"/>
                <a:gd name="T4" fmla="*/ 2147483647 w 159"/>
                <a:gd name="T5" fmla="*/ 2147483647 h 240"/>
                <a:gd name="T6" fmla="*/ 2147483647 w 159"/>
                <a:gd name="T7" fmla="*/ 2147483647 h 240"/>
                <a:gd name="T8" fmla="*/ 2147483647 w 159"/>
                <a:gd name="T9" fmla="*/ 2147483647 h 240"/>
                <a:gd name="T10" fmla="*/ 2147483647 w 159"/>
                <a:gd name="T11" fmla="*/ 2147483647 h 240"/>
                <a:gd name="T12" fmla="*/ 2147483647 w 159"/>
                <a:gd name="T13" fmla="*/ 2147483647 h 240"/>
                <a:gd name="T14" fmla="*/ 2147483647 w 159"/>
                <a:gd name="T15" fmla="*/ 2147483647 h 240"/>
                <a:gd name="T16" fmla="*/ 2147483647 w 159"/>
                <a:gd name="T17" fmla="*/ 2147483647 h 240"/>
                <a:gd name="T18" fmla="*/ 2147483647 w 159"/>
                <a:gd name="T19" fmla="*/ 2147483647 h 240"/>
                <a:gd name="T20" fmla="*/ 2147483647 w 159"/>
                <a:gd name="T21" fmla="*/ 2147483647 h 240"/>
                <a:gd name="T22" fmla="*/ 2147483647 w 159"/>
                <a:gd name="T23" fmla="*/ 2147483647 h 240"/>
                <a:gd name="T24" fmla="*/ 2147483647 w 159"/>
                <a:gd name="T25" fmla="*/ 2147483647 h 240"/>
                <a:gd name="T26" fmla="*/ 2147483647 w 159"/>
                <a:gd name="T27" fmla="*/ 2147483647 h 240"/>
                <a:gd name="T28" fmla="*/ 2147483647 w 159"/>
                <a:gd name="T29" fmla="*/ 0 h 240"/>
                <a:gd name="T30" fmla="*/ 2147483647 w 159"/>
                <a:gd name="T31" fmla="*/ 2147483647 h 240"/>
                <a:gd name="T32" fmla="*/ 2147483647 w 159"/>
                <a:gd name="T33" fmla="*/ 2147483647 h 240"/>
                <a:gd name="T34" fmla="*/ 2147483647 w 159"/>
                <a:gd name="T35" fmla="*/ 2147483647 h 240"/>
                <a:gd name="T36" fmla="*/ 2147483647 w 159"/>
                <a:gd name="T37" fmla="*/ 2147483647 h 240"/>
                <a:gd name="T38" fmla="*/ 0 w 159"/>
                <a:gd name="T39" fmla="*/ 2147483647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9"/>
                <a:gd name="T61" fmla="*/ 0 h 240"/>
                <a:gd name="T62" fmla="*/ 159 w 159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9" h="240">
                  <a:moveTo>
                    <a:pt x="0" y="137"/>
                  </a:moveTo>
                  <a:lnTo>
                    <a:pt x="24" y="147"/>
                  </a:lnTo>
                  <a:lnTo>
                    <a:pt x="19" y="160"/>
                  </a:lnTo>
                  <a:lnTo>
                    <a:pt x="29" y="199"/>
                  </a:lnTo>
                  <a:lnTo>
                    <a:pt x="8" y="207"/>
                  </a:lnTo>
                  <a:lnTo>
                    <a:pt x="29" y="239"/>
                  </a:lnTo>
                  <a:lnTo>
                    <a:pt x="76" y="231"/>
                  </a:lnTo>
                  <a:lnTo>
                    <a:pt x="82" y="215"/>
                  </a:lnTo>
                  <a:lnTo>
                    <a:pt x="105" y="213"/>
                  </a:lnTo>
                  <a:lnTo>
                    <a:pt x="139" y="184"/>
                  </a:lnTo>
                  <a:lnTo>
                    <a:pt x="126" y="157"/>
                  </a:lnTo>
                  <a:lnTo>
                    <a:pt x="142" y="115"/>
                  </a:lnTo>
                  <a:lnTo>
                    <a:pt x="158" y="115"/>
                  </a:lnTo>
                  <a:lnTo>
                    <a:pt x="158" y="58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4" y="26"/>
                  </a:lnTo>
                  <a:lnTo>
                    <a:pt x="39" y="45"/>
                  </a:lnTo>
                  <a:lnTo>
                    <a:pt x="29" y="97"/>
                  </a:lnTo>
                  <a:lnTo>
                    <a:pt x="0" y="13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1" name="Freeform 723"/>
            <p:cNvSpPr>
              <a:spLocks/>
            </p:cNvSpPr>
            <p:nvPr/>
          </p:nvSpPr>
          <p:spPr bwMode="auto">
            <a:xfrm>
              <a:off x="5824662" y="3000924"/>
              <a:ext cx="1428750" cy="908050"/>
            </a:xfrm>
            <a:custGeom>
              <a:avLst/>
              <a:gdLst>
                <a:gd name="T0" fmla="*/ 2147483647 w 900"/>
                <a:gd name="T1" fmla="*/ 2147483647 h 572"/>
                <a:gd name="T2" fmla="*/ 2147483647 w 900"/>
                <a:gd name="T3" fmla="*/ 2147483647 h 572"/>
                <a:gd name="T4" fmla="*/ 2147483647 w 900"/>
                <a:gd name="T5" fmla="*/ 2147483647 h 572"/>
                <a:gd name="T6" fmla="*/ 2147483647 w 900"/>
                <a:gd name="T7" fmla="*/ 2147483647 h 572"/>
                <a:gd name="T8" fmla="*/ 2147483647 w 900"/>
                <a:gd name="T9" fmla="*/ 2147483647 h 572"/>
                <a:gd name="T10" fmla="*/ 2147483647 w 900"/>
                <a:gd name="T11" fmla="*/ 2147483647 h 572"/>
                <a:gd name="T12" fmla="*/ 2147483647 w 900"/>
                <a:gd name="T13" fmla="*/ 2147483647 h 572"/>
                <a:gd name="T14" fmla="*/ 2147483647 w 900"/>
                <a:gd name="T15" fmla="*/ 2147483647 h 572"/>
                <a:gd name="T16" fmla="*/ 2147483647 w 900"/>
                <a:gd name="T17" fmla="*/ 2147483647 h 572"/>
                <a:gd name="T18" fmla="*/ 2147483647 w 900"/>
                <a:gd name="T19" fmla="*/ 2147483647 h 572"/>
                <a:gd name="T20" fmla="*/ 2147483647 w 900"/>
                <a:gd name="T21" fmla="*/ 2147483647 h 572"/>
                <a:gd name="T22" fmla="*/ 2147483647 w 900"/>
                <a:gd name="T23" fmla="*/ 2147483647 h 572"/>
                <a:gd name="T24" fmla="*/ 2147483647 w 900"/>
                <a:gd name="T25" fmla="*/ 2147483647 h 572"/>
                <a:gd name="T26" fmla="*/ 2147483647 w 900"/>
                <a:gd name="T27" fmla="*/ 2147483647 h 572"/>
                <a:gd name="T28" fmla="*/ 2147483647 w 900"/>
                <a:gd name="T29" fmla="*/ 2147483647 h 572"/>
                <a:gd name="T30" fmla="*/ 2147483647 w 900"/>
                <a:gd name="T31" fmla="*/ 2147483647 h 572"/>
                <a:gd name="T32" fmla="*/ 2147483647 w 900"/>
                <a:gd name="T33" fmla="*/ 2147483647 h 572"/>
                <a:gd name="T34" fmla="*/ 2147483647 w 900"/>
                <a:gd name="T35" fmla="*/ 2147483647 h 572"/>
                <a:gd name="T36" fmla="*/ 2147483647 w 900"/>
                <a:gd name="T37" fmla="*/ 2147483647 h 572"/>
                <a:gd name="T38" fmla="*/ 2147483647 w 900"/>
                <a:gd name="T39" fmla="*/ 2147483647 h 572"/>
                <a:gd name="T40" fmla="*/ 2147483647 w 900"/>
                <a:gd name="T41" fmla="*/ 2147483647 h 572"/>
                <a:gd name="T42" fmla="*/ 2147483647 w 900"/>
                <a:gd name="T43" fmla="*/ 2147483647 h 572"/>
                <a:gd name="T44" fmla="*/ 2147483647 w 900"/>
                <a:gd name="T45" fmla="*/ 2147483647 h 572"/>
                <a:gd name="T46" fmla="*/ 2147483647 w 900"/>
                <a:gd name="T47" fmla="*/ 2147483647 h 572"/>
                <a:gd name="T48" fmla="*/ 2147483647 w 900"/>
                <a:gd name="T49" fmla="*/ 2147483647 h 572"/>
                <a:gd name="T50" fmla="*/ 2147483647 w 900"/>
                <a:gd name="T51" fmla="*/ 2147483647 h 572"/>
                <a:gd name="T52" fmla="*/ 2147483647 w 900"/>
                <a:gd name="T53" fmla="*/ 2147483647 h 572"/>
                <a:gd name="T54" fmla="*/ 2147483647 w 900"/>
                <a:gd name="T55" fmla="*/ 2147483647 h 572"/>
                <a:gd name="T56" fmla="*/ 2147483647 w 900"/>
                <a:gd name="T57" fmla="*/ 2147483647 h 572"/>
                <a:gd name="T58" fmla="*/ 2147483647 w 900"/>
                <a:gd name="T59" fmla="*/ 2147483647 h 572"/>
                <a:gd name="T60" fmla="*/ 2147483647 w 900"/>
                <a:gd name="T61" fmla="*/ 2147483647 h 572"/>
                <a:gd name="T62" fmla="*/ 2147483647 w 900"/>
                <a:gd name="T63" fmla="*/ 2147483647 h 572"/>
                <a:gd name="T64" fmla="*/ 2147483647 w 900"/>
                <a:gd name="T65" fmla="*/ 2147483647 h 572"/>
                <a:gd name="T66" fmla="*/ 2147483647 w 900"/>
                <a:gd name="T67" fmla="*/ 2147483647 h 572"/>
                <a:gd name="T68" fmla="*/ 2147483647 w 900"/>
                <a:gd name="T69" fmla="*/ 2147483647 h 572"/>
                <a:gd name="T70" fmla="*/ 2147483647 w 900"/>
                <a:gd name="T71" fmla="*/ 2147483647 h 572"/>
                <a:gd name="T72" fmla="*/ 2147483647 w 900"/>
                <a:gd name="T73" fmla="*/ 2147483647 h 572"/>
                <a:gd name="T74" fmla="*/ 2147483647 w 900"/>
                <a:gd name="T75" fmla="*/ 2147483647 h 572"/>
                <a:gd name="T76" fmla="*/ 2147483647 w 900"/>
                <a:gd name="T77" fmla="*/ 2147483647 h 572"/>
                <a:gd name="T78" fmla="*/ 2147483647 w 900"/>
                <a:gd name="T79" fmla="*/ 2147483647 h 572"/>
                <a:gd name="T80" fmla="*/ 2147483647 w 900"/>
                <a:gd name="T81" fmla="*/ 2147483647 h 572"/>
                <a:gd name="T82" fmla="*/ 2147483647 w 900"/>
                <a:gd name="T83" fmla="*/ 2147483647 h 572"/>
                <a:gd name="T84" fmla="*/ 2147483647 w 900"/>
                <a:gd name="T85" fmla="*/ 2147483647 h 572"/>
                <a:gd name="T86" fmla="*/ 2147483647 w 900"/>
                <a:gd name="T87" fmla="*/ 2147483647 h 572"/>
                <a:gd name="T88" fmla="*/ 2147483647 w 900"/>
                <a:gd name="T89" fmla="*/ 2147483647 h 572"/>
                <a:gd name="T90" fmla="*/ 2147483647 w 900"/>
                <a:gd name="T91" fmla="*/ 2147483647 h 572"/>
                <a:gd name="T92" fmla="*/ 2147483647 w 900"/>
                <a:gd name="T93" fmla="*/ 2147483647 h 572"/>
                <a:gd name="T94" fmla="*/ 2147483647 w 900"/>
                <a:gd name="T95" fmla="*/ 2147483647 h 572"/>
                <a:gd name="T96" fmla="*/ 2147483647 w 900"/>
                <a:gd name="T97" fmla="*/ 2147483647 h 572"/>
                <a:gd name="T98" fmla="*/ 2147483647 w 900"/>
                <a:gd name="T99" fmla="*/ 2147483647 h 572"/>
                <a:gd name="T100" fmla="*/ 2147483647 w 900"/>
                <a:gd name="T101" fmla="*/ 2147483647 h 572"/>
                <a:gd name="T102" fmla="*/ 0 w 900"/>
                <a:gd name="T103" fmla="*/ 2147483647 h 5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0"/>
                <a:gd name="T157" fmla="*/ 0 h 572"/>
                <a:gd name="T158" fmla="*/ 900 w 900"/>
                <a:gd name="T159" fmla="*/ 572 h 5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0" h="572">
                  <a:moveTo>
                    <a:pt x="0" y="270"/>
                  </a:moveTo>
                  <a:lnTo>
                    <a:pt x="5" y="251"/>
                  </a:lnTo>
                  <a:lnTo>
                    <a:pt x="39" y="246"/>
                  </a:lnTo>
                  <a:lnTo>
                    <a:pt x="94" y="215"/>
                  </a:lnTo>
                  <a:lnTo>
                    <a:pt x="102" y="191"/>
                  </a:lnTo>
                  <a:lnTo>
                    <a:pt x="91" y="165"/>
                  </a:lnTo>
                  <a:lnTo>
                    <a:pt x="128" y="157"/>
                  </a:lnTo>
                  <a:lnTo>
                    <a:pt x="136" y="121"/>
                  </a:lnTo>
                  <a:lnTo>
                    <a:pt x="175" y="126"/>
                  </a:lnTo>
                  <a:lnTo>
                    <a:pt x="178" y="99"/>
                  </a:lnTo>
                  <a:lnTo>
                    <a:pt x="207" y="89"/>
                  </a:lnTo>
                  <a:lnTo>
                    <a:pt x="220" y="107"/>
                  </a:lnTo>
                  <a:lnTo>
                    <a:pt x="243" y="115"/>
                  </a:lnTo>
                  <a:lnTo>
                    <a:pt x="251" y="157"/>
                  </a:lnTo>
                  <a:lnTo>
                    <a:pt x="317" y="175"/>
                  </a:lnTo>
                  <a:lnTo>
                    <a:pt x="346" y="204"/>
                  </a:lnTo>
                  <a:lnTo>
                    <a:pt x="398" y="199"/>
                  </a:lnTo>
                  <a:lnTo>
                    <a:pt x="456" y="222"/>
                  </a:lnTo>
                  <a:lnTo>
                    <a:pt x="537" y="204"/>
                  </a:lnTo>
                  <a:lnTo>
                    <a:pt x="561" y="183"/>
                  </a:lnTo>
                  <a:lnTo>
                    <a:pt x="564" y="165"/>
                  </a:lnTo>
                  <a:lnTo>
                    <a:pt x="587" y="168"/>
                  </a:lnTo>
                  <a:lnTo>
                    <a:pt x="634" y="133"/>
                  </a:lnTo>
                  <a:lnTo>
                    <a:pt x="674" y="131"/>
                  </a:lnTo>
                  <a:lnTo>
                    <a:pt x="653" y="104"/>
                  </a:lnTo>
                  <a:lnTo>
                    <a:pt x="616" y="112"/>
                  </a:lnTo>
                  <a:lnTo>
                    <a:pt x="616" y="86"/>
                  </a:lnTo>
                  <a:lnTo>
                    <a:pt x="629" y="68"/>
                  </a:lnTo>
                  <a:lnTo>
                    <a:pt x="648" y="76"/>
                  </a:lnTo>
                  <a:lnTo>
                    <a:pt x="671" y="68"/>
                  </a:lnTo>
                  <a:lnTo>
                    <a:pt x="689" y="31"/>
                  </a:lnTo>
                  <a:lnTo>
                    <a:pt x="682" y="18"/>
                  </a:lnTo>
                  <a:lnTo>
                    <a:pt x="731" y="0"/>
                  </a:lnTo>
                  <a:lnTo>
                    <a:pt x="763" y="13"/>
                  </a:lnTo>
                  <a:lnTo>
                    <a:pt x="792" y="76"/>
                  </a:lnTo>
                  <a:lnTo>
                    <a:pt x="836" y="92"/>
                  </a:lnTo>
                  <a:lnTo>
                    <a:pt x="844" y="112"/>
                  </a:lnTo>
                  <a:lnTo>
                    <a:pt x="899" y="99"/>
                  </a:lnTo>
                  <a:lnTo>
                    <a:pt x="873" y="160"/>
                  </a:lnTo>
                  <a:lnTo>
                    <a:pt x="841" y="170"/>
                  </a:lnTo>
                  <a:lnTo>
                    <a:pt x="847" y="191"/>
                  </a:lnTo>
                  <a:lnTo>
                    <a:pt x="836" y="207"/>
                  </a:lnTo>
                  <a:lnTo>
                    <a:pt x="831" y="199"/>
                  </a:lnTo>
                  <a:lnTo>
                    <a:pt x="802" y="217"/>
                  </a:lnTo>
                  <a:lnTo>
                    <a:pt x="802" y="225"/>
                  </a:lnTo>
                  <a:lnTo>
                    <a:pt x="784" y="225"/>
                  </a:lnTo>
                  <a:lnTo>
                    <a:pt x="747" y="254"/>
                  </a:lnTo>
                  <a:lnTo>
                    <a:pt x="700" y="273"/>
                  </a:lnTo>
                  <a:lnTo>
                    <a:pt x="716" y="244"/>
                  </a:lnTo>
                  <a:lnTo>
                    <a:pt x="708" y="233"/>
                  </a:lnTo>
                  <a:lnTo>
                    <a:pt x="648" y="267"/>
                  </a:lnTo>
                  <a:lnTo>
                    <a:pt x="645" y="278"/>
                  </a:lnTo>
                  <a:lnTo>
                    <a:pt x="668" y="298"/>
                  </a:lnTo>
                  <a:lnTo>
                    <a:pt x="692" y="291"/>
                  </a:lnTo>
                  <a:lnTo>
                    <a:pt x="718" y="296"/>
                  </a:lnTo>
                  <a:lnTo>
                    <a:pt x="684" y="315"/>
                  </a:lnTo>
                  <a:lnTo>
                    <a:pt x="671" y="338"/>
                  </a:lnTo>
                  <a:lnTo>
                    <a:pt x="710" y="391"/>
                  </a:lnTo>
                  <a:lnTo>
                    <a:pt x="684" y="385"/>
                  </a:lnTo>
                  <a:lnTo>
                    <a:pt x="710" y="403"/>
                  </a:lnTo>
                  <a:lnTo>
                    <a:pt x="684" y="417"/>
                  </a:lnTo>
                  <a:lnTo>
                    <a:pt x="710" y="419"/>
                  </a:lnTo>
                  <a:lnTo>
                    <a:pt x="663" y="501"/>
                  </a:lnTo>
                  <a:lnTo>
                    <a:pt x="629" y="529"/>
                  </a:lnTo>
                  <a:lnTo>
                    <a:pt x="595" y="535"/>
                  </a:lnTo>
                  <a:lnTo>
                    <a:pt x="592" y="535"/>
                  </a:lnTo>
                  <a:lnTo>
                    <a:pt x="587" y="532"/>
                  </a:lnTo>
                  <a:lnTo>
                    <a:pt x="577" y="543"/>
                  </a:lnTo>
                  <a:lnTo>
                    <a:pt x="537" y="553"/>
                  </a:lnTo>
                  <a:lnTo>
                    <a:pt x="535" y="571"/>
                  </a:lnTo>
                  <a:lnTo>
                    <a:pt x="530" y="548"/>
                  </a:lnTo>
                  <a:lnTo>
                    <a:pt x="506" y="550"/>
                  </a:lnTo>
                  <a:lnTo>
                    <a:pt x="464" y="526"/>
                  </a:lnTo>
                  <a:lnTo>
                    <a:pt x="417" y="537"/>
                  </a:lnTo>
                  <a:lnTo>
                    <a:pt x="412" y="537"/>
                  </a:lnTo>
                  <a:lnTo>
                    <a:pt x="412" y="553"/>
                  </a:lnTo>
                  <a:lnTo>
                    <a:pt x="403" y="548"/>
                  </a:lnTo>
                  <a:lnTo>
                    <a:pt x="378" y="540"/>
                  </a:lnTo>
                  <a:lnTo>
                    <a:pt x="370" y="511"/>
                  </a:lnTo>
                  <a:lnTo>
                    <a:pt x="354" y="514"/>
                  </a:lnTo>
                  <a:lnTo>
                    <a:pt x="367" y="469"/>
                  </a:lnTo>
                  <a:lnTo>
                    <a:pt x="367" y="456"/>
                  </a:lnTo>
                  <a:lnTo>
                    <a:pt x="351" y="448"/>
                  </a:lnTo>
                  <a:lnTo>
                    <a:pt x="333" y="443"/>
                  </a:lnTo>
                  <a:lnTo>
                    <a:pt x="327" y="425"/>
                  </a:lnTo>
                  <a:lnTo>
                    <a:pt x="267" y="453"/>
                  </a:lnTo>
                  <a:lnTo>
                    <a:pt x="238" y="445"/>
                  </a:lnTo>
                  <a:lnTo>
                    <a:pt x="223" y="461"/>
                  </a:lnTo>
                  <a:lnTo>
                    <a:pt x="220" y="448"/>
                  </a:lnTo>
                  <a:lnTo>
                    <a:pt x="212" y="453"/>
                  </a:lnTo>
                  <a:lnTo>
                    <a:pt x="178" y="453"/>
                  </a:lnTo>
                  <a:lnTo>
                    <a:pt x="155" y="430"/>
                  </a:lnTo>
                  <a:lnTo>
                    <a:pt x="110" y="414"/>
                  </a:lnTo>
                  <a:lnTo>
                    <a:pt x="78" y="403"/>
                  </a:lnTo>
                  <a:lnTo>
                    <a:pt x="71" y="377"/>
                  </a:lnTo>
                  <a:lnTo>
                    <a:pt x="86" y="374"/>
                  </a:lnTo>
                  <a:lnTo>
                    <a:pt x="78" y="351"/>
                  </a:lnTo>
                  <a:lnTo>
                    <a:pt x="96" y="327"/>
                  </a:lnTo>
                  <a:lnTo>
                    <a:pt x="84" y="317"/>
                  </a:lnTo>
                  <a:lnTo>
                    <a:pt x="57" y="330"/>
                  </a:lnTo>
                  <a:lnTo>
                    <a:pt x="13" y="301"/>
                  </a:lnTo>
                  <a:lnTo>
                    <a:pt x="15" y="298"/>
                  </a:lnTo>
                  <a:lnTo>
                    <a:pt x="15" y="278"/>
                  </a:lnTo>
                  <a:lnTo>
                    <a:pt x="0" y="270"/>
                  </a:lnTo>
                </a:path>
              </a:pathLst>
            </a:custGeom>
            <a:solidFill>
              <a:srgbClr val="00B050"/>
            </a:solidFill>
            <a:ln w="635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2" name="Freeform 724"/>
            <p:cNvSpPr>
              <a:spLocks/>
            </p:cNvSpPr>
            <p:nvPr/>
          </p:nvSpPr>
          <p:spPr bwMode="auto">
            <a:xfrm>
              <a:off x="6643812" y="3912149"/>
              <a:ext cx="52387" cy="46037"/>
            </a:xfrm>
            <a:custGeom>
              <a:avLst/>
              <a:gdLst>
                <a:gd name="T0" fmla="*/ 0 w 33"/>
                <a:gd name="T1" fmla="*/ 2147483647 h 29"/>
                <a:gd name="T2" fmla="*/ 2147483647 w 33"/>
                <a:gd name="T3" fmla="*/ 0 h 29"/>
                <a:gd name="T4" fmla="*/ 2147483647 w 33"/>
                <a:gd name="T5" fmla="*/ 2147483647 h 29"/>
                <a:gd name="T6" fmla="*/ 2147483647 w 33"/>
                <a:gd name="T7" fmla="*/ 2147483647 h 29"/>
                <a:gd name="T8" fmla="*/ 0 w 33"/>
                <a:gd name="T9" fmla="*/ 214748364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9"/>
                <a:gd name="T17" fmla="*/ 33 w 3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9">
                  <a:moveTo>
                    <a:pt x="0" y="18"/>
                  </a:moveTo>
                  <a:lnTo>
                    <a:pt x="11" y="0"/>
                  </a:lnTo>
                  <a:lnTo>
                    <a:pt x="32" y="5"/>
                  </a:lnTo>
                  <a:lnTo>
                    <a:pt x="14" y="28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3" name="Freeform 725"/>
            <p:cNvSpPr>
              <a:spLocks/>
            </p:cNvSpPr>
            <p:nvPr/>
          </p:nvSpPr>
          <p:spPr bwMode="auto">
            <a:xfrm>
              <a:off x="6907337" y="3786736"/>
              <a:ext cx="42862" cy="77788"/>
            </a:xfrm>
            <a:custGeom>
              <a:avLst/>
              <a:gdLst>
                <a:gd name="T0" fmla="*/ 0 w 27"/>
                <a:gd name="T1" fmla="*/ 2147483647 h 49"/>
                <a:gd name="T2" fmla="*/ 2147483647 w 27"/>
                <a:gd name="T3" fmla="*/ 2147483647 h 49"/>
                <a:gd name="T4" fmla="*/ 2147483647 w 27"/>
                <a:gd name="T5" fmla="*/ 0 h 49"/>
                <a:gd name="T6" fmla="*/ 2147483647 w 27"/>
                <a:gd name="T7" fmla="*/ 2147483647 h 49"/>
                <a:gd name="T8" fmla="*/ 0 w 27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49"/>
                <a:gd name="T17" fmla="*/ 27 w 27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49">
                  <a:moveTo>
                    <a:pt x="0" y="19"/>
                  </a:moveTo>
                  <a:lnTo>
                    <a:pt x="10" y="48"/>
                  </a:lnTo>
                  <a:lnTo>
                    <a:pt x="26" y="0"/>
                  </a:lnTo>
                  <a:lnTo>
                    <a:pt x="12" y="3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4" name="Freeform 726"/>
            <p:cNvSpPr>
              <a:spLocks/>
            </p:cNvSpPr>
            <p:nvPr/>
          </p:nvSpPr>
          <p:spPr bwMode="auto">
            <a:xfrm>
              <a:off x="4362574" y="4299499"/>
              <a:ext cx="176213" cy="200025"/>
            </a:xfrm>
            <a:custGeom>
              <a:avLst/>
              <a:gdLst>
                <a:gd name="T0" fmla="*/ 0 w 111"/>
                <a:gd name="T1" fmla="*/ 2147483647 h 126"/>
                <a:gd name="T2" fmla="*/ 2147483647 w 111"/>
                <a:gd name="T3" fmla="*/ 2147483647 h 126"/>
                <a:gd name="T4" fmla="*/ 2147483647 w 111"/>
                <a:gd name="T5" fmla="*/ 2147483647 h 126"/>
                <a:gd name="T6" fmla="*/ 2147483647 w 111"/>
                <a:gd name="T7" fmla="*/ 2147483647 h 126"/>
                <a:gd name="T8" fmla="*/ 2147483647 w 111"/>
                <a:gd name="T9" fmla="*/ 2147483647 h 126"/>
                <a:gd name="T10" fmla="*/ 2147483647 w 111"/>
                <a:gd name="T11" fmla="*/ 2147483647 h 126"/>
                <a:gd name="T12" fmla="*/ 2147483647 w 111"/>
                <a:gd name="T13" fmla="*/ 2147483647 h 126"/>
                <a:gd name="T14" fmla="*/ 2147483647 w 111"/>
                <a:gd name="T15" fmla="*/ 0 h 126"/>
                <a:gd name="T16" fmla="*/ 2147483647 w 111"/>
                <a:gd name="T17" fmla="*/ 0 h 126"/>
                <a:gd name="T18" fmla="*/ 2147483647 w 111"/>
                <a:gd name="T19" fmla="*/ 2147483647 h 126"/>
                <a:gd name="T20" fmla="*/ 2147483647 w 111"/>
                <a:gd name="T21" fmla="*/ 2147483647 h 126"/>
                <a:gd name="T22" fmla="*/ 2147483647 w 111"/>
                <a:gd name="T23" fmla="*/ 2147483647 h 126"/>
                <a:gd name="T24" fmla="*/ 2147483647 w 111"/>
                <a:gd name="T25" fmla="*/ 2147483647 h 126"/>
                <a:gd name="T26" fmla="*/ 2147483647 w 111"/>
                <a:gd name="T27" fmla="*/ 2147483647 h 126"/>
                <a:gd name="T28" fmla="*/ 2147483647 w 111"/>
                <a:gd name="T29" fmla="*/ 2147483647 h 126"/>
                <a:gd name="T30" fmla="*/ 2147483647 w 111"/>
                <a:gd name="T31" fmla="*/ 2147483647 h 126"/>
                <a:gd name="T32" fmla="*/ 0 w 111"/>
                <a:gd name="T33" fmla="*/ 2147483647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26"/>
                <a:gd name="T53" fmla="*/ 111 w 111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26">
                  <a:moveTo>
                    <a:pt x="0" y="113"/>
                  </a:moveTo>
                  <a:lnTo>
                    <a:pt x="16" y="125"/>
                  </a:lnTo>
                  <a:lnTo>
                    <a:pt x="29" y="123"/>
                  </a:lnTo>
                  <a:lnTo>
                    <a:pt x="53" y="123"/>
                  </a:lnTo>
                  <a:lnTo>
                    <a:pt x="71" y="110"/>
                  </a:lnTo>
                  <a:lnTo>
                    <a:pt x="76" y="83"/>
                  </a:lnTo>
                  <a:lnTo>
                    <a:pt x="97" y="65"/>
                  </a:lnTo>
                  <a:lnTo>
                    <a:pt x="110" y="0"/>
                  </a:lnTo>
                  <a:lnTo>
                    <a:pt x="90" y="0"/>
                  </a:lnTo>
                  <a:lnTo>
                    <a:pt x="73" y="10"/>
                  </a:lnTo>
                  <a:lnTo>
                    <a:pt x="71" y="31"/>
                  </a:lnTo>
                  <a:lnTo>
                    <a:pt x="31" y="23"/>
                  </a:lnTo>
                  <a:lnTo>
                    <a:pt x="29" y="36"/>
                  </a:lnTo>
                  <a:lnTo>
                    <a:pt x="50" y="36"/>
                  </a:lnTo>
                  <a:lnTo>
                    <a:pt x="42" y="86"/>
                  </a:lnTo>
                  <a:lnTo>
                    <a:pt x="24" y="81"/>
                  </a:lnTo>
                  <a:lnTo>
                    <a:pt x="0" y="1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5" name="Freeform 727"/>
            <p:cNvSpPr>
              <a:spLocks/>
            </p:cNvSpPr>
            <p:nvPr/>
          </p:nvSpPr>
          <p:spPr bwMode="auto">
            <a:xfrm>
              <a:off x="4392737" y="4266161"/>
              <a:ext cx="446087" cy="433388"/>
            </a:xfrm>
            <a:custGeom>
              <a:avLst/>
              <a:gdLst>
                <a:gd name="T0" fmla="*/ 0 w 281"/>
                <a:gd name="T1" fmla="*/ 2147483647 h 273"/>
                <a:gd name="T2" fmla="*/ 0 w 281"/>
                <a:gd name="T3" fmla="*/ 2147483647 h 273"/>
                <a:gd name="T4" fmla="*/ 2147483647 w 281"/>
                <a:gd name="T5" fmla="*/ 2147483647 h 273"/>
                <a:gd name="T6" fmla="*/ 2147483647 w 281"/>
                <a:gd name="T7" fmla="*/ 2147483647 h 273"/>
                <a:gd name="T8" fmla="*/ 2147483647 w 281"/>
                <a:gd name="T9" fmla="*/ 2147483647 h 273"/>
                <a:gd name="T10" fmla="*/ 2147483647 w 281"/>
                <a:gd name="T11" fmla="*/ 2147483647 h 273"/>
                <a:gd name="T12" fmla="*/ 2147483647 w 281"/>
                <a:gd name="T13" fmla="*/ 2147483647 h 273"/>
                <a:gd name="T14" fmla="*/ 2147483647 w 281"/>
                <a:gd name="T15" fmla="*/ 2147483647 h 273"/>
                <a:gd name="T16" fmla="*/ 2147483647 w 281"/>
                <a:gd name="T17" fmla="*/ 2147483647 h 273"/>
                <a:gd name="T18" fmla="*/ 2147483647 w 281"/>
                <a:gd name="T19" fmla="*/ 2147483647 h 273"/>
                <a:gd name="T20" fmla="*/ 2147483647 w 281"/>
                <a:gd name="T21" fmla="*/ 2147483647 h 273"/>
                <a:gd name="T22" fmla="*/ 2147483647 w 281"/>
                <a:gd name="T23" fmla="*/ 2147483647 h 273"/>
                <a:gd name="T24" fmla="*/ 2147483647 w 281"/>
                <a:gd name="T25" fmla="*/ 2147483647 h 273"/>
                <a:gd name="T26" fmla="*/ 2147483647 w 281"/>
                <a:gd name="T27" fmla="*/ 2147483647 h 273"/>
                <a:gd name="T28" fmla="*/ 2147483647 w 281"/>
                <a:gd name="T29" fmla="*/ 2147483647 h 273"/>
                <a:gd name="T30" fmla="*/ 2147483647 w 281"/>
                <a:gd name="T31" fmla="*/ 2147483647 h 273"/>
                <a:gd name="T32" fmla="*/ 2147483647 w 281"/>
                <a:gd name="T33" fmla="*/ 2147483647 h 273"/>
                <a:gd name="T34" fmla="*/ 2147483647 w 281"/>
                <a:gd name="T35" fmla="*/ 2147483647 h 273"/>
                <a:gd name="T36" fmla="*/ 2147483647 w 281"/>
                <a:gd name="T37" fmla="*/ 2147483647 h 273"/>
                <a:gd name="T38" fmla="*/ 2147483647 w 281"/>
                <a:gd name="T39" fmla="*/ 2147483647 h 273"/>
                <a:gd name="T40" fmla="*/ 2147483647 w 281"/>
                <a:gd name="T41" fmla="*/ 2147483647 h 273"/>
                <a:gd name="T42" fmla="*/ 2147483647 w 281"/>
                <a:gd name="T43" fmla="*/ 2147483647 h 273"/>
                <a:gd name="T44" fmla="*/ 2147483647 w 281"/>
                <a:gd name="T45" fmla="*/ 0 h 273"/>
                <a:gd name="T46" fmla="*/ 2147483647 w 281"/>
                <a:gd name="T47" fmla="*/ 2147483647 h 273"/>
                <a:gd name="T48" fmla="*/ 2147483647 w 281"/>
                <a:gd name="T49" fmla="*/ 0 h 273"/>
                <a:gd name="T50" fmla="*/ 2147483647 w 281"/>
                <a:gd name="T51" fmla="*/ 2147483647 h 273"/>
                <a:gd name="T52" fmla="*/ 2147483647 w 281"/>
                <a:gd name="T53" fmla="*/ 2147483647 h 273"/>
                <a:gd name="T54" fmla="*/ 2147483647 w 281"/>
                <a:gd name="T55" fmla="*/ 2147483647 h 273"/>
                <a:gd name="T56" fmla="*/ 2147483647 w 281"/>
                <a:gd name="T57" fmla="*/ 2147483647 h 273"/>
                <a:gd name="T58" fmla="*/ 2147483647 w 281"/>
                <a:gd name="T59" fmla="*/ 2147483647 h 273"/>
                <a:gd name="T60" fmla="*/ 2147483647 w 281"/>
                <a:gd name="T61" fmla="*/ 2147483647 h 273"/>
                <a:gd name="T62" fmla="*/ 0 w 281"/>
                <a:gd name="T63" fmla="*/ 2147483647 h 2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1"/>
                <a:gd name="T97" fmla="*/ 0 h 273"/>
                <a:gd name="T98" fmla="*/ 281 w 281"/>
                <a:gd name="T99" fmla="*/ 273 h 2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1" h="273">
                  <a:moveTo>
                    <a:pt x="0" y="162"/>
                  </a:moveTo>
                  <a:lnTo>
                    <a:pt x="0" y="168"/>
                  </a:lnTo>
                  <a:lnTo>
                    <a:pt x="57" y="160"/>
                  </a:lnTo>
                  <a:lnTo>
                    <a:pt x="81" y="196"/>
                  </a:lnTo>
                  <a:lnTo>
                    <a:pt x="102" y="194"/>
                  </a:lnTo>
                  <a:lnTo>
                    <a:pt x="105" y="178"/>
                  </a:lnTo>
                  <a:lnTo>
                    <a:pt x="125" y="175"/>
                  </a:lnTo>
                  <a:lnTo>
                    <a:pt x="139" y="183"/>
                  </a:lnTo>
                  <a:lnTo>
                    <a:pt x="141" y="238"/>
                  </a:lnTo>
                  <a:lnTo>
                    <a:pt x="173" y="236"/>
                  </a:lnTo>
                  <a:lnTo>
                    <a:pt x="254" y="272"/>
                  </a:lnTo>
                  <a:lnTo>
                    <a:pt x="254" y="254"/>
                  </a:lnTo>
                  <a:lnTo>
                    <a:pt x="238" y="249"/>
                  </a:lnTo>
                  <a:lnTo>
                    <a:pt x="241" y="210"/>
                  </a:lnTo>
                  <a:lnTo>
                    <a:pt x="270" y="196"/>
                  </a:lnTo>
                  <a:lnTo>
                    <a:pt x="251" y="170"/>
                  </a:lnTo>
                  <a:lnTo>
                    <a:pt x="251" y="126"/>
                  </a:lnTo>
                  <a:lnTo>
                    <a:pt x="246" y="115"/>
                  </a:lnTo>
                  <a:lnTo>
                    <a:pt x="257" y="94"/>
                  </a:lnTo>
                  <a:lnTo>
                    <a:pt x="270" y="57"/>
                  </a:lnTo>
                  <a:lnTo>
                    <a:pt x="280" y="42"/>
                  </a:lnTo>
                  <a:lnTo>
                    <a:pt x="275" y="21"/>
                  </a:lnTo>
                  <a:lnTo>
                    <a:pt x="223" y="0"/>
                  </a:lnTo>
                  <a:lnTo>
                    <a:pt x="136" y="10"/>
                  </a:lnTo>
                  <a:lnTo>
                    <a:pt x="105" y="0"/>
                  </a:lnTo>
                  <a:lnTo>
                    <a:pt x="91" y="21"/>
                  </a:lnTo>
                  <a:lnTo>
                    <a:pt x="78" y="86"/>
                  </a:lnTo>
                  <a:lnTo>
                    <a:pt x="57" y="104"/>
                  </a:lnTo>
                  <a:lnTo>
                    <a:pt x="52" y="131"/>
                  </a:lnTo>
                  <a:lnTo>
                    <a:pt x="34" y="144"/>
                  </a:lnTo>
                  <a:lnTo>
                    <a:pt x="10" y="144"/>
                  </a:lnTo>
                  <a:lnTo>
                    <a:pt x="0" y="162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6" name="Freeform 728"/>
            <p:cNvSpPr>
              <a:spLocks/>
            </p:cNvSpPr>
            <p:nvPr/>
          </p:nvSpPr>
          <p:spPr bwMode="auto">
            <a:xfrm>
              <a:off x="4126037" y="4094711"/>
              <a:ext cx="63500" cy="142875"/>
            </a:xfrm>
            <a:custGeom>
              <a:avLst/>
              <a:gdLst>
                <a:gd name="T0" fmla="*/ 0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2147483647 h 90"/>
                <a:gd name="T6" fmla="*/ 2147483647 w 40"/>
                <a:gd name="T7" fmla="*/ 2147483647 h 90"/>
                <a:gd name="T8" fmla="*/ 2147483647 w 40"/>
                <a:gd name="T9" fmla="*/ 0 h 90"/>
                <a:gd name="T10" fmla="*/ 2147483647 w 40"/>
                <a:gd name="T11" fmla="*/ 2147483647 h 90"/>
                <a:gd name="T12" fmla="*/ 0 w 40"/>
                <a:gd name="T13" fmla="*/ 2147483647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90"/>
                <a:gd name="T23" fmla="*/ 40 w 40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90">
                  <a:moveTo>
                    <a:pt x="0" y="19"/>
                  </a:moveTo>
                  <a:lnTo>
                    <a:pt x="16" y="89"/>
                  </a:lnTo>
                  <a:lnTo>
                    <a:pt x="26" y="89"/>
                  </a:lnTo>
                  <a:lnTo>
                    <a:pt x="39" y="8"/>
                  </a:lnTo>
                  <a:lnTo>
                    <a:pt x="28" y="0"/>
                  </a:lnTo>
                  <a:lnTo>
                    <a:pt x="21" y="6"/>
                  </a:lnTo>
                  <a:lnTo>
                    <a:pt x="0" y="19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7" name="Freeform 729"/>
            <p:cNvSpPr>
              <a:spLocks/>
            </p:cNvSpPr>
            <p:nvPr/>
          </p:nvSpPr>
          <p:spPr bwMode="auto">
            <a:xfrm>
              <a:off x="4329237" y="4332836"/>
              <a:ext cx="39687" cy="30163"/>
            </a:xfrm>
            <a:custGeom>
              <a:avLst/>
              <a:gdLst>
                <a:gd name="T0" fmla="*/ 0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0 h 19"/>
                <a:gd name="T6" fmla="*/ 2147483647 w 25"/>
                <a:gd name="T7" fmla="*/ 2147483647 h 19"/>
                <a:gd name="T8" fmla="*/ 0 w 25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9"/>
                <a:gd name="T17" fmla="*/ 25 w 2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9">
                  <a:moveTo>
                    <a:pt x="0" y="18"/>
                  </a:moveTo>
                  <a:lnTo>
                    <a:pt x="3" y="2"/>
                  </a:lnTo>
                  <a:lnTo>
                    <a:pt x="24" y="0"/>
                  </a:lnTo>
                  <a:lnTo>
                    <a:pt x="24" y="15"/>
                  </a:lnTo>
                  <a:lnTo>
                    <a:pt x="0" y="1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8" name="Freeform 730"/>
            <p:cNvSpPr>
              <a:spLocks/>
            </p:cNvSpPr>
            <p:nvPr/>
          </p:nvSpPr>
          <p:spPr bwMode="auto">
            <a:xfrm>
              <a:off x="4870574" y="3961361"/>
              <a:ext cx="355600" cy="342900"/>
            </a:xfrm>
            <a:custGeom>
              <a:avLst/>
              <a:gdLst>
                <a:gd name="T0" fmla="*/ 0 w 224"/>
                <a:gd name="T1" fmla="*/ 2147483647 h 216"/>
                <a:gd name="T2" fmla="*/ 2147483647 w 224"/>
                <a:gd name="T3" fmla="*/ 2147483647 h 216"/>
                <a:gd name="T4" fmla="*/ 2147483647 w 224"/>
                <a:gd name="T5" fmla="*/ 2147483647 h 216"/>
                <a:gd name="T6" fmla="*/ 2147483647 w 224"/>
                <a:gd name="T7" fmla="*/ 2147483647 h 216"/>
                <a:gd name="T8" fmla="*/ 2147483647 w 224"/>
                <a:gd name="T9" fmla="*/ 2147483647 h 216"/>
                <a:gd name="T10" fmla="*/ 2147483647 w 224"/>
                <a:gd name="T11" fmla="*/ 0 h 216"/>
                <a:gd name="T12" fmla="*/ 2147483647 w 224"/>
                <a:gd name="T13" fmla="*/ 2147483647 h 216"/>
                <a:gd name="T14" fmla="*/ 2147483647 w 224"/>
                <a:gd name="T15" fmla="*/ 2147483647 h 216"/>
                <a:gd name="T16" fmla="*/ 2147483647 w 224"/>
                <a:gd name="T17" fmla="*/ 2147483647 h 216"/>
                <a:gd name="T18" fmla="*/ 2147483647 w 224"/>
                <a:gd name="T19" fmla="*/ 2147483647 h 216"/>
                <a:gd name="T20" fmla="*/ 2147483647 w 224"/>
                <a:gd name="T21" fmla="*/ 2147483647 h 216"/>
                <a:gd name="T22" fmla="*/ 2147483647 w 224"/>
                <a:gd name="T23" fmla="*/ 2147483647 h 216"/>
                <a:gd name="T24" fmla="*/ 2147483647 w 224"/>
                <a:gd name="T25" fmla="*/ 2147483647 h 216"/>
                <a:gd name="T26" fmla="*/ 2147483647 w 224"/>
                <a:gd name="T27" fmla="*/ 2147483647 h 216"/>
                <a:gd name="T28" fmla="*/ 2147483647 w 224"/>
                <a:gd name="T29" fmla="*/ 2147483647 h 216"/>
                <a:gd name="T30" fmla="*/ 2147483647 w 224"/>
                <a:gd name="T31" fmla="*/ 2147483647 h 216"/>
                <a:gd name="T32" fmla="*/ 2147483647 w 224"/>
                <a:gd name="T33" fmla="*/ 2147483647 h 216"/>
                <a:gd name="T34" fmla="*/ 0 w 224"/>
                <a:gd name="T35" fmla="*/ 2147483647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216"/>
                <a:gd name="T56" fmla="*/ 224 w 224"/>
                <a:gd name="T57" fmla="*/ 216 h 2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216">
                  <a:moveTo>
                    <a:pt x="0" y="152"/>
                  </a:moveTo>
                  <a:lnTo>
                    <a:pt x="21" y="139"/>
                  </a:lnTo>
                  <a:lnTo>
                    <a:pt x="21" y="113"/>
                  </a:lnTo>
                  <a:lnTo>
                    <a:pt x="50" y="76"/>
                  </a:lnTo>
                  <a:lnTo>
                    <a:pt x="63" y="14"/>
                  </a:lnTo>
                  <a:lnTo>
                    <a:pt x="84" y="0"/>
                  </a:lnTo>
                  <a:lnTo>
                    <a:pt x="103" y="42"/>
                  </a:lnTo>
                  <a:lnTo>
                    <a:pt x="150" y="79"/>
                  </a:lnTo>
                  <a:lnTo>
                    <a:pt x="134" y="100"/>
                  </a:lnTo>
                  <a:lnTo>
                    <a:pt x="147" y="105"/>
                  </a:lnTo>
                  <a:lnTo>
                    <a:pt x="165" y="132"/>
                  </a:lnTo>
                  <a:lnTo>
                    <a:pt x="223" y="150"/>
                  </a:lnTo>
                  <a:lnTo>
                    <a:pt x="181" y="194"/>
                  </a:lnTo>
                  <a:lnTo>
                    <a:pt x="134" y="210"/>
                  </a:lnTo>
                  <a:lnTo>
                    <a:pt x="92" y="215"/>
                  </a:lnTo>
                  <a:lnTo>
                    <a:pt x="47" y="200"/>
                  </a:lnTo>
                  <a:lnTo>
                    <a:pt x="29" y="168"/>
                  </a:lnTo>
                  <a:lnTo>
                    <a:pt x="0" y="152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099" name="Freeform 731"/>
            <p:cNvSpPr>
              <a:spLocks/>
            </p:cNvSpPr>
            <p:nvPr/>
          </p:nvSpPr>
          <p:spPr bwMode="auto">
            <a:xfrm>
              <a:off x="4308599" y="4332836"/>
              <a:ext cx="134938" cy="147638"/>
            </a:xfrm>
            <a:custGeom>
              <a:avLst/>
              <a:gdLst>
                <a:gd name="T0" fmla="*/ 0 w 85"/>
                <a:gd name="T1" fmla="*/ 2147483647 h 93"/>
                <a:gd name="T2" fmla="*/ 2147483647 w 85"/>
                <a:gd name="T3" fmla="*/ 2147483647 h 93"/>
                <a:gd name="T4" fmla="*/ 2147483647 w 85"/>
                <a:gd name="T5" fmla="*/ 2147483647 h 93"/>
                <a:gd name="T6" fmla="*/ 2147483647 w 85"/>
                <a:gd name="T7" fmla="*/ 2147483647 h 93"/>
                <a:gd name="T8" fmla="*/ 2147483647 w 85"/>
                <a:gd name="T9" fmla="*/ 2147483647 h 93"/>
                <a:gd name="T10" fmla="*/ 2147483647 w 85"/>
                <a:gd name="T11" fmla="*/ 0 h 93"/>
                <a:gd name="T12" fmla="*/ 2147483647 w 85"/>
                <a:gd name="T13" fmla="*/ 2147483647 h 93"/>
                <a:gd name="T14" fmla="*/ 2147483647 w 85"/>
                <a:gd name="T15" fmla="*/ 2147483647 h 93"/>
                <a:gd name="T16" fmla="*/ 2147483647 w 85"/>
                <a:gd name="T17" fmla="*/ 2147483647 h 93"/>
                <a:gd name="T18" fmla="*/ 2147483647 w 85"/>
                <a:gd name="T19" fmla="*/ 2147483647 h 93"/>
                <a:gd name="T20" fmla="*/ 2147483647 w 85"/>
                <a:gd name="T21" fmla="*/ 2147483647 h 93"/>
                <a:gd name="T22" fmla="*/ 2147483647 w 85"/>
                <a:gd name="T23" fmla="*/ 2147483647 h 93"/>
                <a:gd name="T24" fmla="*/ 0 w 85"/>
                <a:gd name="T25" fmla="*/ 2147483647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93"/>
                <a:gd name="T41" fmla="*/ 85 w 85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93">
                  <a:moveTo>
                    <a:pt x="0" y="44"/>
                  </a:moveTo>
                  <a:lnTo>
                    <a:pt x="8" y="28"/>
                  </a:lnTo>
                  <a:lnTo>
                    <a:pt x="16" y="28"/>
                  </a:lnTo>
                  <a:lnTo>
                    <a:pt x="13" y="18"/>
                  </a:lnTo>
                  <a:lnTo>
                    <a:pt x="37" y="15"/>
                  </a:lnTo>
                  <a:lnTo>
                    <a:pt x="37" y="0"/>
                  </a:lnTo>
                  <a:lnTo>
                    <a:pt x="65" y="2"/>
                  </a:lnTo>
                  <a:lnTo>
                    <a:pt x="63" y="15"/>
                  </a:lnTo>
                  <a:lnTo>
                    <a:pt x="84" y="15"/>
                  </a:lnTo>
                  <a:lnTo>
                    <a:pt x="76" y="65"/>
                  </a:lnTo>
                  <a:lnTo>
                    <a:pt x="58" y="60"/>
                  </a:lnTo>
                  <a:lnTo>
                    <a:pt x="34" y="92"/>
                  </a:lnTo>
                  <a:lnTo>
                    <a:pt x="0" y="4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0" name="Freeform 732"/>
            <p:cNvSpPr>
              <a:spLocks/>
            </p:cNvSpPr>
            <p:nvPr/>
          </p:nvSpPr>
          <p:spPr bwMode="auto">
            <a:xfrm>
              <a:off x="3713287" y="4061374"/>
              <a:ext cx="73025" cy="26987"/>
            </a:xfrm>
            <a:custGeom>
              <a:avLst/>
              <a:gdLst>
                <a:gd name="T0" fmla="*/ 0 w 46"/>
                <a:gd name="T1" fmla="*/ 2147483647 h 17"/>
                <a:gd name="T2" fmla="*/ 2147483647 w 46"/>
                <a:gd name="T3" fmla="*/ 0 h 17"/>
                <a:gd name="T4" fmla="*/ 2147483647 w 46"/>
                <a:gd name="T5" fmla="*/ 2147483647 h 17"/>
                <a:gd name="T6" fmla="*/ 0 w 46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17"/>
                <a:gd name="T14" fmla="*/ 46 w 4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17">
                  <a:moveTo>
                    <a:pt x="0" y="16"/>
                  </a:moveTo>
                  <a:lnTo>
                    <a:pt x="3" y="0"/>
                  </a:lnTo>
                  <a:lnTo>
                    <a:pt x="45" y="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1" name="Freeform 733"/>
            <p:cNvSpPr>
              <a:spLocks/>
            </p:cNvSpPr>
            <p:nvPr/>
          </p:nvSpPr>
          <p:spPr bwMode="auto">
            <a:xfrm>
              <a:off x="4033962" y="4120111"/>
              <a:ext cx="106362" cy="160338"/>
            </a:xfrm>
            <a:custGeom>
              <a:avLst/>
              <a:gdLst>
                <a:gd name="T0" fmla="*/ 0 w 67"/>
                <a:gd name="T1" fmla="*/ 2147483647 h 101"/>
                <a:gd name="T2" fmla="*/ 2147483647 w 67"/>
                <a:gd name="T3" fmla="*/ 2147483647 h 101"/>
                <a:gd name="T4" fmla="*/ 2147483647 w 67"/>
                <a:gd name="T5" fmla="*/ 2147483647 h 101"/>
                <a:gd name="T6" fmla="*/ 2147483647 w 67"/>
                <a:gd name="T7" fmla="*/ 0 h 101"/>
                <a:gd name="T8" fmla="*/ 2147483647 w 67"/>
                <a:gd name="T9" fmla="*/ 2147483647 h 101"/>
                <a:gd name="T10" fmla="*/ 2147483647 w 67"/>
                <a:gd name="T11" fmla="*/ 2147483647 h 101"/>
                <a:gd name="T12" fmla="*/ 0 w 67"/>
                <a:gd name="T13" fmla="*/ 214748364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01"/>
                <a:gd name="T23" fmla="*/ 67 w 6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01">
                  <a:moveTo>
                    <a:pt x="0" y="94"/>
                  </a:moveTo>
                  <a:lnTo>
                    <a:pt x="5" y="26"/>
                  </a:lnTo>
                  <a:lnTo>
                    <a:pt x="3" y="3"/>
                  </a:lnTo>
                  <a:lnTo>
                    <a:pt x="42" y="0"/>
                  </a:lnTo>
                  <a:lnTo>
                    <a:pt x="66" y="76"/>
                  </a:lnTo>
                  <a:lnTo>
                    <a:pt x="16" y="100"/>
                  </a:lnTo>
                  <a:lnTo>
                    <a:pt x="0" y="94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2" name="Freeform 734"/>
            <p:cNvSpPr>
              <a:spLocks/>
            </p:cNvSpPr>
            <p:nvPr/>
          </p:nvSpPr>
          <p:spPr bwMode="auto">
            <a:xfrm>
              <a:off x="3749799" y="4086774"/>
              <a:ext cx="177800" cy="127000"/>
            </a:xfrm>
            <a:custGeom>
              <a:avLst/>
              <a:gdLst>
                <a:gd name="T0" fmla="*/ 0 w 112"/>
                <a:gd name="T1" fmla="*/ 2147483647 h 80"/>
                <a:gd name="T2" fmla="*/ 2147483647 w 112"/>
                <a:gd name="T3" fmla="*/ 2147483647 h 80"/>
                <a:gd name="T4" fmla="*/ 2147483647 w 112"/>
                <a:gd name="T5" fmla="*/ 0 h 80"/>
                <a:gd name="T6" fmla="*/ 2147483647 w 112"/>
                <a:gd name="T7" fmla="*/ 2147483647 h 80"/>
                <a:gd name="T8" fmla="*/ 2147483647 w 112"/>
                <a:gd name="T9" fmla="*/ 2147483647 h 80"/>
                <a:gd name="T10" fmla="*/ 2147483647 w 112"/>
                <a:gd name="T11" fmla="*/ 2147483647 h 80"/>
                <a:gd name="T12" fmla="*/ 2147483647 w 112"/>
                <a:gd name="T13" fmla="*/ 2147483647 h 80"/>
                <a:gd name="T14" fmla="*/ 2147483647 w 112"/>
                <a:gd name="T15" fmla="*/ 2147483647 h 80"/>
                <a:gd name="T16" fmla="*/ 2147483647 w 112"/>
                <a:gd name="T17" fmla="*/ 2147483647 h 80"/>
                <a:gd name="T18" fmla="*/ 2147483647 w 112"/>
                <a:gd name="T19" fmla="*/ 2147483647 h 80"/>
                <a:gd name="T20" fmla="*/ 2147483647 w 112"/>
                <a:gd name="T21" fmla="*/ 2147483647 h 80"/>
                <a:gd name="T22" fmla="*/ 2147483647 w 112"/>
                <a:gd name="T23" fmla="*/ 2147483647 h 80"/>
                <a:gd name="T24" fmla="*/ 2147483647 w 112"/>
                <a:gd name="T25" fmla="*/ 2147483647 h 80"/>
                <a:gd name="T26" fmla="*/ 2147483647 w 112"/>
                <a:gd name="T27" fmla="*/ 2147483647 h 80"/>
                <a:gd name="T28" fmla="*/ 2147483647 w 112"/>
                <a:gd name="T29" fmla="*/ 2147483647 h 80"/>
                <a:gd name="T30" fmla="*/ 0 w 112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80"/>
                <a:gd name="T50" fmla="*/ 112 w 112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80">
                  <a:moveTo>
                    <a:pt x="0" y="24"/>
                  </a:moveTo>
                  <a:lnTo>
                    <a:pt x="22" y="16"/>
                  </a:lnTo>
                  <a:lnTo>
                    <a:pt x="22" y="0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93" y="3"/>
                  </a:lnTo>
                  <a:lnTo>
                    <a:pt x="106" y="37"/>
                  </a:lnTo>
                  <a:lnTo>
                    <a:pt x="111" y="63"/>
                  </a:lnTo>
                  <a:lnTo>
                    <a:pt x="103" y="63"/>
                  </a:lnTo>
                  <a:lnTo>
                    <a:pt x="100" y="79"/>
                  </a:lnTo>
                  <a:lnTo>
                    <a:pt x="85" y="79"/>
                  </a:lnTo>
                  <a:lnTo>
                    <a:pt x="85" y="63"/>
                  </a:lnTo>
                  <a:lnTo>
                    <a:pt x="71" y="63"/>
                  </a:lnTo>
                  <a:lnTo>
                    <a:pt x="59" y="42"/>
                  </a:lnTo>
                  <a:lnTo>
                    <a:pt x="30" y="53"/>
                  </a:lnTo>
                  <a:lnTo>
                    <a:pt x="0" y="24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3" name="Freeform 735"/>
            <p:cNvSpPr>
              <a:spLocks/>
            </p:cNvSpPr>
            <p:nvPr/>
          </p:nvSpPr>
          <p:spPr bwMode="auto">
            <a:xfrm>
              <a:off x="6331074" y="4253461"/>
              <a:ext cx="252413" cy="271463"/>
            </a:xfrm>
            <a:custGeom>
              <a:avLst/>
              <a:gdLst>
                <a:gd name="T0" fmla="*/ 0 w 159"/>
                <a:gd name="T1" fmla="*/ 0 h 171"/>
                <a:gd name="T2" fmla="*/ 2147483647 w 159"/>
                <a:gd name="T3" fmla="*/ 2147483647 h 171"/>
                <a:gd name="T4" fmla="*/ 2147483647 w 159"/>
                <a:gd name="T5" fmla="*/ 2147483647 h 171"/>
                <a:gd name="T6" fmla="*/ 2147483647 w 159"/>
                <a:gd name="T7" fmla="*/ 2147483647 h 171"/>
                <a:gd name="T8" fmla="*/ 2147483647 w 159"/>
                <a:gd name="T9" fmla="*/ 2147483647 h 171"/>
                <a:gd name="T10" fmla="*/ 2147483647 w 159"/>
                <a:gd name="T11" fmla="*/ 2147483647 h 171"/>
                <a:gd name="T12" fmla="*/ 2147483647 w 159"/>
                <a:gd name="T13" fmla="*/ 2147483647 h 171"/>
                <a:gd name="T14" fmla="*/ 2147483647 w 159"/>
                <a:gd name="T15" fmla="*/ 2147483647 h 171"/>
                <a:gd name="T16" fmla="*/ 2147483647 w 159"/>
                <a:gd name="T17" fmla="*/ 2147483647 h 171"/>
                <a:gd name="T18" fmla="*/ 2147483647 w 159"/>
                <a:gd name="T19" fmla="*/ 2147483647 h 171"/>
                <a:gd name="T20" fmla="*/ 2147483647 w 159"/>
                <a:gd name="T21" fmla="*/ 2147483647 h 171"/>
                <a:gd name="T22" fmla="*/ 2147483647 w 159"/>
                <a:gd name="T23" fmla="*/ 2147483647 h 171"/>
                <a:gd name="T24" fmla="*/ 0 w 159"/>
                <a:gd name="T25" fmla="*/ 0 h 1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71"/>
                <a:gd name="T41" fmla="*/ 159 w 159"/>
                <a:gd name="T42" fmla="*/ 171 h 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71">
                  <a:moveTo>
                    <a:pt x="0" y="0"/>
                  </a:moveTo>
                  <a:lnTo>
                    <a:pt x="35" y="8"/>
                  </a:lnTo>
                  <a:lnTo>
                    <a:pt x="79" y="52"/>
                  </a:lnTo>
                  <a:lnTo>
                    <a:pt x="116" y="68"/>
                  </a:lnTo>
                  <a:lnTo>
                    <a:pt x="111" y="78"/>
                  </a:lnTo>
                  <a:lnTo>
                    <a:pt x="124" y="76"/>
                  </a:lnTo>
                  <a:lnTo>
                    <a:pt x="121" y="94"/>
                  </a:lnTo>
                  <a:lnTo>
                    <a:pt x="158" y="128"/>
                  </a:lnTo>
                  <a:lnTo>
                    <a:pt x="155" y="168"/>
                  </a:lnTo>
                  <a:lnTo>
                    <a:pt x="137" y="170"/>
                  </a:lnTo>
                  <a:lnTo>
                    <a:pt x="108" y="144"/>
                  </a:lnTo>
                  <a:lnTo>
                    <a:pt x="51" y="58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4" name="Freeform 736"/>
            <p:cNvSpPr>
              <a:spLocks/>
            </p:cNvSpPr>
            <p:nvPr/>
          </p:nvSpPr>
          <p:spPr bwMode="auto">
            <a:xfrm>
              <a:off x="6569199" y="4523336"/>
              <a:ext cx="209550" cy="68263"/>
            </a:xfrm>
            <a:custGeom>
              <a:avLst/>
              <a:gdLst>
                <a:gd name="T0" fmla="*/ 0 w 132"/>
                <a:gd name="T1" fmla="*/ 2147483647 h 43"/>
                <a:gd name="T2" fmla="*/ 2147483647 w 132"/>
                <a:gd name="T3" fmla="*/ 0 h 43"/>
                <a:gd name="T4" fmla="*/ 2147483647 w 132"/>
                <a:gd name="T5" fmla="*/ 2147483647 h 43"/>
                <a:gd name="T6" fmla="*/ 2147483647 w 132"/>
                <a:gd name="T7" fmla="*/ 2147483647 h 43"/>
                <a:gd name="T8" fmla="*/ 2147483647 w 132"/>
                <a:gd name="T9" fmla="*/ 2147483647 h 43"/>
                <a:gd name="T10" fmla="*/ 2147483647 w 132"/>
                <a:gd name="T11" fmla="*/ 2147483647 h 43"/>
                <a:gd name="T12" fmla="*/ 2147483647 w 132"/>
                <a:gd name="T13" fmla="*/ 2147483647 h 43"/>
                <a:gd name="T14" fmla="*/ 0 w 132"/>
                <a:gd name="T15" fmla="*/ 214748364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43"/>
                <a:gd name="T26" fmla="*/ 132 w 132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43">
                  <a:moveTo>
                    <a:pt x="0" y="11"/>
                  </a:moveTo>
                  <a:lnTo>
                    <a:pt x="8" y="0"/>
                  </a:lnTo>
                  <a:lnTo>
                    <a:pt x="100" y="13"/>
                  </a:lnTo>
                  <a:lnTo>
                    <a:pt x="108" y="24"/>
                  </a:lnTo>
                  <a:lnTo>
                    <a:pt x="131" y="29"/>
                  </a:lnTo>
                  <a:lnTo>
                    <a:pt x="131" y="42"/>
                  </a:lnTo>
                  <a:lnTo>
                    <a:pt x="21" y="21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5" name="Freeform 737"/>
            <p:cNvSpPr>
              <a:spLocks/>
            </p:cNvSpPr>
            <p:nvPr/>
          </p:nvSpPr>
          <p:spPr bwMode="auto">
            <a:xfrm>
              <a:off x="6648574" y="4282036"/>
              <a:ext cx="234950" cy="201613"/>
            </a:xfrm>
            <a:custGeom>
              <a:avLst/>
              <a:gdLst>
                <a:gd name="T0" fmla="*/ 0 w 148"/>
                <a:gd name="T1" fmla="*/ 2147483647 h 127"/>
                <a:gd name="T2" fmla="*/ 2147483647 w 148"/>
                <a:gd name="T3" fmla="*/ 2147483647 h 127"/>
                <a:gd name="T4" fmla="*/ 2147483647 w 148"/>
                <a:gd name="T5" fmla="*/ 2147483647 h 127"/>
                <a:gd name="T6" fmla="*/ 2147483647 w 148"/>
                <a:gd name="T7" fmla="*/ 2147483647 h 127"/>
                <a:gd name="T8" fmla="*/ 2147483647 w 148"/>
                <a:gd name="T9" fmla="*/ 2147483647 h 127"/>
                <a:gd name="T10" fmla="*/ 2147483647 w 148"/>
                <a:gd name="T11" fmla="*/ 0 h 127"/>
                <a:gd name="T12" fmla="*/ 2147483647 w 148"/>
                <a:gd name="T13" fmla="*/ 2147483647 h 127"/>
                <a:gd name="T14" fmla="*/ 2147483647 w 148"/>
                <a:gd name="T15" fmla="*/ 2147483647 h 127"/>
                <a:gd name="T16" fmla="*/ 2147483647 w 148"/>
                <a:gd name="T17" fmla="*/ 2147483647 h 127"/>
                <a:gd name="T18" fmla="*/ 2147483647 w 148"/>
                <a:gd name="T19" fmla="*/ 2147483647 h 127"/>
                <a:gd name="T20" fmla="*/ 2147483647 w 148"/>
                <a:gd name="T21" fmla="*/ 2147483647 h 127"/>
                <a:gd name="T22" fmla="*/ 2147483647 w 148"/>
                <a:gd name="T23" fmla="*/ 2147483647 h 127"/>
                <a:gd name="T24" fmla="*/ 2147483647 w 148"/>
                <a:gd name="T25" fmla="*/ 2147483647 h 127"/>
                <a:gd name="T26" fmla="*/ 2147483647 w 148"/>
                <a:gd name="T27" fmla="*/ 2147483647 h 127"/>
                <a:gd name="T28" fmla="*/ 2147483647 w 148"/>
                <a:gd name="T29" fmla="*/ 2147483647 h 127"/>
                <a:gd name="T30" fmla="*/ 2147483647 w 148"/>
                <a:gd name="T31" fmla="*/ 2147483647 h 127"/>
                <a:gd name="T32" fmla="*/ 2147483647 w 148"/>
                <a:gd name="T33" fmla="*/ 2147483647 h 127"/>
                <a:gd name="T34" fmla="*/ 0 w 148"/>
                <a:gd name="T35" fmla="*/ 2147483647 h 1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"/>
                <a:gd name="T55" fmla="*/ 0 h 127"/>
                <a:gd name="T56" fmla="*/ 148 w 148"/>
                <a:gd name="T57" fmla="*/ 127 h 1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" h="127">
                  <a:moveTo>
                    <a:pt x="0" y="58"/>
                  </a:moveTo>
                  <a:lnTo>
                    <a:pt x="11" y="40"/>
                  </a:lnTo>
                  <a:lnTo>
                    <a:pt x="23" y="50"/>
                  </a:lnTo>
                  <a:lnTo>
                    <a:pt x="68" y="47"/>
                  </a:lnTo>
                  <a:lnTo>
                    <a:pt x="81" y="42"/>
                  </a:lnTo>
                  <a:lnTo>
                    <a:pt x="102" y="0"/>
                  </a:lnTo>
                  <a:lnTo>
                    <a:pt x="126" y="3"/>
                  </a:lnTo>
                  <a:lnTo>
                    <a:pt x="121" y="13"/>
                  </a:lnTo>
                  <a:lnTo>
                    <a:pt x="147" y="50"/>
                  </a:lnTo>
                  <a:lnTo>
                    <a:pt x="134" y="47"/>
                  </a:lnTo>
                  <a:lnTo>
                    <a:pt x="107" y="89"/>
                  </a:lnTo>
                  <a:lnTo>
                    <a:pt x="105" y="118"/>
                  </a:lnTo>
                  <a:lnTo>
                    <a:pt x="87" y="126"/>
                  </a:lnTo>
                  <a:lnTo>
                    <a:pt x="58" y="110"/>
                  </a:lnTo>
                  <a:lnTo>
                    <a:pt x="42" y="116"/>
                  </a:lnTo>
                  <a:lnTo>
                    <a:pt x="42" y="108"/>
                  </a:lnTo>
                  <a:lnTo>
                    <a:pt x="18" y="108"/>
                  </a:lnTo>
                  <a:lnTo>
                    <a:pt x="0" y="58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6" name="Freeform 738"/>
            <p:cNvSpPr>
              <a:spLocks/>
            </p:cNvSpPr>
            <p:nvPr/>
          </p:nvSpPr>
          <p:spPr bwMode="auto">
            <a:xfrm>
              <a:off x="6881937" y="4345536"/>
              <a:ext cx="142875" cy="171450"/>
            </a:xfrm>
            <a:custGeom>
              <a:avLst/>
              <a:gdLst>
                <a:gd name="T0" fmla="*/ 0 w 90"/>
                <a:gd name="T1" fmla="*/ 2147483647 h 108"/>
                <a:gd name="T2" fmla="*/ 2147483647 w 90"/>
                <a:gd name="T3" fmla="*/ 2147483647 h 108"/>
                <a:gd name="T4" fmla="*/ 2147483647 w 90"/>
                <a:gd name="T5" fmla="*/ 2147483647 h 108"/>
                <a:gd name="T6" fmla="*/ 2147483647 w 90"/>
                <a:gd name="T7" fmla="*/ 2147483647 h 108"/>
                <a:gd name="T8" fmla="*/ 2147483647 w 90"/>
                <a:gd name="T9" fmla="*/ 2147483647 h 108"/>
                <a:gd name="T10" fmla="*/ 2147483647 w 90"/>
                <a:gd name="T11" fmla="*/ 2147483647 h 108"/>
                <a:gd name="T12" fmla="*/ 2147483647 w 90"/>
                <a:gd name="T13" fmla="*/ 2147483647 h 108"/>
                <a:gd name="T14" fmla="*/ 2147483647 w 90"/>
                <a:gd name="T15" fmla="*/ 2147483647 h 108"/>
                <a:gd name="T16" fmla="*/ 2147483647 w 90"/>
                <a:gd name="T17" fmla="*/ 2147483647 h 108"/>
                <a:gd name="T18" fmla="*/ 2147483647 w 90"/>
                <a:gd name="T19" fmla="*/ 2147483647 h 108"/>
                <a:gd name="T20" fmla="*/ 2147483647 w 90"/>
                <a:gd name="T21" fmla="*/ 2147483647 h 108"/>
                <a:gd name="T22" fmla="*/ 2147483647 w 90"/>
                <a:gd name="T23" fmla="*/ 2147483647 h 108"/>
                <a:gd name="T24" fmla="*/ 2147483647 w 90"/>
                <a:gd name="T25" fmla="*/ 2147483647 h 108"/>
                <a:gd name="T26" fmla="*/ 2147483647 w 90"/>
                <a:gd name="T27" fmla="*/ 2147483647 h 108"/>
                <a:gd name="T28" fmla="*/ 2147483647 w 90"/>
                <a:gd name="T29" fmla="*/ 0 h 108"/>
                <a:gd name="T30" fmla="*/ 2147483647 w 90"/>
                <a:gd name="T31" fmla="*/ 2147483647 h 108"/>
                <a:gd name="T32" fmla="*/ 2147483647 w 90"/>
                <a:gd name="T33" fmla="*/ 2147483647 h 108"/>
                <a:gd name="T34" fmla="*/ 2147483647 w 90"/>
                <a:gd name="T35" fmla="*/ 2147483647 h 108"/>
                <a:gd name="T36" fmla="*/ 0 w 90"/>
                <a:gd name="T37" fmla="*/ 2147483647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108"/>
                <a:gd name="T59" fmla="*/ 90 w 90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108">
                  <a:moveTo>
                    <a:pt x="0" y="65"/>
                  </a:moveTo>
                  <a:lnTo>
                    <a:pt x="11" y="84"/>
                  </a:lnTo>
                  <a:lnTo>
                    <a:pt x="8" y="104"/>
                  </a:lnTo>
                  <a:lnTo>
                    <a:pt x="21" y="107"/>
                  </a:lnTo>
                  <a:lnTo>
                    <a:pt x="21" y="68"/>
                  </a:lnTo>
                  <a:lnTo>
                    <a:pt x="28" y="65"/>
                  </a:lnTo>
                  <a:lnTo>
                    <a:pt x="28" y="78"/>
                  </a:lnTo>
                  <a:lnTo>
                    <a:pt x="39" y="94"/>
                  </a:lnTo>
                  <a:lnTo>
                    <a:pt x="58" y="89"/>
                  </a:lnTo>
                  <a:lnTo>
                    <a:pt x="36" y="52"/>
                  </a:lnTo>
                  <a:lnTo>
                    <a:pt x="65" y="36"/>
                  </a:lnTo>
                  <a:lnTo>
                    <a:pt x="23" y="44"/>
                  </a:lnTo>
                  <a:lnTo>
                    <a:pt x="18" y="20"/>
                  </a:lnTo>
                  <a:lnTo>
                    <a:pt x="78" y="18"/>
                  </a:lnTo>
                  <a:lnTo>
                    <a:pt x="89" y="0"/>
                  </a:lnTo>
                  <a:lnTo>
                    <a:pt x="73" y="10"/>
                  </a:lnTo>
                  <a:lnTo>
                    <a:pt x="28" y="5"/>
                  </a:lnTo>
                  <a:lnTo>
                    <a:pt x="16" y="13"/>
                  </a:lnTo>
                  <a:lnTo>
                    <a:pt x="0" y="6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7" name="Freeform 739"/>
            <p:cNvSpPr>
              <a:spLocks/>
            </p:cNvSpPr>
            <p:nvPr/>
          </p:nvSpPr>
          <p:spPr bwMode="auto">
            <a:xfrm>
              <a:off x="7159749" y="4394749"/>
              <a:ext cx="244475" cy="206375"/>
            </a:xfrm>
            <a:custGeom>
              <a:avLst/>
              <a:gdLst>
                <a:gd name="T0" fmla="*/ 0 w 154"/>
                <a:gd name="T1" fmla="*/ 2147483647 h 130"/>
                <a:gd name="T2" fmla="*/ 2147483647 w 154"/>
                <a:gd name="T3" fmla="*/ 2147483647 h 130"/>
                <a:gd name="T4" fmla="*/ 2147483647 w 154"/>
                <a:gd name="T5" fmla="*/ 2147483647 h 130"/>
                <a:gd name="T6" fmla="*/ 2147483647 w 154"/>
                <a:gd name="T7" fmla="*/ 2147483647 h 130"/>
                <a:gd name="T8" fmla="*/ 2147483647 w 154"/>
                <a:gd name="T9" fmla="*/ 2147483647 h 130"/>
                <a:gd name="T10" fmla="*/ 2147483647 w 154"/>
                <a:gd name="T11" fmla="*/ 2147483647 h 130"/>
                <a:gd name="T12" fmla="*/ 2147483647 w 154"/>
                <a:gd name="T13" fmla="*/ 2147483647 h 130"/>
                <a:gd name="T14" fmla="*/ 2147483647 w 154"/>
                <a:gd name="T15" fmla="*/ 2147483647 h 130"/>
                <a:gd name="T16" fmla="*/ 2147483647 w 154"/>
                <a:gd name="T17" fmla="*/ 2147483647 h 130"/>
                <a:gd name="T18" fmla="*/ 2147483647 w 154"/>
                <a:gd name="T19" fmla="*/ 2147483647 h 130"/>
                <a:gd name="T20" fmla="*/ 2147483647 w 154"/>
                <a:gd name="T21" fmla="*/ 2147483647 h 130"/>
                <a:gd name="T22" fmla="*/ 2147483647 w 154"/>
                <a:gd name="T23" fmla="*/ 2147483647 h 130"/>
                <a:gd name="T24" fmla="*/ 2147483647 w 154"/>
                <a:gd name="T25" fmla="*/ 2147483647 h 130"/>
                <a:gd name="T26" fmla="*/ 2147483647 w 154"/>
                <a:gd name="T27" fmla="*/ 2147483647 h 130"/>
                <a:gd name="T28" fmla="*/ 2147483647 w 154"/>
                <a:gd name="T29" fmla="*/ 2147483647 h 130"/>
                <a:gd name="T30" fmla="*/ 2147483647 w 154"/>
                <a:gd name="T31" fmla="*/ 2147483647 h 130"/>
                <a:gd name="T32" fmla="*/ 2147483647 w 154"/>
                <a:gd name="T33" fmla="*/ 2147483647 h 130"/>
                <a:gd name="T34" fmla="*/ 2147483647 w 154"/>
                <a:gd name="T35" fmla="*/ 2147483647 h 130"/>
                <a:gd name="T36" fmla="*/ 2147483647 w 154"/>
                <a:gd name="T37" fmla="*/ 0 h 130"/>
                <a:gd name="T38" fmla="*/ 0 w 154"/>
                <a:gd name="T39" fmla="*/ 2147483647 h 1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"/>
                <a:gd name="T61" fmla="*/ 0 h 130"/>
                <a:gd name="T62" fmla="*/ 154 w 154"/>
                <a:gd name="T63" fmla="*/ 130 h 1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" h="130">
                  <a:moveTo>
                    <a:pt x="0" y="16"/>
                  </a:moveTo>
                  <a:lnTo>
                    <a:pt x="22" y="26"/>
                  </a:lnTo>
                  <a:lnTo>
                    <a:pt x="42" y="23"/>
                  </a:lnTo>
                  <a:lnTo>
                    <a:pt x="16" y="37"/>
                  </a:lnTo>
                  <a:lnTo>
                    <a:pt x="30" y="53"/>
                  </a:lnTo>
                  <a:lnTo>
                    <a:pt x="42" y="39"/>
                  </a:lnTo>
                  <a:lnTo>
                    <a:pt x="53" y="53"/>
                  </a:lnTo>
                  <a:lnTo>
                    <a:pt x="108" y="76"/>
                  </a:lnTo>
                  <a:lnTo>
                    <a:pt x="118" y="105"/>
                  </a:lnTo>
                  <a:lnTo>
                    <a:pt x="111" y="102"/>
                  </a:lnTo>
                  <a:lnTo>
                    <a:pt x="103" y="118"/>
                  </a:lnTo>
                  <a:lnTo>
                    <a:pt x="134" y="113"/>
                  </a:lnTo>
                  <a:lnTo>
                    <a:pt x="153" y="129"/>
                  </a:lnTo>
                  <a:lnTo>
                    <a:pt x="150" y="34"/>
                  </a:lnTo>
                  <a:lnTo>
                    <a:pt x="103" y="16"/>
                  </a:lnTo>
                  <a:lnTo>
                    <a:pt x="64" y="45"/>
                  </a:lnTo>
                  <a:lnTo>
                    <a:pt x="47" y="29"/>
                  </a:lnTo>
                  <a:lnTo>
                    <a:pt x="45" y="5"/>
                  </a:lnTo>
                  <a:lnTo>
                    <a:pt x="24" y="0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8" name="Freeform 740"/>
            <p:cNvSpPr>
              <a:spLocks/>
            </p:cNvSpPr>
            <p:nvPr/>
          </p:nvSpPr>
          <p:spPr bwMode="auto">
            <a:xfrm>
              <a:off x="5149974" y="3683549"/>
              <a:ext cx="46038" cy="26987"/>
            </a:xfrm>
            <a:custGeom>
              <a:avLst/>
              <a:gdLst>
                <a:gd name="T0" fmla="*/ 0 w 29"/>
                <a:gd name="T1" fmla="*/ 0 h 17"/>
                <a:gd name="T2" fmla="*/ 2147483647 w 29"/>
                <a:gd name="T3" fmla="*/ 2147483647 h 17"/>
                <a:gd name="T4" fmla="*/ 2147483647 w 29"/>
                <a:gd name="T5" fmla="*/ 0 h 17"/>
                <a:gd name="T6" fmla="*/ 0 w 2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0"/>
                  </a:moveTo>
                  <a:lnTo>
                    <a:pt x="13" y="16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09" name="Freeform 741"/>
            <p:cNvSpPr>
              <a:spLocks/>
            </p:cNvSpPr>
            <p:nvPr/>
          </p:nvSpPr>
          <p:spPr bwMode="auto">
            <a:xfrm>
              <a:off x="3905374" y="4135986"/>
              <a:ext cx="138113" cy="147638"/>
            </a:xfrm>
            <a:custGeom>
              <a:avLst/>
              <a:gdLst>
                <a:gd name="T0" fmla="*/ 0 w 87"/>
                <a:gd name="T1" fmla="*/ 2147483647 h 93"/>
                <a:gd name="T2" fmla="*/ 2147483647 w 87"/>
                <a:gd name="T3" fmla="*/ 2147483647 h 93"/>
                <a:gd name="T4" fmla="*/ 2147483647 w 87"/>
                <a:gd name="T5" fmla="*/ 2147483647 h 93"/>
                <a:gd name="T6" fmla="*/ 2147483647 w 87"/>
                <a:gd name="T7" fmla="*/ 2147483647 h 93"/>
                <a:gd name="T8" fmla="*/ 2147483647 w 87"/>
                <a:gd name="T9" fmla="*/ 2147483647 h 93"/>
                <a:gd name="T10" fmla="*/ 2147483647 w 87"/>
                <a:gd name="T11" fmla="*/ 0 h 93"/>
                <a:gd name="T12" fmla="*/ 2147483647 w 87"/>
                <a:gd name="T13" fmla="*/ 2147483647 h 93"/>
                <a:gd name="T14" fmla="*/ 2147483647 w 87"/>
                <a:gd name="T15" fmla="*/ 2147483647 h 93"/>
                <a:gd name="T16" fmla="*/ 2147483647 w 87"/>
                <a:gd name="T17" fmla="*/ 2147483647 h 93"/>
                <a:gd name="T18" fmla="*/ 2147483647 w 87"/>
                <a:gd name="T19" fmla="*/ 2147483647 h 93"/>
                <a:gd name="T20" fmla="*/ 2147483647 w 87"/>
                <a:gd name="T21" fmla="*/ 2147483647 h 93"/>
                <a:gd name="T22" fmla="*/ 2147483647 w 87"/>
                <a:gd name="T23" fmla="*/ 2147483647 h 93"/>
                <a:gd name="T24" fmla="*/ 0 w 87"/>
                <a:gd name="T25" fmla="*/ 2147483647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93"/>
                <a:gd name="T41" fmla="*/ 87 w 87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93">
                  <a:moveTo>
                    <a:pt x="0" y="61"/>
                  </a:moveTo>
                  <a:lnTo>
                    <a:pt x="2" y="48"/>
                  </a:lnTo>
                  <a:lnTo>
                    <a:pt x="5" y="32"/>
                  </a:lnTo>
                  <a:lnTo>
                    <a:pt x="13" y="32"/>
                  </a:lnTo>
                  <a:lnTo>
                    <a:pt x="8" y="6"/>
                  </a:lnTo>
                  <a:lnTo>
                    <a:pt x="34" y="0"/>
                  </a:lnTo>
                  <a:lnTo>
                    <a:pt x="49" y="6"/>
                  </a:lnTo>
                  <a:lnTo>
                    <a:pt x="55" y="14"/>
                  </a:lnTo>
                  <a:lnTo>
                    <a:pt x="86" y="16"/>
                  </a:lnTo>
                  <a:lnTo>
                    <a:pt x="81" y="84"/>
                  </a:lnTo>
                  <a:lnTo>
                    <a:pt x="15" y="92"/>
                  </a:lnTo>
                  <a:lnTo>
                    <a:pt x="15" y="69"/>
                  </a:lnTo>
                  <a:lnTo>
                    <a:pt x="0" y="61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0" name="Freeform 742"/>
            <p:cNvSpPr>
              <a:spLocks/>
            </p:cNvSpPr>
            <p:nvPr/>
          </p:nvSpPr>
          <p:spPr bwMode="auto">
            <a:xfrm>
              <a:off x="4916612" y="3578774"/>
              <a:ext cx="104775" cy="106362"/>
            </a:xfrm>
            <a:custGeom>
              <a:avLst/>
              <a:gdLst>
                <a:gd name="T0" fmla="*/ 0 w 66"/>
                <a:gd name="T1" fmla="*/ 2147483647 h 67"/>
                <a:gd name="T2" fmla="*/ 0 w 66"/>
                <a:gd name="T3" fmla="*/ 2147483647 h 67"/>
                <a:gd name="T4" fmla="*/ 2147483647 w 66"/>
                <a:gd name="T5" fmla="*/ 2147483647 h 67"/>
                <a:gd name="T6" fmla="*/ 2147483647 w 66"/>
                <a:gd name="T7" fmla="*/ 2147483647 h 67"/>
                <a:gd name="T8" fmla="*/ 2147483647 w 66"/>
                <a:gd name="T9" fmla="*/ 0 h 67"/>
                <a:gd name="T10" fmla="*/ 2147483647 w 66"/>
                <a:gd name="T11" fmla="*/ 2147483647 h 67"/>
                <a:gd name="T12" fmla="*/ 2147483647 w 66"/>
                <a:gd name="T13" fmla="*/ 2147483647 h 67"/>
                <a:gd name="T14" fmla="*/ 2147483647 w 66"/>
                <a:gd name="T15" fmla="*/ 2147483647 h 67"/>
                <a:gd name="T16" fmla="*/ 2147483647 w 66"/>
                <a:gd name="T17" fmla="*/ 2147483647 h 67"/>
                <a:gd name="T18" fmla="*/ 2147483647 w 66"/>
                <a:gd name="T19" fmla="*/ 2147483647 h 67"/>
                <a:gd name="T20" fmla="*/ 2147483647 w 66"/>
                <a:gd name="T21" fmla="*/ 2147483647 h 67"/>
                <a:gd name="T22" fmla="*/ 2147483647 w 66"/>
                <a:gd name="T23" fmla="*/ 2147483647 h 67"/>
                <a:gd name="T24" fmla="*/ 0 w 66"/>
                <a:gd name="T25" fmla="*/ 2147483647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67"/>
                <a:gd name="T41" fmla="*/ 66 w 66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67">
                  <a:moveTo>
                    <a:pt x="0" y="29"/>
                  </a:moveTo>
                  <a:lnTo>
                    <a:pt x="0" y="16"/>
                  </a:lnTo>
                  <a:lnTo>
                    <a:pt x="8" y="10"/>
                  </a:lnTo>
                  <a:lnTo>
                    <a:pt x="26" y="16"/>
                  </a:lnTo>
                  <a:lnTo>
                    <a:pt x="57" y="0"/>
                  </a:lnTo>
                  <a:lnTo>
                    <a:pt x="65" y="19"/>
                  </a:lnTo>
                  <a:lnTo>
                    <a:pt x="31" y="27"/>
                  </a:lnTo>
                  <a:lnTo>
                    <a:pt x="47" y="44"/>
                  </a:lnTo>
                  <a:lnTo>
                    <a:pt x="40" y="53"/>
                  </a:lnTo>
                  <a:lnTo>
                    <a:pt x="21" y="66"/>
                  </a:lnTo>
                  <a:lnTo>
                    <a:pt x="3" y="63"/>
                  </a:lnTo>
                  <a:lnTo>
                    <a:pt x="8" y="29"/>
                  </a:lnTo>
                  <a:lnTo>
                    <a:pt x="0" y="29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1" name="Freeform 743"/>
            <p:cNvSpPr>
              <a:spLocks/>
            </p:cNvSpPr>
            <p:nvPr/>
          </p:nvSpPr>
          <p:spPr bwMode="auto">
            <a:xfrm>
              <a:off x="4899149" y="4278861"/>
              <a:ext cx="185738" cy="212725"/>
            </a:xfrm>
            <a:custGeom>
              <a:avLst/>
              <a:gdLst>
                <a:gd name="T0" fmla="*/ 0 w 117"/>
                <a:gd name="T1" fmla="*/ 2147483647 h 134"/>
                <a:gd name="T2" fmla="*/ 2147483647 w 117"/>
                <a:gd name="T3" fmla="*/ 2147483647 h 134"/>
                <a:gd name="T4" fmla="*/ 0 w 117"/>
                <a:gd name="T5" fmla="*/ 2147483647 h 134"/>
                <a:gd name="T6" fmla="*/ 2147483647 w 117"/>
                <a:gd name="T7" fmla="*/ 2147483647 h 134"/>
                <a:gd name="T8" fmla="*/ 2147483647 w 117"/>
                <a:gd name="T9" fmla="*/ 2147483647 h 134"/>
                <a:gd name="T10" fmla="*/ 2147483647 w 117"/>
                <a:gd name="T11" fmla="*/ 2147483647 h 134"/>
                <a:gd name="T12" fmla="*/ 2147483647 w 117"/>
                <a:gd name="T13" fmla="*/ 2147483647 h 134"/>
                <a:gd name="T14" fmla="*/ 2147483647 w 117"/>
                <a:gd name="T15" fmla="*/ 2147483647 h 134"/>
                <a:gd name="T16" fmla="*/ 2147483647 w 117"/>
                <a:gd name="T17" fmla="*/ 2147483647 h 134"/>
                <a:gd name="T18" fmla="*/ 2147483647 w 117"/>
                <a:gd name="T19" fmla="*/ 2147483647 h 134"/>
                <a:gd name="T20" fmla="*/ 2147483647 w 117"/>
                <a:gd name="T21" fmla="*/ 2147483647 h 134"/>
                <a:gd name="T22" fmla="*/ 2147483647 w 117"/>
                <a:gd name="T23" fmla="*/ 0 h 134"/>
                <a:gd name="T24" fmla="*/ 0 w 117"/>
                <a:gd name="T25" fmla="*/ 2147483647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134"/>
                <a:gd name="T41" fmla="*/ 117 w 117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134">
                  <a:moveTo>
                    <a:pt x="0" y="8"/>
                  </a:moveTo>
                  <a:lnTo>
                    <a:pt x="14" y="36"/>
                  </a:lnTo>
                  <a:lnTo>
                    <a:pt x="0" y="62"/>
                  </a:lnTo>
                  <a:lnTo>
                    <a:pt x="11" y="70"/>
                  </a:lnTo>
                  <a:lnTo>
                    <a:pt x="3" y="81"/>
                  </a:lnTo>
                  <a:lnTo>
                    <a:pt x="79" y="133"/>
                  </a:lnTo>
                  <a:lnTo>
                    <a:pt x="110" y="91"/>
                  </a:lnTo>
                  <a:lnTo>
                    <a:pt x="105" y="81"/>
                  </a:lnTo>
                  <a:lnTo>
                    <a:pt x="105" y="23"/>
                  </a:lnTo>
                  <a:lnTo>
                    <a:pt x="116" y="10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2" name="Freeform 744"/>
            <p:cNvSpPr>
              <a:spLocks/>
            </p:cNvSpPr>
            <p:nvPr/>
          </p:nvSpPr>
          <p:spPr bwMode="auto">
            <a:xfrm>
              <a:off x="7010524" y="3316836"/>
              <a:ext cx="147638" cy="147638"/>
            </a:xfrm>
            <a:custGeom>
              <a:avLst/>
              <a:gdLst>
                <a:gd name="T0" fmla="*/ 0 w 93"/>
                <a:gd name="T1" fmla="*/ 2147483647 h 93"/>
                <a:gd name="T2" fmla="*/ 2147483647 w 93"/>
                <a:gd name="T3" fmla="*/ 2147483647 h 93"/>
                <a:gd name="T4" fmla="*/ 2147483647 w 93"/>
                <a:gd name="T5" fmla="*/ 2147483647 h 93"/>
                <a:gd name="T6" fmla="*/ 2147483647 w 93"/>
                <a:gd name="T7" fmla="*/ 2147483647 h 93"/>
                <a:gd name="T8" fmla="*/ 2147483647 w 93"/>
                <a:gd name="T9" fmla="*/ 2147483647 h 93"/>
                <a:gd name="T10" fmla="*/ 2147483647 w 93"/>
                <a:gd name="T11" fmla="*/ 2147483647 h 93"/>
                <a:gd name="T12" fmla="*/ 2147483647 w 93"/>
                <a:gd name="T13" fmla="*/ 2147483647 h 93"/>
                <a:gd name="T14" fmla="*/ 2147483647 w 93"/>
                <a:gd name="T15" fmla="*/ 2147483647 h 93"/>
                <a:gd name="T16" fmla="*/ 2147483647 w 93"/>
                <a:gd name="T17" fmla="*/ 2147483647 h 93"/>
                <a:gd name="T18" fmla="*/ 2147483647 w 93"/>
                <a:gd name="T19" fmla="*/ 0 h 93"/>
                <a:gd name="T20" fmla="*/ 2147483647 w 93"/>
                <a:gd name="T21" fmla="*/ 2147483647 h 93"/>
                <a:gd name="T22" fmla="*/ 2147483647 w 93"/>
                <a:gd name="T23" fmla="*/ 2147483647 h 93"/>
                <a:gd name="T24" fmla="*/ 2147483647 w 93"/>
                <a:gd name="T25" fmla="*/ 2147483647 h 93"/>
                <a:gd name="T26" fmla="*/ 0 w 93"/>
                <a:gd name="T27" fmla="*/ 2147483647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93"/>
                <a:gd name="T44" fmla="*/ 93 w 93"/>
                <a:gd name="T45" fmla="*/ 93 h 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93">
                  <a:moveTo>
                    <a:pt x="0" y="55"/>
                  </a:moveTo>
                  <a:lnTo>
                    <a:pt x="16" y="60"/>
                  </a:lnTo>
                  <a:lnTo>
                    <a:pt x="6" y="86"/>
                  </a:lnTo>
                  <a:lnTo>
                    <a:pt x="31" y="92"/>
                  </a:lnTo>
                  <a:lnTo>
                    <a:pt x="58" y="76"/>
                  </a:lnTo>
                  <a:lnTo>
                    <a:pt x="45" y="55"/>
                  </a:lnTo>
                  <a:lnTo>
                    <a:pt x="79" y="37"/>
                  </a:lnTo>
                  <a:lnTo>
                    <a:pt x="92" y="10"/>
                  </a:lnTo>
                  <a:lnTo>
                    <a:pt x="89" y="8"/>
                  </a:lnTo>
                  <a:lnTo>
                    <a:pt x="84" y="0"/>
                  </a:lnTo>
                  <a:lnTo>
                    <a:pt x="55" y="18"/>
                  </a:lnTo>
                  <a:lnTo>
                    <a:pt x="55" y="26"/>
                  </a:lnTo>
                  <a:lnTo>
                    <a:pt x="37" y="26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3" name="Freeform 745"/>
            <p:cNvSpPr>
              <a:spLocks/>
            </p:cNvSpPr>
            <p:nvPr/>
          </p:nvSpPr>
          <p:spPr bwMode="auto">
            <a:xfrm>
              <a:off x="7048624" y="3437486"/>
              <a:ext cx="84138" cy="114300"/>
            </a:xfrm>
            <a:custGeom>
              <a:avLst/>
              <a:gdLst>
                <a:gd name="T0" fmla="*/ 0 w 53"/>
                <a:gd name="T1" fmla="*/ 2147483647 h 72"/>
                <a:gd name="T2" fmla="*/ 2147483647 w 53"/>
                <a:gd name="T3" fmla="*/ 2147483647 h 72"/>
                <a:gd name="T4" fmla="*/ 2147483647 w 53"/>
                <a:gd name="T5" fmla="*/ 0 h 72"/>
                <a:gd name="T6" fmla="*/ 2147483647 w 53"/>
                <a:gd name="T7" fmla="*/ 2147483647 h 72"/>
                <a:gd name="T8" fmla="*/ 2147483647 w 53"/>
                <a:gd name="T9" fmla="*/ 2147483647 h 72"/>
                <a:gd name="T10" fmla="*/ 0 w 53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2"/>
                <a:gd name="T20" fmla="*/ 53 w 5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2">
                  <a:moveTo>
                    <a:pt x="0" y="71"/>
                  </a:moveTo>
                  <a:lnTo>
                    <a:pt x="7" y="16"/>
                  </a:lnTo>
                  <a:lnTo>
                    <a:pt x="34" y="0"/>
                  </a:lnTo>
                  <a:lnTo>
                    <a:pt x="52" y="42"/>
                  </a:lnTo>
                  <a:lnTo>
                    <a:pt x="31" y="63"/>
                  </a:lnTo>
                  <a:lnTo>
                    <a:pt x="0" y="7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4" name="Freeform 746"/>
            <p:cNvSpPr>
              <a:spLocks/>
            </p:cNvSpPr>
            <p:nvPr/>
          </p:nvSpPr>
          <p:spPr bwMode="auto">
            <a:xfrm>
              <a:off x="5194424" y="3662911"/>
              <a:ext cx="39688" cy="42863"/>
            </a:xfrm>
            <a:custGeom>
              <a:avLst/>
              <a:gdLst>
                <a:gd name="T0" fmla="*/ 0 w 25"/>
                <a:gd name="T1" fmla="*/ 2147483647 h 27"/>
                <a:gd name="T2" fmla="*/ 2147483647 w 25"/>
                <a:gd name="T3" fmla="*/ 0 h 27"/>
                <a:gd name="T4" fmla="*/ 2147483647 w 25"/>
                <a:gd name="T5" fmla="*/ 2147483647 h 27"/>
                <a:gd name="T6" fmla="*/ 0 w 25"/>
                <a:gd name="T7" fmla="*/ 2147483647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7"/>
                <a:gd name="T14" fmla="*/ 25 w 25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7">
                  <a:moveTo>
                    <a:pt x="0" y="13"/>
                  </a:moveTo>
                  <a:lnTo>
                    <a:pt x="19" y="0"/>
                  </a:lnTo>
                  <a:lnTo>
                    <a:pt x="24" y="26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5" name="Freeform 747"/>
            <p:cNvSpPr>
              <a:spLocks/>
            </p:cNvSpPr>
            <p:nvPr/>
          </p:nvSpPr>
          <p:spPr bwMode="auto">
            <a:xfrm>
              <a:off x="6443787" y="3853411"/>
              <a:ext cx="168275" cy="198438"/>
            </a:xfrm>
            <a:custGeom>
              <a:avLst/>
              <a:gdLst>
                <a:gd name="T0" fmla="*/ 0 w 106"/>
                <a:gd name="T1" fmla="*/ 2147483647 h 125"/>
                <a:gd name="T2" fmla="*/ 2147483647 w 106"/>
                <a:gd name="T3" fmla="*/ 2147483647 h 125"/>
                <a:gd name="T4" fmla="*/ 2147483647 w 106"/>
                <a:gd name="T5" fmla="*/ 2147483647 h 125"/>
                <a:gd name="T6" fmla="*/ 2147483647 w 106"/>
                <a:gd name="T7" fmla="*/ 2147483647 h 125"/>
                <a:gd name="T8" fmla="*/ 2147483647 w 106"/>
                <a:gd name="T9" fmla="*/ 2147483647 h 125"/>
                <a:gd name="T10" fmla="*/ 2147483647 w 106"/>
                <a:gd name="T11" fmla="*/ 2147483647 h 125"/>
                <a:gd name="T12" fmla="*/ 2147483647 w 106"/>
                <a:gd name="T13" fmla="*/ 2147483647 h 125"/>
                <a:gd name="T14" fmla="*/ 2147483647 w 106"/>
                <a:gd name="T15" fmla="*/ 2147483647 h 125"/>
                <a:gd name="T16" fmla="*/ 2147483647 w 106"/>
                <a:gd name="T17" fmla="*/ 2147483647 h 125"/>
                <a:gd name="T18" fmla="*/ 2147483647 w 106"/>
                <a:gd name="T19" fmla="*/ 2147483647 h 125"/>
                <a:gd name="T20" fmla="*/ 2147483647 w 106"/>
                <a:gd name="T21" fmla="*/ 2147483647 h 125"/>
                <a:gd name="T22" fmla="*/ 2147483647 w 106"/>
                <a:gd name="T23" fmla="*/ 2147483647 h 125"/>
                <a:gd name="T24" fmla="*/ 2147483647 w 106"/>
                <a:gd name="T25" fmla="*/ 0 h 125"/>
                <a:gd name="T26" fmla="*/ 2147483647 w 106"/>
                <a:gd name="T27" fmla="*/ 0 h 125"/>
                <a:gd name="T28" fmla="*/ 2147483647 w 106"/>
                <a:gd name="T29" fmla="*/ 2147483647 h 125"/>
                <a:gd name="T30" fmla="*/ 2147483647 w 106"/>
                <a:gd name="T31" fmla="*/ 2147483647 h 125"/>
                <a:gd name="T32" fmla="*/ 0 w 106"/>
                <a:gd name="T33" fmla="*/ 2147483647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125"/>
                <a:gd name="T53" fmla="*/ 106 w 106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125">
                  <a:moveTo>
                    <a:pt x="0" y="26"/>
                  </a:moveTo>
                  <a:lnTo>
                    <a:pt x="13" y="42"/>
                  </a:lnTo>
                  <a:lnTo>
                    <a:pt x="11" y="74"/>
                  </a:lnTo>
                  <a:lnTo>
                    <a:pt x="47" y="63"/>
                  </a:lnTo>
                  <a:lnTo>
                    <a:pt x="64" y="74"/>
                  </a:lnTo>
                  <a:lnTo>
                    <a:pt x="79" y="105"/>
                  </a:lnTo>
                  <a:lnTo>
                    <a:pt x="74" y="124"/>
                  </a:lnTo>
                  <a:lnTo>
                    <a:pt x="105" y="118"/>
                  </a:lnTo>
                  <a:lnTo>
                    <a:pt x="90" y="79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5" y="24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13" y="11"/>
                  </a:lnTo>
                  <a:lnTo>
                    <a:pt x="0" y="26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6" name="Freeform 748"/>
            <p:cNvSpPr>
              <a:spLocks/>
            </p:cNvSpPr>
            <p:nvPr/>
          </p:nvSpPr>
          <p:spPr bwMode="auto">
            <a:xfrm>
              <a:off x="3838699" y="4186786"/>
              <a:ext cx="92075" cy="96838"/>
            </a:xfrm>
            <a:custGeom>
              <a:avLst/>
              <a:gdLst>
                <a:gd name="T0" fmla="*/ 0 w 58"/>
                <a:gd name="T1" fmla="*/ 2147483647 h 61"/>
                <a:gd name="T2" fmla="*/ 2147483647 w 58"/>
                <a:gd name="T3" fmla="*/ 0 h 61"/>
                <a:gd name="T4" fmla="*/ 2147483647 w 58"/>
                <a:gd name="T5" fmla="*/ 0 h 61"/>
                <a:gd name="T6" fmla="*/ 2147483647 w 58"/>
                <a:gd name="T7" fmla="*/ 2147483647 h 61"/>
                <a:gd name="T8" fmla="*/ 2147483647 w 58"/>
                <a:gd name="T9" fmla="*/ 2147483647 h 61"/>
                <a:gd name="T10" fmla="*/ 2147483647 w 58"/>
                <a:gd name="T11" fmla="*/ 2147483647 h 61"/>
                <a:gd name="T12" fmla="*/ 2147483647 w 58"/>
                <a:gd name="T13" fmla="*/ 2147483647 h 61"/>
                <a:gd name="T14" fmla="*/ 2147483647 w 58"/>
                <a:gd name="T15" fmla="*/ 2147483647 h 61"/>
                <a:gd name="T16" fmla="*/ 0 w 58"/>
                <a:gd name="T17" fmla="*/ 2147483647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61"/>
                <a:gd name="T29" fmla="*/ 58 w 58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61">
                  <a:moveTo>
                    <a:pt x="0" y="21"/>
                  </a:moveTo>
                  <a:lnTo>
                    <a:pt x="15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44" y="16"/>
                  </a:lnTo>
                  <a:lnTo>
                    <a:pt x="42" y="29"/>
                  </a:lnTo>
                  <a:lnTo>
                    <a:pt x="57" y="37"/>
                  </a:lnTo>
                  <a:lnTo>
                    <a:pt x="57" y="60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7" name="Freeform 749"/>
            <p:cNvSpPr>
              <a:spLocks/>
            </p:cNvSpPr>
            <p:nvPr/>
          </p:nvSpPr>
          <p:spPr bwMode="auto">
            <a:xfrm>
              <a:off x="5108699" y="4669386"/>
              <a:ext cx="171450" cy="325438"/>
            </a:xfrm>
            <a:custGeom>
              <a:avLst/>
              <a:gdLst>
                <a:gd name="T0" fmla="*/ 0 w 108"/>
                <a:gd name="T1" fmla="*/ 2147483647 h 205"/>
                <a:gd name="T2" fmla="*/ 2147483647 w 108"/>
                <a:gd name="T3" fmla="*/ 2147483647 h 205"/>
                <a:gd name="T4" fmla="*/ 2147483647 w 108"/>
                <a:gd name="T5" fmla="*/ 2147483647 h 205"/>
                <a:gd name="T6" fmla="*/ 2147483647 w 108"/>
                <a:gd name="T7" fmla="*/ 2147483647 h 205"/>
                <a:gd name="T8" fmla="*/ 2147483647 w 108"/>
                <a:gd name="T9" fmla="*/ 2147483647 h 205"/>
                <a:gd name="T10" fmla="*/ 2147483647 w 108"/>
                <a:gd name="T11" fmla="*/ 2147483647 h 205"/>
                <a:gd name="T12" fmla="*/ 2147483647 w 108"/>
                <a:gd name="T13" fmla="*/ 0 h 205"/>
                <a:gd name="T14" fmla="*/ 2147483647 w 108"/>
                <a:gd name="T15" fmla="*/ 2147483647 h 205"/>
                <a:gd name="T16" fmla="*/ 2147483647 w 108"/>
                <a:gd name="T17" fmla="*/ 2147483647 h 205"/>
                <a:gd name="T18" fmla="*/ 2147483647 w 108"/>
                <a:gd name="T19" fmla="*/ 2147483647 h 205"/>
                <a:gd name="T20" fmla="*/ 2147483647 w 108"/>
                <a:gd name="T21" fmla="*/ 2147483647 h 205"/>
                <a:gd name="T22" fmla="*/ 2147483647 w 108"/>
                <a:gd name="T23" fmla="*/ 2147483647 h 205"/>
                <a:gd name="T24" fmla="*/ 2147483647 w 108"/>
                <a:gd name="T25" fmla="*/ 2147483647 h 205"/>
                <a:gd name="T26" fmla="*/ 0 w 108"/>
                <a:gd name="T27" fmla="*/ 2147483647 h 2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"/>
                <a:gd name="T43" fmla="*/ 0 h 205"/>
                <a:gd name="T44" fmla="*/ 108 w 108"/>
                <a:gd name="T45" fmla="*/ 205 h 2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" h="205">
                  <a:moveTo>
                    <a:pt x="0" y="147"/>
                  </a:moveTo>
                  <a:lnTo>
                    <a:pt x="13" y="189"/>
                  </a:lnTo>
                  <a:lnTo>
                    <a:pt x="31" y="204"/>
                  </a:lnTo>
                  <a:lnTo>
                    <a:pt x="63" y="189"/>
                  </a:lnTo>
                  <a:lnTo>
                    <a:pt x="99" y="50"/>
                  </a:lnTo>
                  <a:lnTo>
                    <a:pt x="107" y="55"/>
                  </a:lnTo>
                  <a:lnTo>
                    <a:pt x="86" y="0"/>
                  </a:lnTo>
                  <a:lnTo>
                    <a:pt x="71" y="24"/>
                  </a:lnTo>
                  <a:lnTo>
                    <a:pt x="71" y="37"/>
                  </a:lnTo>
                  <a:lnTo>
                    <a:pt x="47" y="55"/>
                  </a:lnTo>
                  <a:lnTo>
                    <a:pt x="20" y="63"/>
                  </a:lnTo>
                  <a:lnTo>
                    <a:pt x="13" y="81"/>
                  </a:lnTo>
                  <a:lnTo>
                    <a:pt x="20" y="115"/>
                  </a:lnTo>
                  <a:lnTo>
                    <a:pt x="0" y="147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8" name="Freeform 750"/>
            <p:cNvSpPr>
              <a:spLocks/>
            </p:cNvSpPr>
            <p:nvPr/>
          </p:nvSpPr>
          <p:spPr bwMode="auto">
            <a:xfrm>
              <a:off x="4867399" y="4602711"/>
              <a:ext cx="79375" cy="184150"/>
            </a:xfrm>
            <a:custGeom>
              <a:avLst/>
              <a:gdLst>
                <a:gd name="T0" fmla="*/ 0 w 50"/>
                <a:gd name="T1" fmla="*/ 2147483647 h 116"/>
                <a:gd name="T2" fmla="*/ 2147483647 w 50"/>
                <a:gd name="T3" fmla="*/ 2147483647 h 116"/>
                <a:gd name="T4" fmla="*/ 2147483647 w 50"/>
                <a:gd name="T5" fmla="*/ 2147483647 h 116"/>
                <a:gd name="T6" fmla="*/ 2147483647 w 50"/>
                <a:gd name="T7" fmla="*/ 2147483647 h 116"/>
                <a:gd name="T8" fmla="*/ 2147483647 w 50"/>
                <a:gd name="T9" fmla="*/ 2147483647 h 116"/>
                <a:gd name="T10" fmla="*/ 2147483647 w 50"/>
                <a:gd name="T11" fmla="*/ 2147483647 h 116"/>
                <a:gd name="T12" fmla="*/ 2147483647 w 50"/>
                <a:gd name="T13" fmla="*/ 2147483647 h 116"/>
                <a:gd name="T14" fmla="*/ 2147483647 w 50"/>
                <a:gd name="T15" fmla="*/ 2147483647 h 116"/>
                <a:gd name="T16" fmla="*/ 2147483647 w 50"/>
                <a:gd name="T17" fmla="*/ 2147483647 h 116"/>
                <a:gd name="T18" fmla="*/ 2147483647 w 50"/>
                <a:gd name="T19" fmla="*/ 2147483647 h 116"/>
                <a:gd name="T20" fmla="*/ 2147483647 w 50"/>
                <a:gd name="T21" fmla="*/ 2147483647 h 116"/>
                <a:gd name="T22" fmla="*/ 2147483647 w 50"/>
                <a:gd name="T23" fmla="*/ 0 h 116"/>
                <a:gd name="T24" fmla="*/ 2147483647 w 50"/>
                <a:gd name="T25" fmla="*/ 2147483647 h 116"/>
                <a:gd name="T26" fmla="*/ 0 w 50"/>
                <a:gd name="T27" fmla="*/ 2147483647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116"/>
                <a:gd name="T44" fmla="*/ 50 w 50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116">
                  <a:moveTo>
                    <a:pt x="0" y="66"/>
                  </a:moveTo>
                  <a:lnTo>
                    <a:pt x="7" y="71"/>
                  </a:lnTo>
                  <a:lnTo>
                    <a:pt x="26" y="79"/>
                  </a:lnTo>
                  <a:lnTo>
                    <a:pt x="23" y="100"/>
                  </a:lnTo>
                  <a:lnTo>
                    <a:pt x="39" y="115"/>
                  </a:lnTo>
                  <a:lnTo>
                    <a:pt x="49" y="84"/>
                  </a:lnTo>
                  <a:lnTo>
                    <a:pt x="31" y="63"/>
                  </a:lnTo>
                  <a:lnTo>
                    <a:pt x="36" y="76"/>
                  </a:lnTo>
                  <a:lnTo>
                    <a:pt x="28" y="74"/>
                  </a:lnTo>
                  <a:lnTo>
                    <a:pt x="20" y="45"/>
                  </a:lnTo>
                  <a:lnTo>
                    <a:pt x="20" y="5"/>
                  </a:lnTo>
                  <a:lnTo>
                    <a:pt x="2" y="0"/>
                  </a:lnTo>
                  <a:lnTo>
                    <a:pt x="15" y="21"/>
                  </a:lnTo>
                  <a:lnTo>
                    <a:pt x="0" y="6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19" name="Freeform 751"/>
            <p:cNvSpPr>
              <a:spLocks/>
            </p:cNvSpPr>
            <p:nvPr/>
          </p:nvSpPr>
          <p:spPr bwMode="auto">
            <a:xfrm>
              <a:off x="6448549" y="4232824"/>
              <a:ext cx="85725" cy="117475"/>
            </a:xfrm>
            <a:custGeom>
              <a:avLst/>
              <a:gdLst>
                <a:gd name="T0" fmla="*/ 0 w 54"/>
                <a:gd name="T1" fmla="*/ 0 h 74"/>
                <a:gd name="T2" fmla="*/ 2147483647 w 54"/>
                <a:gd name="T3" fmla="*/ 0 h 74"/>
                <a:gd name="T4" fmla="*/ 2147483647 w 54"/>
                <a:gd name="T5" fmla="*/ 2147483647 h 74"/>
                <a:gd name="T6" fmla="*/ 2147483647 w 54"/>
                <a:gd name="T7" fmla="*/ 2147483647 h 74"/>
                <a:gd name="T8" fmla="*/ 2147483647 w 54"/>
                <a:gd name="T9" fmla="*/ 2147483647 h 74"/>
                <a:gd name="T10" fmla="*/ 2147483647 w 54"/>
                <a:gd name="T11" fmla="*/ 2147483647 h 74"/>
                <a:gd name="T12" fmla="*/ 2147483647 w 54"/>
                <a:gd name="T13" fmla="*/ 2147483647 h 74"/>
                <a:gd name="T14" fmla="*/ 0 w 54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74"/>
                <a:gd name="T26" fmla="*/ 54 w 54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74">
                  <a:moveTo>
                    <a:pt x="0" y="0"/>
                  </a:moveTo>
                  <a:lnTo>
                    <a:pt x="8" y="0"/>
                  </a:lnTo>
                  <a:lnTo>
                    <a:pt x="13" y="10"/>
                  </a:lnTo>
                  <a:lnTo>
                    <a:pt x="26" y="5"/>
                  </a:lnTo>
                  <a:lnTo>
                    <a:pt x="44" y="23"/>
                  </a:lnTo>
                  <a:lnTo>
                    <a:pt x="53" y="73"/>
                  </a:lnTo>
                  <a:lnTo>
                    <a:pt x="16" y="52"/>
                  </a:lnTo>
                  <a:lnTo>
                    <a:pt x="0" y="0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0" name="Freeform 752"/>
            <p:cNvSpPr>
              <a:spLocks/>
            </p:cNvSpPr>
            <p:nvPr/>
          </p:nvSpPr>
          <p:spPr bwMode="auto">
            <a:xfrm>
              <a:off x="6666037" y="4224886"/>
              <a:ext cx="225425" cy="138113"/>
            </a:xfrm>
            <a:custGeom>
              <a:avLst/>
              <a:gdLst>
                <a:gd name="T0" fmla="*/ 0 w 142"/>
                <a:gd name="T1" fmla="*/ 2147483647 h 87"/>
                <a:gd name="T2" fmla="*/ 2147483647 w 142"/>
                <a:gd name="T3" fmla="*/ 2147483647 h 87"/>
                <a:gd name="T4" fmla="*/ 2147483647 w 142"/>
                <a:gd name="T5" fmla="*/ 2147483647 h 87"/>
                <a:gd name="T6" fmla="*/ 2147483647 w 142"/>
                <a:gd name="T7" fmla="*/ 2147483647 h 87"/>
                <a:gd name="T8" fmla="*/ 2147483647 w 142"/>
                <a:gd name="T9" fmla="*/ 2147483647 h 87"/>
                <a:gd name="T10" fmla="*/ 2147483647 w 142"/>
                <a:gd name="T11" fmla="*/ 2147483647 h 87"/>
                <a:gd name="T12" fmla="*/ 2147483647 w 142"/>
                <a:gd name="T13" fmla="*/ 2147483647 h 87"/>
                <a:gd name="T14" fmla="*/ 2147483647 w 142"/>
                <a:gd name="T15" fmla="*/ 2147483647 h 87"/>
                <a:gd name="T16" fmla="*/ 2147483647 w 142"/>
                <a:gd name="T17" fmla="*/ 0 h 87"/>
                <a:gd name="T18" fmla="*/ 2147483647 w 142"/>
                <a:gd name="T19" fmla="*/ 2147483647 h 87"/>
                <a:gd name="T20" fmla="*/ 2147483647 w 142"/>
                <a:gd name="T21" fmla="*/ 2147483647 h 87"/>
                <a:gd name="T22" fmla="*/ 2147483647 w 142"/>
                <a:gd name="T23" fmla="*/ 2147483647 h 87"/>
                <a:gd name="T24" fmla="*/ 2147483647 w 142"/>
                <a:gd name="T25" fmla="*/ 2147483647 h 87"/>
                <a:gd name="T26" fmla="*/ 2147483647 w 142"/>
                <a:gd name="T27" fmla="*/ 2147483647 h 87"/>
                <a:gd name="T28" fmla="*/ 2147483647 w 142"/>
                <a:gd name="T29" fmla="*/ 2147483647 h 87"/>
                <a:gd name="T30" fmla="*/ 0 w 142"/>
                <a:gd name="T31" fmla="*/ 2147483647 h 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2"/>
                <a:gd name="T49" fmla="*/ 0 h 87"/>
                <a:gd name="T50" fmla="*/ 142 w 142"/>
                <a:gd name="T51" fmla="*/ 87 h 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2" h="87">
                  <a:moveTo>
                    <a:pt x="0" y="76"/>
                  </a:moveTo>
                  <a:lnTo>
                    <a:pt x="12" y="86"/>
                  </a:lnTo>
                  <a:lnTo>
                    <a:pt x="57" y="83"/>
                  </a:lnTo>
                  <a:lnTo>
                    <a:pt x="70" y="78"/>
                  </a:lnTo>
                  <a:lnTo>
                    <a:pt x="91" y="36"/>
                  </a:lnTo>
                  <a:lnTo>
                    <a:pt x="115" y="39"/>
                  </a:lnTo>
                  <a:lnTo>
                    <a:pt x="141" y="26"/>
                  </a:lnTo>
                  <a:lnTo>
                    <a:pt x="115" y="13"/>
                  </a:lnTo>
                  <a:lnTo>
                    <a:pt x="110" y="0"/>
                  </a:lnTo>
                  <a:lnTo>
                    <a:pt x="81" y="28"/>
                  </a:lnTo>
                  <a:lnTo>
                    <a:pt x="73" y="42"/>
                  </a:lnTo>
                  <a:lnTo>
                    <a:pt x="62" y="34"/>
                  </a:lnTo>
                  <a:lnTo>
                    <a:pt x="44" y="54"/>
                  </a:lnTo>
                  <a:lnTo>
                    <a:pt x="28" y="57"/>
                  </a:lnTo>
                  <a:lnTo>
                    <a:pt x="20" y="78"/>
                  </a:lnTo>
                  <a:lnTo>
                    <a:pt x="0" y="76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1" name="Freeform 753"/>
            <p:cNvSpPr>
              <a:spLocks/>
            </p:cNvSpPr>
            <p:nvPr/>
          </p:nvSpPr>
          <p:spPr bwMode="auto">
            <a:xfrm>
              <a:off x="3821237" y="3791499"/>
              <a:ext cx="385762" cy="355600"/>
            </a:xfrm>
            <a:custGeom>
              <a:avLst/>
              <a:gdLst>
                <a:gd name="T0" fmla="*/ 0 w 243"/>
                <a:gd name="T1" fmla="*/ 2147483647 h 224"/>
                <a:gd name="T2" fmla="*/ 2147483647 w 243"/>
                <a:gd name="T3" fmla="*/ 2147483647 h 224"/>
                <a:gd name="T4" fmla="*/ 2147483647 w 243"/>
                <a:gd name="T5" fmla="*/ 2147483647 h 224"/>
                <a:gd name="T6" fmla="*/ 2147483647 w 243"/>
                <a:gd name="T7" fmla="*/ 2147483647 h 224"/>
                <a:gd name="T8" fmla="*/ 2147483647 w 243"/>
                <a:gd name="T9" fmla="*/ 0 h 224"/>
                <a:gd name="T10" fmla="*/ 2147483647 w 243"/>
                <a:gd name="T11" fmla="*/ 0 h 224"/>
                <a:gd name="T12" fmla="*/ 2147483647 w 243"/>
                <a:gd name="T13" fmla="*/ 2147483647 h 224"/>
                <a:gd name="T14" fmla="*/ 2147483647 w 243"/>
                <a:gd name="T15" fmla="*/ 2147483647 h 224"/>
                <a:gd name="T16" fmla="*/ 2147483647 w 243"/>
                <a:gd name="T17" fmla="*/ 2147483647 h 224"/>
                <a:gd name="T18" fmla="*/ 2147483647 w 243"/>
                <a:gd name="T19" fmla="*/ 2147483647 h 224"/>
                <a:gd name="T20" fmla="*/ 2147483647 w 243"/>
                <a:gd name="T21" fmla="*/ 2147483647 h 224"/>
                <a:gd name="T22" fmla="*/ 2147483647 w 243"/>
                <a:gd name="T23" fmla="*/ 2147483647 h 224"/>
                <a:gd name="T24" fmla="*/ 2147483647 w 243"/>
                <a:gd name="T25" fmla="*/ 2147483647 h 224"/>
                <a:gd name="T26" fmla="*/ 2147483647 w 243"/>
                <a:gd name="T27" fmla="*/ 2147483647 h 224"/>
                <a:gd name="T28" fmla="*/ 2147483647 w 243"/>
                <a:gd name="T29" fmla="*/ 2147483647 h 224"/>
                <a:gd name="T30" fmla="*/ 2147483647 w 243"/>
                <a:gd name="T31" fmla="*/ 2147483647 h 224"/>
                <a:gd name="T32" fmla="*/ 2147483647 w 243"/>
                <a:gd name="T33" fmla="*/ 2147483647 h 224"/>
                <a:gd name="T34" fmla="*/ 2147483647 w 243"/>
                <a:gd name="T35" fmla="*/ 2147483647 h 224"/>
                <a:gd name="T36" fmla="*/ 2147483647 w 243"/>
                <a:gd name="T37" fmla="*/ 2147483647 h 224"/>
                <a:gd name="T38" fmla="*/ 0 w 243"/>
                <a:gd name="T39" fmla="*/ 2147483647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3"/>
                <a:gd name="T61" fmla="*/ 0 h 224"/>
                <a:gd name="T62" fmla="*/ 243 w 243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3" h="224">
                  <a:moveTo>
                    <a:pt x="0" y="155"/>
                  </a:moveTo>
                  <a:lnTo>
                    <a:pt x="11" y="139"/>
                  </a:lnTo>
                  <a:lnTo>
                    <a:pt x="24" y="149"/>
                  </a:lnTo>
                  <a:lnTo>
                    <a:pt x="97" y="144"/>
                  </a:lnTo>
                  <a:lnTo>
                    <a:pt x="82" y="0"/>
                  </a:lnTo>
                  <a:lnTo>
                    <a:pt x="105" y="0"/>
                  </a:lnTo>
                  <a:lnTo>
                    <a:pt x="226" y="79"/>
                  </a:lnTo>
                  <a:lnTo>
                    <a:pt x="226" y="92"/>
                  </a:lnTo>
                  <a:lnTo>
                    <a:pt x="242" y="87"/>
                  </a:lnTo>
                  <a:lnTo>
                    <a:pt x="242" y="133"/>
                  </a:lnTo>
                  <a:lnTo>
                    <a:pt x="228" y="147"/>
                  </a:lnTo>
                  <a:lnTo>
                    <a:pt x="181" y="152"/>
                  </a:lnTo>
                  <a:lnTo>
                    <a:pt x="124" y="180"/>
                  </a:lnTo>
                  <a:lnTo>
                    <a:pt x="102" y="223"/>
                  </a:lnTo>
                  <a:lnTo>
                    <a:pt x="87" y="217"/>
                  </a:lnTo>
                  <a:lnTo>
                    <a:pt x="61" y="223"/>
                  </a:lnTo>
                  <a:lnTo>
                    <a:pt x="48" y="189"/>
                  </a:lnTo>
                  <a:lnTo>
                    <a:pt x="21" y="197"/>
                  </a:lnTo>
                  <a:lnTo>
                    <a:pt x="14" y="191"/>
                  </a:lnTo>
                  <a:lnTo>
                    <a:pt x="0" y="155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2" name="Freeform 754"/>
            <p:cNvSpPr>
              <a:spLocks/>
            </p:cNvSpPr>
            <p:nvPr/>
          </p:nvSpPr>
          <p:spPr bwMode="auto">
            <a:xfrm>
              <a:off x="3708524" y="3732761"/>
              <a:ext cx="280988" cy="306388"/>
            </a:xfrm>
            <a:custGeom>
              <a:avLst/>
              <a:gdLst>
                <a:gd name="T0" fmla="*/ 0 w 177"/>
                <a:gd name="T1" fmla="*/ 2147483647 h 193"/>
                <a:gd name="T2" fmla="*/ 2147483647 w 177"/>
                <a:gd name="T3" fmla="*/ 2147483647 h 193"/>
                <a:gd name="T4" fmla="*/ 2147483647 w 177"/>
                <a:gd name="T5" fmla="*/ 2147483647 h 193"/>
                <a:gd name="T6" fmla="*/ 2147483647 w 177"/>
                <a:gd name="T7" fmla="*/ 2147483647 h 193"/>
                <a:gd name="T8" fmla="*/ 2147483647 w 177"/>
                <a:gd name="T9" fmla="*/ 2147483647 h 193"/>
                <a:gd name="T10" fmla="*/ 2147483647 w 177"/>
                <a:gd name="T11" fmla="*/ 2147483647 h 193"/>
                <a:gd name="T12" fmla="*/ 2147483647 w 177"/>
                <a:gd name="T13" fmla="*/ 2147483647 h 193"/>
                <a:gd name="T14" fmla="*/ 2147483647 w 177"/>
                <a:gd name="T15" fmla="*/ 2147483647 h 193"/>
                <a:gd name="T16" fmla="*/ 2147483647 w 177"/>
                <a:gd name="T17" fmla="*/ 2147483647 h 193"/>
                <a:gd name="T18" fmla="*/ 2147483647 w 177"/>
                <a:gd name="T19" fmla="*/ 2147483647 h 193"/>
                <a:gd name="T20" fmla="*/ 2147483647 w 177"/>
                <a:gd name="T21" fmla="*/ 2147483647 h 193"/>
                <a:gd name="T22" fmla="*/ 2147483647 w 177"/>
                <a:gd name="T23" fmla="*/ 0 h 193"/>
                <a:gd name="T24" fmla="*/ 2147483647 w 177"/>
                <a:gd name="T25" fmla="*/ 2147483647 h 193"/>
                <a:gd name="T26" fmla="*/ 2147483647 w 177"/>
                <a:gd name="T27" fmla="*/ 2147483647 h 193"/>
                <a:gd name="T28" fmla="*/ 2147483647 w 177"/>
                <a:gd name="T29" fmla="*/ 2147483647 h 193"/>
                <a:gd name="T30" fmla="*/ 2147483647 w 177"/>
                <a:gd name="T31" fmla="*/ 2147483647 h 193"/>
                <a:gd name="T32" fmla="*/ 2147483647 w 177"/>
                <a:gd name="T33" fmla="*/ 2147483647 h 193"/>
                <a:gd name="T34" fmla="*/ 0 w 177"/>
                <a:gd name="T35" fmla="*/ 2147483647 h 1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7"/>
                <a:gd name="T55" fmla="*/ 0 h 193"/>
                <a:gd name="T56" fmla="*/ 177 w 177"/>
                <a:gd name="T57" fmla="*/ 193 h 1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7" h="193">
                  <a:moveTo>
                    <a:pt x="0" y="97"/>
                  </a:moveTo>
                  <a:lnTo>
                    <a:pt x="11" y="108"/>
                  </a:lnTo>
                  <a:lnTo>
                    <a:pt x="14" y="136"/>
                  </a:lnTo>
                  <a:lnTo>
                    <a:pt x="6" y="170"/>
                  </a:lnTo>
                  <a:lnTo>
                    <a:pt x="40" y="163"/>
                  </a:lnTo>
                  <a:lnTo>
                    <a:pt x="71" y="192"/>
                  </a:lnTo>
                  <a:lnTo>
                    <a:pt x="82" y="176"/>
                  </a:lnTo>
                  <a:lnTo>
                    <a:pt x="95" y="186"/>
                  </a:lnTo>
                  <a:lnTo>
                    <a:pt x="168" y="181"/>
                  </a:lnTo>
                  <a:lnTo>
                    <a:pt x="153" y="37"/>
                  </a:lnTo>
                  <a:lnTo>
                    <a:pt x="176" y="37"/>
                  </a:lnTo>
                  <a:lnTo>
                    <a:pt x="124" y="0"/>
                  </a:lnTo>
                  <a:lnTo>
                    <a:pt x="124" y="21"/>
                  </a:lnTo>
                  <a:lnTo>
                    <a:pt x="77" y="21"/>
                  </a:lnTo>
                  <a:lnTo>
                    <a:pt x="77" y="60"/>
                  </a:lnTo>
                  <a:lnTo>
                    <a:pt x="58" y="68"/>
                  </a:lnTo>
                  <a:lnTo>
                    <a:pt x="58" y="89"/>
                  </a:lnTo>
                  <a:lnTo>
                    <a:pt x="0" y="9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3" name="Freeform 755"/>
            <p:cNvSpPr>
              <a:spLocks/>
            </p:cNvSpPr>
            <p:nvPr/>
          </p:nvSpPr>
          <p:spPr bwMode="auto">
            <a:xfrm>
              <a:off x="6153274" y="3042199"/>
              <a:ext cx="742950" cy="312737"/>
            </a:xfrm>
            <a:custGeom>
              <a:avLst/>
              <a:gdLst>
                <a:gd name="T0" fmla="*/ 0 w 468"/>
                <a:gd name="T1" fmla="*/ 2147483647 h 197"/>
                <a:gd name="T2" fmla="*/ 2147483647 w 468"/>
                <a:gd name="T3" fmla="*/ 2147483647 h 197"/>
                <a:gd name="T4" fmla="*/ 2147483647 w 468"/>
                <a:gd name="T5" fmla="*/ 2147483647 h 197"/>
                <a:gd name="T6" fmla="*/ 2147483647 w 468"/>
                <a:gd name="T7" fmla="*/ 2147483647 h 197"/>
                <a:gd name="T8" fmla="*/ 2147483647 w 468"/>
                <a:gd name="T9" fmla="*/ 2147483647 h 197"/>
                <a:gd name="T10" fmla="*/ 2147483647 w 468"/>
                <a:gd name="T11" fmla="*/ 2147483647 h 197"/>
                <a:gd name="T12" fmla="*/ 2147483647 w 468"/>
                <a:gd name="T13" fmla="*/ 2147483647 h 197"/>
                <a:gd name="T14" fmla="*/ 2147483647 w 468"/>
                <a:gd name="T15" fmla="*/ 2147483647 h 197"/>
                <a:gd name="T16" fmla="*/ 2147483647 w 468"/>
                <a:gd name="T17" fmla="*/ 2147483647 h 197"/>
                <a:gd name="T18" fmla="*/ 2147483647 w 468"/>
                <a:gd name="T19" fmla="*/ 2147483647 h 197"/>
                <a:gd name="T20" fmla="*/ 2147483647 w 468"/>
                <a:gd name="T21" fmla="*/ 2147483647 h 197"/>
                <a:gd name="T22" fmla="*/ 2147483647 w 468"/>
                <a:gd name="T23" fmla="*/ 2147483647 h 197"/>
                <a:gd name="T24" fmla="*/ 2147483647 w 468"/>
                <a:gd name="T25" fmla="*/ 2147483647 h 197"/>
                <a:gd name="T26" fmla="*/ 2147483647 w 468"/>
                <a:gd name="T27" fmla="*/ 2147483647 h 197"/>
                <a:gd name="T28" fmla="*/ 2147483647 w 468"/>
                <a:gd name="T29" fmla="*/ 2147483647 h 197"/>
                <a:gd name="T30" fmla="*/ 2147483647 w 468"/>
                <a:gd name="T31" fmla="*/ 2147483647 h 197"/>
                <a:gd name="T32" fmla="*/ 2147483647 w 468"/>
                <a:gd name="T33" fmla="*/ 2147483647 h 197"/>
                <a:gd name="T34" fmla="*/ 2147483647 w 468"/>
                <a:gd name="T35" fmla="*/ 2147483647 h 197"/>
                <a:gd name="T36" fmla="*/ 2147483647 w 468"/>
                <a:gd name="T37" fmla="*/ 2147483647 h 197"/>
                <a:gd name="T38" fmla="*/ 2147483647 w 468"/>
                <a:gd name="T39" fmla="*/ 2147483647 h 197"/>
                <a:gd name="T40" fmla="*/ 2147483647 w 468"/>
                <a:gd name="T41" fmla="*/ 2147483647 h 197"/>
                <a:gd name="T42" fmla="*/ 2147483647 w 468"/>
                <a:gd name="T43" fmla="*/ 2147483647 h 197"/>
                <a:gd name="T44" fmla="*/ 2147483647 w 468"/>
                <a:gd name="T45" fmla="*/ 2147483647 h 197"/>
                <a:gd name="T46" fmla="*/ 2147483647 w 468"/>
                <a:gd name="T47" fmla="*/ 0 h 197"/>
                <a:gd name="T48" fmla="*/ 2147483647 w 468"/>
                <a:gd name="T49" fmla="*/ 2147483647 h 197"/>
                <a:gd name="T50" fmla="*/ 2147483647 w 468"/>
                <a:gd name="T51" fmla="*/ 2147483647 h 197"/>
                <a:gd name="T52" fmla="*/ 2147483647 w 468"/>
                <a:gd name="T53" fmla="*/ 2147483647 h 197"/>
                <a:gd name="T54" fmla="*/ 0 w 468"/>
                <a:gd name="T55" fmla="*/ 2147483647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8"/>
                <a:gd name="T85" fmla="*/ 0 h 197"/>
                <a:gd name="T86" fmla="*/ 468 w 468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8" h="197">
                  <a:moveTo>
                    <a:pt x="0" y="63"/>
                  </a:moveTo>
                  <a:lnTo>
                    <a:pt x="13" y="81"/>
                  </a:lnTo>
                  <a:lnTo>
                    <a:pt x="36" y="89"/>
                  </a:lnTo>
                  <a:lnTo>
                    <a:pt x="44" y="131"/>
                  </a:lnTo>
                  <a:lnTo>
                    <a:pt x="110" y="149"/>
                  </a:lnTo>
                  <a:lnTo>
                    <a:pt x="139" y="178"/>
                  </a:lnTo>
                  <a:lnTo>
                    <a:pt x="191" y="173"/>
                  </a:lnTo>
                  <a:lnTo>
                    <a:pt x="249" y="196"/>
                  </a:lnTo>
                  <a:lnTo>
                    <a:pt x="330" y="178"/>
                  </a:lnTo>
                  <a:lnTo>
                    <a:pt x="354" y="157"/>
                  </a:lnTo>
                  <a:lnTo>
                    <a:pt x="357" y="139"/>
                  </a:lnTo>
                  <a:lnTo>
                    <a:pt x="380" y="142"/>
                  </a:lnTo>
                  <a:lnTo>
                    <a:pt x="427" y="107"/>
                  </a:lnTo>
                  <a:lnTo>
                    <a:pt x="467" y="105"/>
                  </a:lnTo>
                  <a:lnTo>
                    <a:pt x="446" y="78"/>
                  </a:lnTo>
                  <a:lnTo>
                    <a:pt x="409" y="86"/>
                  </a:lnTo>
                  <a:lnTo>
                    <a:pt x="409" y="60"/>
                  </a:lnTo>
                  <a:lnTo>
                    <a:pt x="422" y="42"/>
                  </a:lnTo>
                  <a:lnTo>
                    <a:pt x="393" y="39"/>
                  </a:lnTo>
                  <a:lnTo>
                    <a:pt x="323" y="55"/>
                  </a:lnTo>
                  <a:lnTo>
                    <a:pt x="262" y="31"/>
                  </a:lnTo>
                  <a:lnTo>
                    <a:pt x="223" y="36"/>
                  </a:lnTo>
                  <a:lnTo>
                    <a:pt x="207" y="13"/>
                  </a:lnTo>
                  <a:lnTo>
                    <a:pt x="168" y="0"/>
                  </a:lnTo>
                  <a:lnTo>
                    <a:pt x="149" y="13"/>
                  </a:lnTo>
                  <a:lnTo>
                    <a:pt x="147" y="42"/>
                  </a:lnTo>
                  <a:lnTo>
                    <a:pt x="60" y="31"/>
                  </a:lnTo>
                  <a:lnTo>
                    <a:pt x="0" y="63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4" name="Freeform 756"/>
            <p:cNvSpPr>
              <a:spLocks/>
            </p:cNvSpPr>
            <p:nvPr/>
          </p:nvSpPr>
          <p:spPr bwMode="auto">
            <a:xfrm>
              <a:off x="4803899" y="4631286"/>
              <a:ext cx="247650" cy="393700"/>
            </a:xfrm>
            <a:custGeom>
              <a:avLst/>
              <a:gdLst>
                <a:gd name="T0" fmla="*/ 0 w 156"/>
                <a:gd name="T1" fmla="*/ 2147483647 h 248"/>
                <a:gd name="T2" fmla="*/ 2147483647 w 156"/>
                <a:gd name="T3" fmla="*/ 2147483647 h 248"/>
                <a:gd name="T4" fmla="*/ 2147483647 w 156"/>
                <a:gd name="T5" fmla="*/ 2147483647 h 248"/>
                <a:gd name="T6" fmla="*/ 2147483647 w 156"/>
                <a:gd name="T7" fmla="*/ 2147483647 h 248"/>
                <a:gd name="T8" fmla="*/ 2147483647 w 156"/>
                <a:gd name="T9" fmla="*/ 2147483647 h 248"/>
                <a:gd name="T10" fmla="*/ 2147483647 w 156"/>
                <a:gd name="T11" fmla="*/ 2147483647 h 248"/>
                <a:gd name="T12" fmla="*/ 2147483647 w 156"/>
                <a:gd name="T13" fmla="*/ 2147483647 h 248"/>
                <a:gd name="T14" fmla="*/ 2147483647 w 156"/>
                <a:gd name="T15" fmla="*/ 2147483647 h 248"/>
                <a:gd name="T16" fmla="*/ 2147483647 w 156"/>
                <a:gd name="T17" fmla="*/ 2147483647 h 248"/>
                <a:gd name="T18" fmla="*/ 2147483647 w 156"/>
                <a:gd name="T19" fmla="*/ 2147483647 h 248"/>
                <a:gd name="T20" fmla="*/ 2147483647 w 156"/>
                <a:gd name="T21" fmla="*/ 2147483647 h 248"/>
                <a:gd name="T22" fmla="*/ 2147483647 w 156"/>
                <a:gd name="T23" fmla="*/ 2147483647 h 248"/>
                <a:gd name="T24" fmla="*/ 2147483647 w 156"/>
                <a:gd name="T25" fmla="*/ 2147483647 h 248"/>
                <a:gd name="T26" fmla="*/ 2147483647 w 156"/>
                <a:gd name="T27" fmla="*/ 0 h 248"/>
                <a:gd name="T28" fmla="*/ 2147483647 w 156"/>
                <a:gd name="T29" fmla="*/ 2147483647 h 248"/>
                <a:gd name="T30" fmla="*/ 2147483647 w 156"/>
                <a:gd name="T31" fmla="*/ 2147483647 h 248"/>
                <a:gd name="T32" fmla="*/ 2147483647 w 156"/>
                <a:gd name="T33" fmla="*/ 2147483647 h 248"/>
                <a:gd name="T34" fmla="*/ 2147483647 w 156"/>
                <a:gd name="T35" fmla="*/ 2147483647 h 248"/>
                <a:gd name="T36" fmla="*/ 2147483647 w 156"/>
                <a:gd name="T37" fmla="*/ 2147483647 h 248"/>
                <a:gd name="T38" fmla="*/ 2147483647 w 156"/>
                <a:gd name="T39" fmla="*/ 2147483647 h 248"/>
                <a:gd name="T40" fmla="*/ 2147483647 w 156"/>
                <a:gd name="T41" fmla="*/ 2147483647 h 248"/>
                <a:gd name="T42" fmla="*/ 2147483647 w 156"/>
                <a:gd name="T43" fmla="*/ 2147483647 h 248"/>
                <a:gd name="T44" fmla="*/ 0 w 156"/>
                <a:gd name="T45" fmla="*/ 2147483647 h 2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248"/>
                <a:gd name="T71" fmla="*/ 156 w 156"/>
                <a:gd name="T72" fmla="*/ 248 h 2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248">
                  <a:moveTo>
                    <a:pt x="0" y="66"/>
                  </a:moveTo>
                  <a:lnTo>
                    <a:pt x="3" y="74"/>
                  </a:lnTo>
                  <a:lnTo>
                    <a:pt x="40" y="90"/>
                  </a:lnTo>
                  <a:lnTo>
                    <a:pt x="42" y="103"/>
                  </a:lnTo>
                  <a:lnTo>
                    <a:pt x="42" y="142"/>
                  </a:lnTo>
                  <a:lnTo>
                    <a:pt x="24" y="181"/>
                  </a:lnTo>
                  <a:lnTo>
                    <a:pt x="29" y="231"/>
                  </a:lnTo>
                  <a:lnTo>
                    <a:pt x="29" y="247"/>
                  </a:lnTo>
                  <a:lnTo>
                    <a:pt x="40" y="247"/>
                  </a:lnTo>
                  <a:lnTo>
                    <a:pt x="40" y="228"/>
                  </a:lnTo>
                  <a:lnTo>
                    <a:pt x="79" y="208"/>
                  </a:lnTo>
                  <a:lnTo>
                    <a:pt x="68" y="142"/>
                  </a:lnTo>
                  <a:lnTo>
                    <a:pt x="152" y="74"/>
                  </a:lnTo>
                  <a:lnTo>
                    <a:pt x="155" y="0"/>
                  </a:lnTo>
                  <a:lnTo>
                    <a:pt x="134" y="14"/>
                  </a:lnTo>
                  <a:lnTo>
                    <a:pt x="74" y="16"/>
                  </a:lnTo>
                  <a:lnTo>
                    <a:pt x="71" y="45"/>
                  </a:lnTo>
                  <a:lnTo>
                    <a:pt x="89" y="66"/>
                  </a:lnTo>
                  <a:lnTo>
                    <a:pt x="79" y="97"/>
                  </a:lnTo>
                  <a:lnTo>
                    <a:pt x="63" y="82"/>
                  </a:lnTo>
                  <a:lnTo>
                    <a:pt x="66" y="61"/>
                  </a:lnTo>
                  <a:lnTo>
                    <a:pt x="47" y="53"/>
                  </a:lnTo>
                  <a:lnTo>
                    <a:pt x="0" y="6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5" name="Freeform 757"/>
            <p:cNvSpPr>
              <a:spLocks/>
            </p:cNvSpPr>
            <p:nvPr/>
          </p:nvSpPr>
          <p:spPr bwMode="auto">
            <a:xfrm>
              <a:off x="4108574" y="3828011"/>
              <a:ext cx="371475" cy="280988"/>
            </a:xfrm>
            <a:custGeom>
              <a:avLst/>
              <a:gdLst>
                <a:gd name="T0" fmla="*/ 0 w 234"/>
                <a:gd name="T1" fmla="*/ 2147483647 h 177"/>
                <a:gd name="T2" fmla="*/ 2147483647 w 234"/>
                <a:gd name="T3" fmla="*/ 2147483647 h 177"/>
                <a:gd name="T4" fmla="*/ 2147483647 w 234"/>
                <a:gd name="T5" fmla="*/ 2147483647 h 177"/>
                <a:gd name="T6" fmla="*/ 2147483647 w 234"/>
                <a:gd name="T7" fmla="*/ 2147483647 h 177"/>
                <a:gd name="T8" fmla="*/ 2147483647 w 234"/>
                <a:gd name="T9" fmla="*/ 2147483647 h 177"/>
                <a:gd name="T10" fmla="*/ 2147483647 w 234"/>
                <a:gd name="T11" fmla="*/ 2147483647 h 177"/>
                <a:gd name="T12" fmla="*/ 2147483647 w 234"/>
                <a:gd name="T13" fmla="*/ 2147483647 h 177"/>
                <a:gd name="T14" fmla="*/ 2147483647 w 234"/>
                <a:gd name="T15" fmla="*/ 2147483647 h 177"/>
                <a:gd name="T16" fmla="*/ 2147483647 w 234"/>
                <a:gd name="T17" fmla="*/ 2147483647 h 177"/>
                <a:gd name="T18" fmla="*/ 2147483647 w 234"/>
                <a:gd name="T19" fmla="*/ 2147483647 h 177"/>
                <a:gd name="T20" fmla="*/ 2147483647 w 234"/>
                <a:gd name="T21" fmla="*/ 2147483647 h 177"/>
                <a:gd name="T22" fmla="*/ 2147483647 w 234"/>
                <a:gd name="T23" fmla="*/ 2147483647 h 177"/>
                <a:gd name="T24" fmla="*/ 2147483647 w 234"/>
                <a:gd name="T25" fmla="*/ 2147483647 h 177"/>
                <a:gd name="T26" fmla="*/ 2147483647 w 234"/>
                <a:gd name="T27" fmla="*/ 0 h 177"/>
                <a:gd name="T28" fmla="*/ 2147483647 w 234"/>
                <a:gd name="T29" fmla="*/ 2147483647 h 177"/>
                <a:gd name="T30" fmla="*/ 2147483647 w 234"/>
                <a:gd name="T31" fmla="*/ 2147483647 h 177"/>
                <a:gd name="T32" fmla="*/ 2147483647 w 234"/>
                <a:gd name="T33" fmla="*/ 2147483647 h 177"/>
                <a:gd name="T34" fmla="*/ 2147483647 w 234"/>
                <a:gd name="T35" fmla="*/ 2147483647 h 177"/>
                <a:gd name="T36" fmla="*/ 0 w 234"/>
                <a:gd name="T37" fmla="*/ 2147483647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177"/>
                <a:gd name="T59" fmla="*/ 234 w 234"/>
                <a:gd name="T60" fmla="*/ 177 h 1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177">
                  <a:moveTo>
                    <a:pt x="0" y="129"/>
                  </a:moveTo>
                  <a:lnTo>
                    <a:pt x="3" y="142"/>
                  </a:lnTo>
                  <a:lnTo>
                    <a:pt x="32" y="174"/>
                  </a:lnTo>
                  <a:lnTo>
                    <a:pt x="39" y="168"/>
                  </a:lnTo>
                  <a:lnTo>
                    <a:pt x="50" y="176"/>
                  </a:lnTo>
                  <a:lnTo>
                    <a:pt x="68" y="147"/>
                  </a:lnTo>
                  <a:lnTo>
                    <a:pt x="137" y="163"/>
                  </a:lnTo>
                  <a:lnTo>
                    <a:pt x="191" y="145"/>
                  </a:lnTo>
                  <a:lnTo>
                    <a:pt x="194" y="140"/>
                  </a:lnTo>
                  <a:lnTo>
                    <a:pt x="223" y="100"/>
                  </a:lnTo>
                  <a:lnTo>
                    <a:pt x="233" y="48"/>
                  </a:lnTo>
                  <a:lnTo>
                    <a:pt x="218" y="29"/>
                  </a:lnTo>
                  <a:lnTo>
                    <a:pt x="218" y="5"/>
                  </a:lnTo>
                  <a:lnTo>
                    <a:pt x="171" y="0"/>
                  </a:lnTo>
                  <a:lnTo>
                    <a:pt x="79" y="61"/>
                  </a:lnTo>
                  <a:lnTo>
                    <a:pt x="61" y="64"/>
                  </a:lnTo>
                  <a:lnTo>
                    <a:pt x="61" y="110"/>
                  </a:lnTo>
                  <a:lnTo>
                    <a:pt x="47" y="124"/>
                  </a:lnTo>
                  <a:lnTo>
                    <a:pt x="0" y="12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6" name="Freeform 758"/>
            <p:cNvSpPr>
              <a:spLocks/>
            </p:cNvSpPr>
            <p:nvPr/>
          </p:nvSpPr>
          <p:spPr bwMode="auto">
            <a:xfrm>
              <a:off x="4167312" y="4058199"/>
              <a:ext cx="276225" cy="230187"/>
            </a:xfrm>
            <a:custGeom>
              <a:avLst/>
              <a:gdLst>
                <a:gd name="T0" fmla="*/ 0 w 174"/>
                <a:gd name="T1" fmla="*/ 2147483647 h 145"/>
                <a:gd name="T2" fmla="*/ 2147483647 w 174"/>
                <a:gd name="T3" fmla="*/ 2147483647 h 145"/>
                <a:gd name="T4" fmla="*/ 2147483647 w 174"/>
                <a:gd name="T5" fmla="*/ 2147483647 h 145"/>
                <a:gd name="T6" fmla="*/ 2147483647 w 174"/>
                <a:gd name="T7" fmla="*/ 2147483647 h 145"/>
                <a:gd name="T8" fmla="*/ 2147483647 w 174"/>
                <a:gd name="T9" fmla="*/ 0 h 145"/>
                <a:gd name="T10" fmla="*/ 2147483647 w 174"/>
                <a:gd name="T11" fmla="*/ 2147483647 h 145"/>
                <a:gd name="T12" fmla="*/ 2147483647 w 174"/>
                <a:gd name="T13" fmla="*/ 2147483647 h 145"/>
                <a:gd name="T14" fmla="*/ 2147483647 w 174"/>
                <a:gd name="T15" fmla="*/ 2147483647 h 145"/>
                <a:gd name="T16" fmla="*/ 2147483647 w 174"/>
                <a:gd name="T17" fmla="*/ 2147483647 h 145"/>
                <a:gd name="T18" fmla="*/ 2147483647 w 174"/>
                <a:gd name="T19" fmla="*/ 2147483647 h 145"/>
                <a:gd name="T20" fmla="*/ 2147483647 w 174"/>
                <a:gd name="T21" fmla="*/ 2147483647 h 145"/>
                <a:gd name="T22" fmla="*/ 2147483647 w 174"/>
                <a:gd name="T23" fmla="*/ 2147483647 h 145"/>
                <a:gd name="T24" fmla="*/ 2147483647 w 174"/>
                <a:gd name="T25" fmla="*/ 2147483647 h 145"/>
                <a:gd name="T26" fmla="*/ 0 w 174"/>
                <a:gd name="T27" fmla="*/ 2147483647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145"/>
                <a:gd name="T44" fmla="*/ 174 w 174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145">
                  <a:moveTo>
                    <a:pt x="0" y="112"/>
                  </a:moveTo>
                  <a:lnTo>
                    <a:pt x="13" y="31"/>
                  </a:lnTo>
                  <a:lnTo>
                    <a:pt x="31" y="2"/>
                  </a:lnTo>
                  <a:lnTo>
                    <a:pt x="100" y="18"/>
                  </a:lnTo>
                  <a:lnTo>
                    <a:pt x="154" y="0"/>
                  </a:lnTo>
                  <a:lnTo>
                    <a:pt x="165" y="21"/>
                  </a:lnTo>
                  <a:lnTo>
                    <a:pt x="173" y="34"/>
                  </a:lnTo>
                  <a:lnTo>
                    <a:pt x="157" y="42"/>
                  </a:lnTo>
                  <a:lnTo>
                    <a:pt x="126" y="110"/>
                  </a:lnTo>
                  <a:lnTo>
                    <a:pt x="102" y="105"/>
                  </a:lnTo>
                  <a:lnTo>
                    <a:pt x="84" y="136"/>
                  </a:lnTo>
                  <a:lnTo>
                    <a:pt x="50" y="144"/>
                  </a:lnTo>
                  <a:lnTo>
                    <a:pt x="31" y="115"/>
                  </a:lnTo>
                  <a:lnTo>
                    <a:pt x="0" y="112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7" name="Freeform 759"/>
            <p:cNvSpPr>
              <a:spLocks/>
            </p:cNvSpPr>
            <p:nvPr/>
          </p:nvSpPr>
          <p:spPr bwMode="auto">
            <a:xfrm>
              <a:off x="7397874" y="4448724"/>
              <a:ext cx="234950" cy="176212"/>
            </a:xfrm>
            <a:custGeom>
              <a:avLst/>
              <a:gdLst>
                <a:gd name="T0" fmla="*/ 0 w 148"/>
                <a:gd name="T1" fmla="*/ 0 h 111"/>
                <a:gd name="T2" fmla="*/ 2147483647 w 148"/>
                <a:gd name="T3" fmla="*/ 2147483647 h 111"/>
                <a:gd name="T4" fmla="*/ 2147483647 w 148"/>
                <a:gd name="T5" fmla="*/ 2147483647 h 111"/>
                <a:gd name="T6" fmla="*/ 2147483647 w 148"/>
                <a:gd name="T7" fmla="*/ 2147483647 h 111"/>
                <a:gd name="T8" fmla="*/ 2147483647 w 148"/>
                <a:gd name="T9" fmla="*/ 2147483647 h 111"/>
                <a:gd name="T10" fmla="*/ 2147483647 w 148"/>
                <a:gd name="T11" fmla="*/ 2147483647 h 111"/>
                <a:gd name="T12" fmla="*/ 2147483647 w 148"/>
                <a:gd name="T13" fmla="*/ 2147483647 h 111"/>
                <a:gd name="T14" fmla="*/ 2147483647 w 148"/>
                <a:gd name="T15" fmla="*/ 2147483647 h 111"/>
                <a:gd name="T16" fmla="*/ 2147483647 w 148"/>
                <a:gd name="T17" fmla="*/ 2147483647 h 111"/>
                <a:gd name="T18" fmla="*/ 2147483647 w 148"/>
                <a:gd name="T19" fmla="*/ 2147483647 h 111"/>
                <a:gd name="T20" fmla="*/ 2147483647 w 148"/>
                <a:gd name="T21" fmla="*/ 2147483647 h 111"/>
                <a:gd name="T22" fmla="*/ 0 w 148"/>
                <a:gd name="T23" fmla="*/ 0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111"/>
                <a:gd name="T38" fmla="*/ 148 w 148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111">
                  <a:moveTo>
                    <a:pt x="0" y="0"/>
                  </a:moveTo>
                  <a:lnTo>
                    <a:pt x="3" y="95"/>
                  </a:lnTo>
                  <a:lnTo>
                    <a:pt x="26" y="97"/>
                  </a:lnTo>
                  <a:lnTo>
                    <a:pt x="50" y="68"/>
                  </a:lnTo>
                  <a:lnTo>
                    <a:pt x="79" y="81"/>
                  </a:lnTo>
                  <a:lnTo>
                    <a:pt x="100" y="107"/>
                  </a:lnTo>
                  <a:lnTo>
                    <a:pt x="147" y="110"/>
                  </a:lnTo>
                  <a:lnTo>
                    <a:pt x="92" y="68"/>
                  </a:lnTo>
                  <a:lnTo>
                    <a:pt x="100" y="50"/>
                  </a:lnTo>
                  <a:lnTo>
                    <a:pt x="73" y="42"/>
                  </a:lnTo>
                  <a:lnTo>
                    <a:pt x="50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8" name="Freeform 760"/>
            <p:cNvSpPr>
              <a:spLocks/>
            </p:cNvSpPr>
            <p:nvPr/>
          </p:nvSpPr>
          <p:spPr bwMode="auto">
            <a:xfrm>
              <a:off x="2209924" y="4389986"/>
              <a:ext cx="288925" cy="422275"/>
            </a:xfrm>
            <a:custGeom>
              <a:avLst/>
              <a:gdLst>
                <a:gd name="T0" fmla="*/ 0 w 182"/>
                <a:gd name="T1" fmla="*/ 2147483647 h 266"/>
                <a:gd name="T2" fmla="*/ 2147483647 w 182"/>
                <a:gd name="T3" fmla="*/ 2147483647 h 266"/>
                <a:gd name="T4" fmla="*/ 2147483647 w 182"/>
                <a:gd name="T5" fmla="*/ 2147483647 h 266"/>
                <a:gd name="T6" fmla="*/ 2147483647 w 182"/>
                <a:gd name="T7" fmla="*/ 2147483647 h 266"/>
                <a:gd name="T8" fmla="*/ 2147483647 w 182"/>
                <a:gd name="T9" fmla="*/ 2147483647 h 266"/>
                <a:gd name="T10" fmla="*/ 2147483647 w 182"/>
                <a:gd name="T11" fmla="*/ 2147483647 h 266"/>
                <a:gd name="T12" fmla="*/ 2147483647 w 182"/>
                <a:gd name="T13" fmla="*/ 2147483647 h 266"/>
                <a:gd name="T14" fmla="*/ 2147483647 w 182"/>
                <a:gd name="T15" fmla="*/ 2147483647 h 266"/>
                <a:gd name="T16" fmla="*/ 2147483647 w 182"/>
                <a:gd name="T17" fmla="*/ 2147483647 h 266"/>
                <a:gd name="T18" fmla="*/ 2147483647 w 182"/>
                <a:gd name="T19" fmla="*/ 2147483647 h 266"/>
                <a:gd name="T20" fmla="*/ 2147483647 w 182"/>
                <a:gd name="T21" fmla="*/ 2147483647 h 266"/>
                <a:gd name="T22" fmla="*/ 2147483647 w 182"/>
                <a:gd name="T23" fmla="*/ 2147483647 h 266"/>
                <a:gd name="T24" fmla="*/ 2147483647 w 182"/>
                <a:gd name="T25" fmla="*/ 2147483647 h 266"/>
                <a:gd name="T26" fmla="*/ 2147483647 w 182"/>
                <a:gd name="T27" fmla="*/ 2147483647 h 266"/>
                <a:gd name="T28" fmla="*/ 2147483647 w 182"/>
                <a:gd name="T29" fmla="*/ 2147483647 h 266"/>
                <a:gd name="T30" fmla="*/ 2147483647 w 182"/>
                <a:gd name="T31" fmla="*/ 2147483647 h 266"/>
                <a:gd name="T32" fmla="*/ 2147483647 w 182"/>
                <a:gd name="T33" fmla="*/ 2147483647 h 266"/>
                <a:gd name="T34" fmla="*/ 2147483647 w 182"/>
                <a:gd name="T35" fmla="*/ 2147483647 h 266"/>
                <a:gd name="T36" fmla="*/ 2147483647 w 182"/>
                <a:gd name="T37" fmla="*/ 2147483647 h 266"/>
                <a:gd name="T38" fmla="*/ 2147483647 w 182"/>
                <a:gd name="T39" fmla="*/ 2147483647 h 266"/>
                <a:gd name="T40" fmla="*/ 2147483647 w 182"/>
                <a:gd name="T41" fmla="*/ 2147483647 h 266"/>
                <a:gd name="T42" fmla="*/ 2147483647 w 182"/>
                <a:gd name="T43" fmla="*/ 0 h 266"/>
                <a:gd name="T44" fmla="*/ 2147483647 w 182"/>
                <a:gd name="T45" fmla="*/ 2147483647 h 266"/>
                <a:gd name="T46" fmla="*/ 2147483647 w 182"/>
                <a:gd name="T47" fmla="*/ 2147483647 h 266"/>
                <a:gd name="T48" fmla="*/ 2147483647 w 182"/>
                <a:gd name="T49" fmla="*/ 2147483647 h 266"/>
                <a:gd name="T50" fmla="*/ 2147483647 w 182"/>
                <a:gd name="T51" fmla="*/ 2147483647 h 266"/>
                <a:gd name="T52" fmla="*/ 2147483647 w 182"/>
                <a:gd name="T53" fmla="*/ 2147483647 h 266"/>
                <a:gd name="T54" fmla="*/ 0 w 182"/>
                <a:gd name="T55" fmla="*/ 2147483647 h 2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2"/>
                <a:gd name="T85" fmla="*/ 0 h 266"/>
                <a:gd name="T86" fmla="*/ 182 w 182"/>
                <a:gd name="T87" fmla="*/ 266 h 2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2" h="266">
                  <a:moveTo>
                    <a:pt x="0" y="61"/>
                  </a:moveTo>
                  <a:lnTo>
                    <a:pt x="3" y="84"/>
                  </a:lnTo>
                  <a:lnTo>
                    <a:pt x="34" y="121"/>
                  </a:lnTo>
                  <a:lnTo>
                    <a:pt x="74" y="208"/>
                  </a:lnTo>
                  <a:lnTo>
                    <a:pt x="158" y="265"/>
                  </a:lnTo>
                  <a:lnTo>
                    <a:pt x="171" y="257"/>
                  </a:lnTo>
                  <a:lnTo>
                    <a:pt x="176" y="236"/>
                  </a:lnTo>
                  <a:lnTo>
                    <a:pt x="166" y="231"/>
                  </a:lnTo>
                  <a:lnTo>
                    <a:pt x="173" y="226"/>
                  </a:lnTo>
                  <a:lnTo>
                    <a:pt x="181" y="179"/>
                  </a:lnTo>
                  <a:lnTo>
                    <a:pt x="168" y="158"/>
                  </a:lnTo>
                  <a:lnTo>
                    <a:pt x="158" y="158"/>
                  </a:lnTo>
                  <a:lnTo>
                    <a:pt x="158" y="134"/>
                  </a:lnTo>
                  <a:lnTo>
                    <a:pt x="139" y="144"/>
                  </a:lnTo>
                  <a:lnTo>
                    <a:pt x="121" y="134"/>
                  </a:lnTo>
                  <a:lnTo>
                    <a:pt x="108" y="108"/>
                  </a:lnTo>
                  <a:lnTo>
                    <a:pt x="129" y="74"/>
                  </a:lnTo>
                  <a:lnTo>
                    <a:pt x="166" y="58"/>
                  </a:lnTo>
                  <a:lnTo>
                    <a:pt x="158" y="53"/>
                  </a:lnTo>
                  <a:lnTo>
                    <a:pt x="161" y="37"/>
                  </a:lnTo>
                  <a:lnTo>
                    <a:pt x="121" y="32"/>
                  </a:lnTo>
                  <a:lnTo>
                    <a:pt x="87" y="0"/>
                  </a:lnTo>
                  <a:lnTo>
                    <a:pt x="82" y="21"/>
                  </a:lnTo>
                  <a:lnTo>
                    <a:pt x="48" y="45"/>
                  </a:lnTo>
                  <a:lnTo>
                    <a:pt x="29" y="68"/>
                  </a:lnTo>
                  <a:lnTo>
                    <a:pt x="11" y="63"/>
                  </a:lnTo>
                  <a:lnTo>
                    <a:pt x="11" y="48"/>
                  </a:lnTo>
                  <a:lnTo>
                    <a:pt x="0" y="6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29" name="Freeform 761"/>
            <p:cNvSpPr>
              <a:spLocks/>
            </p:cNvSpPr>
            <p:nvPr/>
          </p:nvSpPr>
          <p:spPr bwMode="auto">
            <a:xfrm>
              <a:off x="6907337" y="3948661"/>
              <a:ext cx="96837" cy="144463"/>
            </a:xfrm>
            <a:custGeom>
              <a:avLst/>
              <a:gdLst>
                <a:gd name="T0" fmla="*/ 0 w 61"/>
                <a:gd name="T1" fmla="*/ 2147483647 h 91"/>
                <a:gd name="T2" fmla="*/ 2147483647 w 61"/>
                <a:gd name="T3" fmla="*/ 0 h 91"/>
                <a:gd name="T4" fmla="*/ 2147483647 w 61"/>
                <a:gd name="T5" fmla="*/ 0 h 91"/>
                <a:gd name="T6" fmla="*/ 2147483647 w 61"/>
                <a:gd name="T7" fmla="*/ 2147483647 h 91"/>
                <a:gd name="T8" fmla="*/ 2147483647 w 61"/>
                <a:gd name="T9" fmla="*/ 2147483647 h 91"/>
                <a:gd name="T10" fmla="*/ 2147483647 w 61"/>
                <a:gd name="T11" fmla="*/ 2147483647 h 91"/>
                <a:gd name="T12" fmla="*/ 2147483647 w 61"/>
                <a:gd name="T13" fmla="*/ 2147483647 h 91"/>
                <a:gd name="T14" fmla="*/ 2147483647 w 61"/>
                <a:gd name="T15" fmla="*/ 2147483647 h 91"/>
                <a:gd name="T16" fmla="*/ 2147483647 w 61"/>
                <a:gd name="T17" fmla="*/ 2147483647 h 91"/>
                <a:gd name="T18" fmla="*/ 2147483647 w 61"/>
                <a:gd name="T19" fmla="*/ 2147483647 h 91"/>
                <a:gd name="T20" fmla="*/ 2147483647 w 61"/>
                <a:gd name="T21" fmla="*/ 2147483647 h 91"/>
                <a:gd name="T22" fmla="*/ 0 w 61"/>
                <a:gd name="T23" fmla="*/ 2147483647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91"/>
                <a:gd name="T38" fmla="*/ 61 w 61"/>
                <a:gd name="T39" fmla="*/ 91 h 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91">
                  <a:moveTo>
                    <a:pt x="0" y="34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36" y="24"/>
                  </a:lnTo>
                  <a:lnTo>
                    <a:pt x="20" y="50"/>
                  </a:lnTo>
                  <a:lnTo>
                    <a:pt x="23" y="61"/>
                  </a:lnTo>
                  <a:lnTo>
                    <a:pt x="57" y="69"/>
                  </a:lnTo>
                  <a:lnTo>
                    <a:pt x="60" y="90"/>
                  </a:lnTo>
                  <a:lnTo>
                    <a:pt x="39" y="69"/>
                  </a:lnTo>
                  <a:lnTo>
                    <a:pt x="39" y="81"/>
                  </a:lnTo>
                  <a:lnTo>
                    <a:pt x="7" y="69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0" name="Freeform 762"/>
            <p:cNvSpPr>
              <a:spLocks/>
            </p:cNvSpPr>
            <p:nvPr/>
          </p:nvSpPr>
          <p:spPr bwMode="auto">
            <a:xfrm>
              <a:off x="6951787" y="4158211"/>
              <a:ext cx="106362" cy="96838"/>
            </a:xfrm>
            <a:custGeom>
              <a:avLst/>
              <a:gdLst>
                <a:gd name="T0" fmla="*/ 0 w 67"/>
                <a:gd name="T1" fmla="*/ 2147483647 h 61"/>
                <a:gd name="T2" fmla="*/ 2147483647 w 67"/>
                <a:gd name="T3" fmla="*/ 2147483647 h 61"/>
                <a:gd name="T4" fmla="*/ 2147483647 w 67"/>
                <a:gd name="T5" fmla="*/ 2147483647 h 61"/>
                <a:gd name="T6" fmla="*/ 2147483647 w 67"/>
                <a:gd name="T7" fmla="*/ 0 h 61"/>
                <a:gd name="T8" fmla="*/ 2147483647 w 67"/>
                <a:gd name="T9" fmla="*/ 2147483647 h 61"/>
                <a:gd name="T10" fmla="*/ 2147483647 w 67"/>
                <a:gd name="T11" fmla="*/ 2147483647 h 61"/>
                <a:gd name="T12" fmla="*/ 2147483647 w 67"/>
                <a:gd name="T13" fmla="*/ 2147483647 h 61"/>
                <a:gd name="T14" fmla="*/ 2147483647 w 67"/>
                <a:gd name="T15" fmla="*/ 2147483647 h 61"/>
                <a:gd name="T16" fmla="*/ 2147483647 w 67"/>
                <a:gd name="T17" fmla="*/ 2147483647 h 61"/>
                <a:gd name="T18" fmla="*/ 2147483647 w 67"/>
                <a:gd name="T19" fmla="*/ 2147483647 h 61"/>
                <a:gd name="T20" fmla="*/ 0 w 67"/>
                <a:gd name="T21" fmla="*/ 214748364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61"/>
                <a:gd name="T35" fmla="*/ 67 w 67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61">
                  <a:moveTo>
                    <a:pt x="0" y="42"/>
                  </a:moveTo>
                  <a:lnTo>
                    <a:pt x="14" y="18"/>
                  </a:lnTo>
                  <a:lnTo>
                    <a:pt x="32" y="20"/>
                  </a:lnTo>
                  <a:lnTo>
                    <a:pt x="53" y="0"/>
                  </a:lnTo>
                  <a:lnTo>
                    <a:pt x="66" y="13"/>
                  </a:lnTo>
                  <a:lnTo>
                    <a:pt x="61" y="49"/>
                  </a:lnTo>
                  <a:lnTo>
                    <a:pt x="55" y="34"/>
                  </a:lnTo>
                  <a:lnTo>
                    <a:pt x="50" y="60"/>
                  </a:lnTo>
                  <a:lnTo>
                    <a:pt x="34" y="52"/>
                  </a:lnTo>
                  <a:lnTo>
                    <a:pt x="24" y="28"/>
                  </a:lnTo>
                  <a:lnTo>
                    <a:pt x="0" y="42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1" name="Freeform 763"/>
            <p:cNvSpPr>
              <a:spLocks/>
            </p:cNvSpPr>
            <p:nvPr/>
          </p:nvSpPr>
          <p:spPr bwMode="auto">
            <a:xfrm>
              <a:off x="3713287" y="4086774"/>
              <a:ext cx="73025" cy="39687"/>
            </a:xfrm>
            <a:custGeom>
              <a:avLst/>
              <a:gdLst>
                <a:gd name="T0" fmla="*/ 0 w 46"/>
                <a:gd name="T1" fmla="*/ 2147483647 h 25"/>
                <a:gd name="T2" fmla="*/ 2147483647 w 46"/>
                <a:gd name="T3" fmla="*/ 2147483647 h 25"/>
                <a:gd name="T4" fmla="*/ 2147483647 w 46"/>
                <a:gd name="T5" fmla="*/ 2147483647 h 25"/>
                <a:gd name="T6" fmla="*/ 2147483647 w 46"/>
                <a:gd name="T7" fmla="*/ 2147483647 h 25"/>
                <a:gd name="T8" fmla="*/ 2147483647 w 46"/>
                <a:gd name="T9" fmla="*/ 2147483647 h 25"/>
                <a:gd name="T10" fmla="*/ 2147483647 w 46"/>
                <a:gd name="T11" fmla="*/ 2147483647 h 25"/>
                <a:gd name="T12" fmla="*/ 2147483647 w 46"/>
                <a:gd name="T13" fmla="*/ 0 h 25"/>
                <a:gd name="T14" fmla="*/ 0 w 46"/>
                <a:gd name="T15" fmla="*/ 2147483647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25"/>
                <a:gd name="T26" fmla="*/ 46 w 4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25">
                  <a:moveTo>
                    <a:pt x="0" y="5"/>
                  </a:moveTo>
                  <a:lnTo>
                    <a:pt x="13" y="16"/>
                  </a:lnTo>
                  <a:lnTo>
                    <a:pt x="29" y="11"/>
                  </a:lnTo>
                  <a:lnTo>
                    <a:pt x="18" y="16"/>
                  </a:lnTo>
                  <a:lnTo>
                    <a:pt x="23" y="24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2" name="Freeform 764"/>
            <p:cNvSpPr>
              <a:spLocks/>
            </p:cNvSpPr>
            <p:nvPr/>
          </p:nvSpPr>
          <p:spPr bwMode="auto">
            <a:xfrm>
              <a:off x="4783262" y="4407449"/>
              <a:ext cx="39687" cy="42862"/>
            </a:xfrm>
            <a:custGeom>
              <a:avLst/>
              <a:gdLst>
                <a:gd name="T0" fmla="*/ 0 w 25"/>
                <a:gd name="T1" fmla="*/ 2147483647 h 27"/>
                <a:gd name="T2" fmla="*/ 2147483647 w 25"/>
                <a:gd name="T3" fmla="*/ 2147483647 h 27"/>
                <a:gd name="T4" fmla="*/ 2147483647 w 25"/>
                <a:gd name="T5" fmla="*/ 0 h 27"/>
                <a:gd name="T6" fmla="*/ 2147483647 w 25"/>
                <a:gd name="T7" fmla="*/ 2147483647 h 27"/>
                <a:gd name="T8" fmla="*/ 0 w 2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26"/>
                  </a:moveTo>
                  <a:lnTo>
                    <a:pt x="11" y="5"/>
                  </a:lnTo>
                  <a:lnTo>
                    <a:pt x="21" y="0"/>
                  </a:lnTo>
                  <a:lnTo>
                    <a:pt x="24" y="21"/>
                  </a:lnTo>
                  <a:lnTo>
                    <a:pt x="0" y="2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3" name="Freeform 765"/>
            <p:cNvSpPr>
              <a:spLocks/>
            </p:cNvSpPr>
            <p:nvPr/>
          </p:nvSpPr>
          <p:spPr bwMode="auto">
            <a:xfrm>
              <a:off x="4911849" y="3608936"/>
              <a:ext cx="493713" cy="412750"/>
            </a:xfrm>
            <a:custGeom>
              <a:avLst/>
              <a:gdLst>
                <a:gd name="T0" fmla="*/ 0 w 311"/>
                <a:gd name="T1" fmla="*/ 2147483647 h 260"/>
                <a:gd name="T2" fmla="*/ 2147483647 w 311"/>
                <a:gd name="T3" fmla="*/ 2147483647 h 260"/>
                <a:gd name="T4" fmla="*/ 2147483647 w 311"/>
                <a:gd name="T5" fmla="*/ 2147483647 h 260"/>
                <a:gd name="T6" fmla="*/ 2147483647 w 311"/>
                <a:gd name="T7" fmla="*/ 2147483647 h 260"/>
                <a:gd name="T8" fmla="*/ 2147483647 w 311"/>
                <a:gd name="T9" fmla="*/ 2147483647 h 260"/>
                <a:gd name="T10" fmla="*/ 2147483647 w 311"/>
                <a:gd name="T11" fmla="*/ 2147483647 h 260"/>
                <a:gd name="T12" fmla="*/ 2147483647 w 311"/>
                <a:gd name="T13" fmla="*/ 0 h 260"/>
                <a:gd name="T14" fmla="*/ 2147483647 w 311"/>
                <a:gd name="T15" fmla="*/ 2147483647 h 260"/>
                <a:gd name="T16" fmla="*/ 2147483647 w 311"/>
                <a:gd name="T17" fmla="*/ 2147483647 h 260"/>
                <a:gd name="T18" fmla="*/ 2147483647 w 311"/>
                <a:gd name="T19" fmla="*/ 2147483647 h 260"/>
                <a:gd name="T20" fmla="*/ 2147483647 w 311"/>
                <a:gd name="T21" fmla="*/ 2147483647 h 260"/>
                <a:gd name="T22" fmla="*/ 2147483647 w 311"/>
                <a:gd name="T23" fmla="*/ 2147483647 h 260"/>
                <a:gd name="T24" fmla="*/ 2147483647 w 311"/>
                <a:gd name="T25" fmla="*/ 2147483647 h 260"/>
                <a:gd name="T26" fmla="*/ 2147483647 w 311"/>
                <a:gd name="T27" fmla="*/ 2147483647 h 260"/>
                <a:gd name="T28" fmla="*/ 2147483647 w 311"/>
                <a:gd name="T29" fmla="*/ 2147483647 h 260"/>
                <a:gd name="T30" fmla="*/ 2147483647 w 311"/>
                <a:gd name="T31" fmla="*/ 2147483647 h 260"/>
                <a:gd name="T32" fmla="*/ 2147483647 w 311"/>
                <a:gd name="T33" fmla="*/ 2147483647 h 260"/>
                <a:gd name="T34" fmla="*/ 2147483647 w 311"/>
                <a:gd name="T35" fmla="*/ 2147483647 h 260"/>
                <a:gd name="T36" fmla="*/ 2147483647 w 311"/>
                <a:gd name="T37" fmla="*/ 2147483647 h 260"/>
                <a:gd name="T38" fmla="*/ 2147483647 w 311"/>
                <a:gd name="T39" fmla="*/ 2147483647 h 260"/>
                <a:gd name="T40" fmla="*/ 2147483647 w 311"/>
                <a:gd name="T41" fmla="*/ 2147483647 h 260"/>
                <a:gd name="T42" fmla="*/ 2147483647 w 311"/>
                <a:gd name="T43" fmla="*/ 2147483647 h 260"/>
                <a:gd name="T44" fmla="*/ 2147483647 w 311"/>
                <a:gd name="T45" fmla="*/ 2147483647 h 260"/>
                <a:gd name="T46" fmla="*/ 2147483647 w 311"/>
                <a:gd name="T47" fmla="*/ 2147483647 h 260"/>
                <a:gd name="T48" fmla="*/ 2147483647 w 311"/>
                <a:gd name="T49" fmla="*/ 2147483647 h 260"/>
                <a:gd name="T50" fmla="*/ 2147483647 w 311"/>
                <a:gd name="T51" fmla="*/ 2147483647 h 260"/>
                <a:gd name="T52" fmla="*/ 2147483647 w 311"/>
                <a:gd name="T53" fmla="*/ 2147483647 h 260"/>
                <a:gd name="T54" fmla="*/ 2147483647 w 311"/>
                <a:gd name="T55" fmla="*/ 2147483647 h 260"/>
                <a:gd name="T56" fmla="*/ 0 w 311"/>
                <a:gd name="T57" fmla="*/ 2147483647 h 2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1"/>
                <a:gd name="T88" fmla="*/ 0 h 260"/>
                <a:gd name="T89" fmla="*/ 311 w 311"/>
                <a:gd name="T90" fmla="*/ 260 h 2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1" h="260">
                  <a:moveTo>
                    <a:pt x="0" y="65"/>
                  </a:moveTo>
                  <a:lnTo>
                    <a:pt x="6" y="44"/>
                  </a:lnTo>
                  <a:lnTo>
                    <a:pt x="24" y="47"/>
                  </a:lnTo>
                  <a:lnTo>
                    <a:pt x="43" y="34"/>
                  </a:lnTo>
                  <a:lnTo>
                    <a:pt x="50" y="25"/>
                  </a:lnTo>
                  <a:lnTo>
                    <a:pt x="34" y="8"/>
                  </a:lnTo>
                  <a:lnTo>
                    <a:pt x="68" y="0"/>
                  </a:lnTo>
                  <a:lnTo>
                    <a:pt x="131" y="28"/>
                  </a:lnTo>
                  <a:lnTo>
                    <a:pt x="131" y="39"/>
                  </a:lnTo>
                  <a:lnTo>
                    <a:pt x="150" y="47"/>
                  </a:lnTo>
                  <a:lnTo>
                    <a:pt x="163" y="57"/>
                  </a:lnTo>
                  <a:lnTo>
                    <a:pt x="178" y="47"/>
                  </a:lnTo>
                  <a:lnTo>
                    <a:pt x="202" y="60"/>
                  </a:lnTo>
                  <a:lnTo>
                    <a:pt x="237" y="118"/>
                  </a:lnTo>
                  <a:lnTo>
                    <a:pt x="242" y="120"/>
                  </a:lnTo>
                  <a:lnTo>
                    <a:pt x="257" y="146"/>
                  </a:lnTo>
                  <a:lnTo>
                    <a:pt x="305" y="149"/>
                  </a:lnTo>
                  <a:lnTo>
                    <a:pt x="310" y="160"/>
                  </a:lnTo>
                  <a:lnTo>
                    <a:pt x="302" y="191"/>
                  </a:lnTo>
                  <a:lnTo>
                    <a:pt x="257" y="207"/>
                  </a:lnTo>
                  <a:lnTo>
                    <a:pt x="207" y="217"/>
                  </a:lnTo>
                  <a:lnTo>
                    <a:pt x="171" y="259"/>
                  </a:lnTo>
                  <a:lnTo>
                    <a:pt x="171" y="241"/>
                  </a:lnTo>
                  <a:lnTo>
                    <a:pt x="147" y="233"/>
                  </a:lnTo>
                  <a:lnTo>
                    <a:pt x="119" y="243"/>
                  </a:lnTo>
                  <a:lnTo>
                    <a:pt x="92" y="199"/>
                  </a:lnTo>
                  <a:lnTo>
                    <a:pt x="71" y="180"/>
                  </a:lnTo>
                  <a:lnTo>
                    <a:pt x="58" y="131"/>
                  </a:lnTo>
                  <a:lnTo>
                    <a:pt x="0" y="65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4" name="Freeform 766"/>
            <p:cNvSpPr>
              <a:spLocks/>
            </p:cNvSpPr>
            <p:nvPr/>
          </p:nvSpPr>
          <p:spPr bwMode="auto">
            <a:xfrm>
              <a:off x="3695824" y="3991524"/>
              <a:ext cx="149225" cy="104775"/>
            </a:xfrm>
            <a:custGeom>
              <a:avLst/>
              <a:gdLst>
                <a:gd name="T0" fmla="*/ 0 w 94"/>
                <a:gd name="T1" fmla="*/ 2147483647 h 66"/>
                <a:gd name="T2" fmla="*/ 2147483647 w 94"/>
                <a:gd name="T3" fmla="*/ 2147483647 h 66"/>
                <a:gd name="T4" fmla="*/ 2147483647 w 94"/>
                <a:gd name="T5" fmla="*/ 2147483647 h 66"/>
                <a:gd name="T6" fmla="*/ 2147483647 w 94"/>
                <a:gd name="T7" fmla="*/ 2147483647 h 66"/>
                <a:gd name="T8" fmla="*/ 2147483647 w 94"/>
                <a:gd name="T9" fmla="*/ 2147483647 h 66"/>
                <a:gd name="T10" fmla="*/ 2147483647 w 94"/>
                <a:gd name="T11" fmla="*/ 2147483647 h 66"/>
                <a:gd name="T12" fmla="*/ 2147483647 w 94"/>
                <a:gd name="T13" fmla="*/ 2147483647 h 66"/>
                <a:gd name="T14" fmla="*/ 2147483647 w 94"/>
                <a:gd name="T15" fmla="*/ 2147483647 h 66"/>
                <a:gd name="T16" fmla="*/ 2147483647 w 94"/>
                <a:gd name="T17" fmla="*/ 0 h 66"/>
                <a:gd name="T18" fmla="*/ 2147483647 w 94"/>
                <a:gd name="T19" fmla="*/ 2147483647 h 66"/>
                <a:gd name="T20" fmla="*/ 0 w 94"/>
                <a:gd name="T21" fmla="*/ 2147483647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66"/>
                <a:gd name="T35" fmla="*/ 94 w 94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66">
                  <a:moveTo>
                    <a:pt x="0" y="29"/>
                  </a:moveTo>
                  <a:lnTo>
                    <a:pt x="14" y="44"/>
                  </a:lnTo>
                  <a:lnTo>
                    <a:pt x="56" y="47"/>
                  </a:lnTo>
                  <a:lnTo>
                    <a:pt x="11" y="54"/>
                  </a:lnTo>
                  <a:lnTo>
                    <a:pt x="11" y="65"/>
                  </a:lnTo>
                  <a:lnTo>
                    <a:pt x="56" y="60"/>
                  </a:lnTo>
                  <a:lnTo>
                    <a:pt x="93" y="65"/>
                  </a:lnTo>
                  <a:lnTo>
                    <a:pt x="79" y="29"/>
                  </a:lnTo>
                  <a:lnTo>
                    <a:pt x="48" y="0"/>
                  </a:lnTo>
                  <a:lnTo>
                    <a:pt x="14" y="7"/>
                  </a:lnTo>
                  <a:lnTo>
                    <a:pt x="0" y="29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5" name="Freeform 767"/>
            <p:cNvSpPr>
              <a:spLocks/>
            </p:cNvSpPr>
            <p:nvPr/>
          </p:nvSpPr>
          <p:spPr bwMode="auto">
            <a:xfrm>
              <a:off x="3797424" y="4153449"/>
              <a:ext cx="66675" cy="68262"/>
            </a:xfrm>
            <a:custGeom>
              <a:avLst/>
              <a:gdLst>
                <a:gd name="T0" fmla="*/ 0 w 42"/>
                <a:gd name="T1" fmla="*/ 2147483647 h 43"/>
                <a:gd name="T2" fmla="*/ 2147483647 w 42"/>
                <a:gd name="T3" fmla="*/ 2147483647 h 43"/>
                <a:gd name="T4" fmla="*/ 2147483647 w 42"/>
                <a:gd name="T5" fmla="*/ 2147483647 h 43"/>
                <a:gd name="T6" fmla="*/ 2147483647 w 42"/>
                <a:gd name="T7" fmla="*/ 2147483647 h 43"/>
                <a:gd name="T8" fmla="*/ 2147483647 w 42"/>
                <a:gd name="T9" fmla="*/ 0 h 43"/>
                <a:gd name="T10" fmla="*/ 0 w 42"/>
                <a:gd name="T11" fmla="*/ 214748364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11"/>
                  </a:moveTo>
                  <a:lnTo>
                    <a:pt x="2" y="31"/>
                  </a:lnTo>
                  <a:lnTo>
                    <a:pt x="26" y="42"/>
                  </a:lnTo>
                  <a:lnTo>
                    <a:pt x="41" y="21"/>
                  </a:lnTo>
                  <a:lnTo>
                    <a:pt x="29" y="0"/>
                  </a:lnTo>
                  <a:lnTo>
                    <a:pt x="0" y="1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6" name="Freeform 768"/>
            <p:cNvSpPr>
              <a:spLocks/>
            </p:cNvSpPr>
            <p:nvPr/>
          </p:nvSpPr>
          <p:spPr bwMode="auto">
            <a:xfrm>
              <a:off x="5065837" y="4107411"/>
              <a:ext cx="234950" cy="317500"/>
            </a:xfrm>
            <a:custGeom>
              <a:avLst/>
              <a:gdLst>
                <a:gd name="T0" fmla="*/ 0 w 148"/>
                <a:gd name="T1" fmla="*/ 2147483647 h 200"/>
                <a:gd name="T2" fmla="*/ 0 w 148"/>
                <a:gd name="T3" fmla="*/ 2147483647 h 200"/>
                <a:gd name="T4" fmla="*/ 2147483647 w 148"/>
                <a:gd name="T5" fmla="*/ 2147483647 h 200"/>
                <a:gd name="T6" fmla="*/ 2147483647 w 148"/>
                <a:gd name="T7" fmla="*/ 2147483647 h 200"/>
                <a:gd name="T8" fmla="*/ 2147483647 w 148"/>
                <a:gd name="T9" fmla="*/ 2147483647 h 200"/>
                <a:gd name="T10" fmla="*/ 2147483647 w 148"/>
                <a:gd name="T11" fmla="*/ 2147483647 h 200"/>
                <a:gd name="T12" fmla="*/ 2147483647 w 148"/>
                <a:gd name="T13" fmla="*/ 2147483647 h 200"/>
                <a:gd name="T14" fmla="*/ 2147483647 w 148"/>
                <a:gd name="T15" fmla="*/ 2147483647 h 200"/>
                <a:gd name="T16" fmla="*/ 2147483647 w 148"/>
                <a:gd name="T17" fmla="*/ 2147483647 h 200"/>
                <a:gd name="T18" fmla="*/ 2147483647 w 148"/>
                <a:gd name="T19" fmla="*/ 0 h 200"/>
                <a:gd name="T20" fmla="*/ 2147483647 w 148"/>
                <a:gd name="T21" fmla="*/ 2147483647 h 200"/>
                <a:gd name="T22" fmla="*/ 2147483647 w 148"/>
                <a:gd name="T23" fmla="*/ 2147483647 h 200"/>
                <a:gd name="T24" fmla="*/ 2147483647 w 148"/>
                <a:gd name="T25" fmla="*/ 2147483647 h 200"/>
                <a:gd name="T26" fmla="*/ 0 w 148"/>
                <a:gd name="T27" fmla="*/ 2147483647 h 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00"/>
                <a:gd name="T44" fmla="*/ 148 w 148"/>
                <a:gd name="T45" fmla="*/ 200 h 2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00">
                  <a:moveTo>
                    <a:pt x="0" y="189"/>
                  </a:moveTo>
                  <a:lnTo>
                    <a:pt x="0" y="131"/>
                  </a:lnTo>
                  <a:lnTo>
                    <a:pt x="11" y="118"/>
                  </a:lnTo>
                  <a:lnTo>
                    <a:pt x="58" y="102"/>
                  </a:lnTo>
                  <a:lnTo>
                    <a:pt x="100" y="58"/>
                  </a:lnTo>
                  <a:lnTo>
                    <a:pt x="42" y="40"/>
                  </a:lnTo>
                  <a:lnTo>
                    <a:pt x="24" y="13"/>
                  </a:lnTo>
                  <a:lnTo>
                    <a:pt x="29" y="5"/>
                  </a:lnTo>
                  <a:lnTo>
                    <a:pt x="56" y="24"/>
                  </a:lnTo>
                  <a:lnTo>
                    <a:pt x="142" y="0"/>
                  </a:lnTo>
                  <a:lnTo>
                    <a:pt x="147" y="24"/>
                  </a:lnTo>
                  <a:lnTo>
                    <a:pt x="95" y="116"/>
                  </a:lnTo>
                  <a:lnTo>
                    <a:pt x="5" y="199"/>
                  </a:lnTo>
                  <a:lnTo>
                    <a:pt x="0" y="189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7" name="Freeform 769"/>
            <p:cNvSpPr>
              <a:spLocks/>
            </p:cNvSpPr>
            <p:nvPr/>
          </p:nvSpPr>
          <p:spPr bwMode="auto">
            <a:xfrm>
              <a:off x="4691187" y="4748761"/>
              <a:ext cx="180975" cy="171450"/>
            </a:xfrm>
            <a:custGeom>
              <a:avLst/>
              <a:gdLst>
                <a:gd name="T0" fmla="*/ 0 w 114"/>
                <a:gd name="T1" fmla="*/ 2147483647 h 108"/>
                <a:gd name="T2" fmla="*/ 2147483647 w 114"/>
                <a:gd name="T3" fmla="*/ 2147483647 h 108"/>
                <a:gd name="T4" fmla="*/ 2147483647 w 114"/>
                <a:gd name="T5" fmla="*/ 2147483647 h 108"/>
                <a:gd name="T6" fmla="*/ 2147483647 w 114"/>
                <a:gd name="T7" fmla="*/ 2147483647 h 108"/>
                <a:gd name="T8" fmla="*/ 2147483647 w 114"/>
                <a:gd name="T9" fmla="*/ 0 h 108"/>
                <a:gd name="T10" fmla="*/ 2147483647 w 114"/>
                <a:gd name="T11" fmla="*/ 2147483647 h 108"/>
                <a:gd name="T12" fmla="*/ 2147483647 w 114"/>
                <a:gd name="T13" fmla="*/ 2147483647 h 108"/>
                <a:gd name="T14" fmla="*/ 2147483647 w 114"/>
                <a:gd name="T15" fmla="*/ 2147483647 h 108"/>
                <a:gd name="T16" fmla="*/ 2147483647 w 114"/>
                <a:gd name="T17" fmla="*/ 2147483647 h 108"/>
                <a:gd name="T18" fmla="*/ 2147483647 w 114"/>
                <a:gd name="T19" fmla="*/ 2147483647 h 108"/>
                <a:gd name="T20" fmla="*/ 2147483647 w 114"/>
                <a:gd name="T21" fmla="*/ 2147483647 h 108"/>
                <a:gd name="T22" fmla="*/ 0 w 114"/>
                <a:gd name="T23" fmla="*/ 2147483647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108"/>
                <a:gd name="T38" fmla="*/ 114 w 114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108">
                  <a:moveTo>
                    <a:pt x="0" y="34"/>
                  </a:moveTo>
                  <a:lnTo>
                    <a:pt x="27" y="34"/>
                  </a:lnTo>
                  <a:lnTo>
                    <a:pt x="53" y="16"/>
                  </a:lnTo>
                  <a:lnTo>
                    <a:pt x="53" y="8"/>
                  </a:lnTo>
                  <a:lnTo>
                    <a:pt x="74" y="0"/>
                  </a:lnTo>
                  <a:lnTo>
                    <a:pt x="111" y="16"/>
                  </a:lnTo>
                  <a:lnTo>
                    <a:pt x="113" y="29"/>
                  </a:lnTo>
                  <a:lnTo>
                    <a:pt x="113" y="68"/>
                  </a:lnTo>
                  <a:lnTo>
                    <a:pt x="95" y="107"/>
                  </a:lnTo>
                  <a:lnTo>
                    <a:pt x="61" y="102"/>
                  </a:lnTo>
                  <a:lnTo>
                    <a:pt x="42" y="92"/>
                  </a:lnTo>
                  <a:lnTo>
                    <a:pt x="0" y="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8" name="Freeform 770"/>
            <p:cNvSpPr>
              <a:spLocks/>
            </p:cNvSpPr>
            <p:nvPr/>
          </p:nvSpPr>
          <p:spPr bwMode="auto">
            <a:xfrm>
              <a:off x="4380037" y="4782099"/>
              <a:ext cx="312737" cy="301625"/>
            </a:xfrm>
            <a:custGeom>
              <a:avLst/>
              <a:gdLst>
                <a:gd name="T0" fmla="*/ 0 w 197"/>
                <a:gd name="T1" fmla="*/ 2147483647 h 190"/>
                <a:gd name="T2" fmla="*/ 2147483647 w 197"/>
                <a:gd name="T3" fmla="*/ 0 h 190"/>
                <a:gd name="T4" fmla="*/ 2147483647 w 197"/>
                <a:gd name="T5" fmla="*/ 2147483647 h 190"/>
                <a:gd name="T6" fmla="*/ 2147483647 w 197"/>
                <a:gd name="T7" fmla="*/ 2147483647 h 190"/>
                <a:gd name="T8" fmla="*/ 2147483647 w 197"/>
                <a:gd name="T9" fmla="*/ 2147483647 h 190"/>
                <a:gd name="T10" fmla="*/ 2147483647 w 197"/>
                <a:gd name="T11" fmla="*/ 2147483647 h 190"/>
                <a:gd name="T12" fmla="*/ 2147483647 w 197"/>
                <a:gd name="T13" fmla="*/ 2147483647 h 190"/>
                <a:gd name="T14" fmla="*/ 2147483647 w 197"/>
                <a:gd name="T15" fmla="*/ 2147483647 h 190"/>
                <a:gd name="T16" fmla="*/ 2147483647 w 197"/>
                <a:gd name="T17" fmla="*/ 2147483647 h 190"/>
                <a:gd name="T18" fmla="*/ 2147483647 w 197"/>
                <a:gd name="T19" fmla="*/ 2147483647 h 190"/>
                <a:gd name="T20" fmla="*/ 2147483647 w 197"/>
                <a:gd name="T21" fmla="*/ 2147483647 h 190"/>
                <a:gd name="T22" fmla="*/ 2147483647 w 197"/>
                <a:gd name="T23" fmla="*/ 2147483647 h 190"/>
                <a:gd name="T24" fmla="*/ 2147483647 w 197"/>
                <a:gd name="T25" fmla="*/ 2147483647 h 190"/>
                <a:gd name="T26" fmla="*/ 2147483647 w 197"/>
                <a:gd name="T27" fmla="*/ 2147483647 h 190"/>
                <a:gd name="T28" fmla="*/ 2147483647 w 197"/>
                <a:gd name="T29" fmla="*/ 2147483647 h 190"/>
                <a:gd name="T30" fmla="*/ 2147483647 w 197"/>
                <a:gd name="T31" fmla="*/ 2147483647 h 190"/>
                <a:gd name="T32" fmla="*/ 2147483647 w 197"/>
                <a:gd name="T33" fmla="*/ 2147483647 h 190"/>
                <a:gd name="T34" fmla="*/ 2147483647 w 197"/>
                <a:gd name="T35" fmla="*/ 2147483647 h 190"/>
                <a:gd name="T36" fmla="*/ 2147483647 w 197"/>
                <a:gd name="T37" fmla="*/ 2147483647 h 190"/>
                <a:gd name="T38" fmla="*/ 0 w 197"/>
                <a:gd name="T39" fmla="*/ 2147483647 h 1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7"/>
                <a:gd name="T61" fmla="*/ 0 h 190"/>
                <a:gd name="T62" fmla="*/ 197 w 197"/>
                <a:gd name="T63" fmla="*/ 190 h 1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7" h="190">
                  <a:moveTo>
                    <a:pt x="0" y="8"/>
                  </a:moveTo>
                  <a:lnTo>
                    <a:pt x="18" y="0"/>
                  </a:lnTo>
                  <a:lnTo>
                    <a:pt x="141" y="18"/>
                  </a:lnTo>
                  <a:lnTo>
                    <a:pt x="167" y="10"/>
                  </a:lnTo>
                  <a:lnTo>
                    <a:pt x="196" y="13"/>
                  </a:lnTo>
                  <a:lnTo>
                    <a:pt x="172" y="29"/>
                  </a:lnTo>
                  <a:lnTo>
                    <a:pt x="162" y="18"/>
                  </a:lnTo>
                  <a:lnTo>
                    <a:pt x="133" y="26"/>
                  </a:lnTo>
                  <a:lnTo>
                    <a:pt x="133" y="78"/>
                  </a:lnTo>
                  <a:lnTo>
                    <a:pt x="120" y="78"/>
                  </a:lnTo>
                  <a:lnTo>
                    <a:pt x="120" y="120"/>
                  </a:lnTo>
                  <a:lnTo>
                    <a:pt x="120" y="181"/>
                  </a:lnTo>
                  <a:lnTo>
                    <a:pt x="105" y="189"/>
                  </a:lnTo>
                  <a:lnTo>
                    <a:pt x="86" y="189"/>
                  </a:lnTo>
                  <a:lnTo>
                    <a:pt x="79" y="175"/>
                  </a:lnTo>
                  <a:lnTo>
                    <a:pt x="68" y="184"/>
                  </a:lnTo>
                  <a:lnTo>
                    <a:pt x="49" y="162"/>
                  </a:lnTo>
                  <a:lnTo>
                    <a:pt x="39" y="97"/>
                  </a:lnTo>
                  <a:lnTo>
                    <a:pt x="39" y="89"/>
                  </a:lnTo>
                  <a:lnTo>
                    <a:pt x="0" y="8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39" name="Freeform 771"/>
            <p:cNvSpPr>
              <a:spLocks/>
            </p:cNvSpPr>
            <p:nvPr/>
          </p:nvSpPr>
          <p:spPr bwMode="auto">
            <a:xfrm>
              <a:off x="3708524" y="3720061"/>
              <a:ext cx="198438" cy="168275"/>
            </a:xfrm>
            <a:custGeom>
              <a:avLst/>
              <a:gdLst>
                <a:gd name="T0" fmla="*/ 0 w 125"/>
                <a:gd name="T1" fmla="*/ 2147483647 h 106"/>
                <a:gd name="T2" fmla="*/ 2147483647 w 125"/>
                <a:gd name="T3" fmla="*/ 0 h 106"/>
                <a:gd name="T4" fmla="*/ 2147483647 w 125"/>
                <a:gd name="T5" fmla="*/ 0 h 106"/>
                <a:gd name="T6" fmla="*/ 2147483647 w 125"/>
                <a:gd name="T7" fmla="*/ 2147483647 h 106"/>
                <a:gd name="T8" fmla="*/ 2147483647 w 125"/>
                <a:gd name="T9" fmla="*/ 2147483647 h 106"/>
                <a:gd name="T10" fmla="*/ 2147483647 w 125"/>
                <a:gd name="T11" fmla="*/ 2147483647 h 106"/>
                <a:gd name="T12" fmla="*/ 2147483647 w 125"/>
                <a:gd name="T13" fmla="*/ 2147483647 h 106"/>
                <a:gd name="T14" fmla="*/ 2147483647 w 125"/>
                <a:gd name="T15" fmla="*/ 2147483647 h 106"/>
                <a:gd name="T16" fmla="*/ 2147483647 w 125"/>
                <a:gd name="T17" fmla="*/ 2147483647 h 106"/>
                <a:gd name="T18" fmla="*/ 0 w 125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106"/>
                <a:gd name="T32" fmla="*/ 125 w 125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106">
                  <a:moveTo>
                    <a:pt x="0" y="105"/>
                  </a:moveTo>
                  <a:lnTo>
                    <a:pt x="58" y="0"/>
                  </a:lnTo>
                  <a:lnTo>
                    <a:pt x="124" y="0"/>
                  </a:lnTo>
                  <a:lnTo>
                    <a:pt x="124" y="8"/>
                  </a:lnTo>
                  <a:lnTo>
                    <a:pt x="124" y="29"/>
                  </a:lnTo>
                  <a:lnTo>
                    <a:pt x="77" y="29"/>
                  </a:lnTo>
                  <a:lnTo>
                    <a:pt x="77" y="68"/>
                  </a:lnTo>
                  <a:lnTo>
                    <a:pt x="58" y="76"/>
                  </a:lnTo>
                  <a:lnTo>
                    <a:pt x="58" y="97"/>
                  </a:lnTo>
                  <a:lnTo>
                    <a:pt x="0" y="10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0" name="Freeform 772"/>
            <p:cNvSpPr>
              <a:spLocks/>
            </p:cNvSpPr>
            <p:nvPr/>
          </p:nvSpPr>
          <p:spPr bwMode="auto">
            <a:xfrm>
              <a:off x="4616574" y="3835949"/>
              <a:ext cx="388938" cy="465137"/>
            </a:xfrm>
            <a:custGeom>
              <a:avLst/>
              <a:gdLst>
                <a:gd name="T0" fmla="*/ 0 w 245"/>
                <a:gd name="T1" fmla="*/ 2147483647 h 293"/>
                <a:gd name="T2" fmla="*/ 2147483647 w 245"/>
                <a:gd name="T3" fmla="*/ 2147483647 h 293"/>
                <a:gd name="T4" fmla="*/ 2147483647 w 245"/>
                <a:gd name="T5" fmla="*/ 2147483647 h 293"/>
                <a:gd name="T6" fmla="*/ 2147483647 w 245"/>
                <a:gd name="T7" fmla="*/ 2147483647 h 293"/>
                <a:gd name="T8" fmla="*/ 2147483647 w 245"/>
                <a:gd name="T9" fmla="*/ 2147483647 h 293"/>
                <a:gd name="T10" fmla="*/ 2147483647 w 245"/>
                <a:gd name="T11" fmla="*/ 2147483647 h 293"/>
                <a:gd name="T12" fmla="*/ 2147483647 w 245"/>
                <a:gd name="T13" fmla="*/ 2147483647 h 293"/>
                <a:gd name="T14" fmla="*/ 2147483647 w 245"/>
                <a:gd name="T15" fmla="*/ 2147483647 h 293"/>
                <a:gd name="T16" fmla="*/ 2147483647 w 245"/>
                <a:gd name="T17" fmla="*/ 2147483647 h 293"/>
                <a:gd name="T18" fmla="*/ 2147483647 w 245"/>
                <a:gd name="T19" fmla="*/ 2147483647 h 293"/>
                <a:gd name="T20" fmla="*/ 2147483647 w 245"/>
                <a:gd name="T21" fmla="*/ 2147483647 h 293"/>
                <a:gd name="T22" fmla="*/ 2147483647 w 245"/>
                <a:gd name="T23" fmla="*/ 2147483647 h 293"/>
                <a:gd name="T24" fmla="*/ 2147483647 w 245"/>
                <a:gd name="T25" fmla="*/ 2147483647 h 293"/>
                <a:gd name="T26" fmla="*/ 2147483647 w 245"/>
                <a:gd name="T27" fmla="*/ 2147483647 h 293"/>
                <a:gd name="T28" fmla="*/ 2147483647 w 245"/>
                <a:gd name="T29" fmla="*/ 2147483647 h 293"/>
                <a:gd name="T30" fmla="*/ 2147483647 w 245"/>
                <a:gd name="T31" fmla="*/ 2147483647 h 293"/>
                <a:gd name="T32" fmla="*/ 2147483647 w 245"/>
                <a:gd name="T33" fmla="*/ 2147483647 h 293"/>
                <a:gd name="T34" fmla="*/ 2147483647 w 245"/>
                <a:gd name="T35" fmla="*/ 0 h 293"/>
                <a:gd name="T36" fmla="*/ 2147483647 w 245"/>
                <a:gd name="T37" fmla="*/ 2147483647 h 293"/>
                <a:gd name="T38" fmla="*/ 2147483647 w 245"/>
                <a:gd name="T39" fmla="*/ 2147483647 h 293"/>
                <a:gd name="T40" fmla="*/ 2147483647 w 245"/>
                <a:gd name="T41" fmla="*/ 2147483647 h 293"/>
                <a:gd name="T42" fmla="*/ 2147483647 w 245"/>
                <a:gd name="T43" fmla="*/ 2147483647 h 293"/>
                <a:gd name="T44" fmla="*/ 2147483647 w 245"/>
                <a:gd name="T45" fmla="*/ 2147483647 h 293"/>
                <a:gd name="T46" fmla="*/ 2147483647 w 245"/>
                <a:gd name="T47" fmla="*/ 2147483647 h 293"/>
                <a:gd name="T48" fmla="*/ 2147483647 w 245"/>
                <a:gd name="T49" fmla="*/ 2147483647 h 293"/>
                <a:gd name="T50" fmla="*/ 0 w 245"/>
                <a:gd name="T51" fmla="*/ 2147483647 h 2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5"/>
                <a:gd name="T79" fmla="*/ 0 h 293"/>
                <a:gd name="T80" fmla="*/ 245 w 245"/>
                <a:gd name="T81" fmla="*/ 293 h 2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5" h="293">
                  <a:moveTo>
                    <a:pt x="0" y="155"/>
                  </a:moveTo>
                  <a:lnTo>
                    <a:pt x="13" y="182"/>
                  </a:lnTo>
                  <a:lnTo>
                    <a:pt x="23" y="213"/>
                  </a:lnTo>
                  <a:lnTo>
                    <a:pt x="50" y="229"/>
                  </a:lnTo>
                  <a:lnTo>
                    <a:pt x="82" y="271"/>
                  </a:lnTo>
                  <a:lnTo>
                    <a:pt x="134" y="292"/>
                  </a:lnTo>
                  <a:lnTo>
                    <a:pt x="178" y="287"/>
                  </a:lnTo>
                  <a:lnTo>
                    <a:pt x="207" y="279"/>
                  </a:lnTo>
                  <a:lnTo>
                    <a:pt x="189" y="247"/>
                  </a:lnTo>
                  <a:lnTo>
                    <a:pt x="160" y="231"/>
                  </a:lnTo>
                  <a:lnTo>
                    <a:pt x="181" y="218"/>
                  </a:lnTo>
                  <a:lnTo>
                    <a:pt x="181" y="192"/>
                  </a:lnTo>
                  <a:lnTo>
                    <a:pt x="210" y="155"/>
                  </a:lnTo>
                  <a:lnTo>
                    <a:pt x="223" y="93"/>
                  </a:lnTo>
                  <a:lnTo>
                    <a:pt x="244" y="79"/>
                  </a:lnTo>
                  <a:lnTo>
                    <a:pt x="226" y="64"/>
                  </a:lnTo>
                  <a:lnTo>
                    <a:pt x="220" y="17"/>
                  </a:lnTo>
                  <a:lnTo>
                    <a:pt x="200" y="0"/>
                  </a:lnTo>
                  <a:lnTo>
                    <a:pt x="178" y="19"/>
                  </a:lnTo>
                  <a:lnTo>
                    <a:pt x="47" y="17"/>
                  </a:lnTo>
                  <a:lnTo>
                    <a:pt x="47" y="45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0" y="155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1" name="Freeform 773"/>
            <p:cNvSpPr>
              <a:spLocks/>
            </p:cNvSpPr>
            <p:nvPr/>
          </p:nvSpPr>
          <p:spPr bwMode="auto">
            <a:xfrm>
              <a:off x="4824537" y="4997999"/>
              <a:ext cx="26987" cy="39687"/>
            </a:xfrm>
            <a:custGeom>
              <a:avLst/>
              <a:gdLst>
                <a:gd name="T0" fmla="*/ 0 w 17"/>
                <a:gd name="T1" fmla="*/ 2147483647 h 25"/>
                <a:gd name="T2" fmla="*/ 2147483647 w 17"/>
                <a:gd name="T3" fmla="*/ 2147483647 h 25"/>
                <a:gd name="T4" fmla="*/ 2147483647 w 17"/>
                <a:gd name="T5" fmla="*/ 2147483647 h 25"/>
                <a:gd name="T6" fmla="*/ 2147483647 w 17"/>
                <a:gd name="T7" fmla="*/ 0 h 25"/>
                <a:gd name="T8" fmla="*/ 0 w 17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5"/>
                <a:gd name="T17" fmla="*/ 17 w 1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5">
                  <a:moveTo>
                    <a:pt x="0" y="13"/>
                  </a:moveTo>
                  <a:lnTo>
                    <a:pt x="11" y="24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2" name="Freeform 774"/>
            <p:cNvSpPr>
              <a:spLocks/>
            </p:cNvSpPr>
            <p:nvPr/>
          </p:nvSpPr>
          <p:spPr bwMode="auto">
            <a:xfrm>
              <a:off x="4795962" y="4407449"/>
              <a:ext cx="255587" cy="250825"/>
            </a:xfrm>
            <a:custGeom>
              <a:avLst/>
              <a:gdLst>
                <a:gd name="T0" fmla="*/ 0 w 161"/>
                <a:gd name="T1" fmla="*/ 2147483647 h 158"/>
                <a:gd name="T2" fmla="*/ 2147483647 w 161"/>
                <a:gd name="T3" fmla="*/ 2147483647 h 158"/>
                <a:gd name="T4" fmla="*/ 2147483647 w 161"/>
                <a:gd name="T5" fmla="*/ 2147483647 h 158"/>
                <a:gd name="T6" fmla="*/ 2147483647 w 161"/>
                <a:gd name="T7" fmla="*/ 2147483647 h 158"/>
                <a:gd name="T8" fmla="*/ 2147483647 w 161"/>
                <a:gd name="T9" fmla="*/ 2147483647 h 158"/>
                <a:gd name="T10" fmla="*/ 2147483647 w 161"/>
                <a:gd name="T11" fmla="*/ 2147483647 h 158"/>
                <a:gd name="T12" fmla="*/ 2147483647 w 161"/>
                <a:gd name="T13" fmla="*/ 2147483647 h 158"/>
                <a:gd name="T14" fmla="*/ 2147483647 w 161"/>
                <a:gd name="T15" fmla="*/ 2147483647 h 158"/>
                <a:gd name="T16" fmla="*/ 2147483647 w 161"/>
                <a:gd name="T17" fmla="*/ 2147483647 h 158"/>
                <a:gd name="T18" fmla="*/ 2147483647 w 161"/>
                <a:gd name="T19" fmla="*/ 2147483647 h 158"/>
                <a:gd name="T20" fmla="*/ 2147483647 w 161"/>
                <a:gd name="T21" fmla="*/ 0 h 158"/>
                <a:gd name="T22" fmla="*/ 2147483647 w 161"/>
                <a:gd name="T23" fmla="*/ 2147483647 h 158"/>
                <a:gd name="T24" fmla="*/ 2147483647 w 161"/>
                <a:gd name="T25" fmla="*/ 2147483647 h 158"/>
                <a:gd name="T26" fmla="*/ 2147483647 w 161"/>
                <a:gd name="T27" fmla="*/ 2147483647 h 158"/>
                <a:gd name="T28" fmla="*/ 2147483647 w 161"/>
                <a:gd name="T29" fmla="*/ 0 h 158"/>
                <a:gd name="T30" fmla="*/ 2147483647 w 161"/>
                <a:gd name="T31" fmla="*/ 0 h 158"/>
                <a:gd name="T32" fmla="*/ 2147483647 w 161"/>
                <a:gd name="T33" fmla="*/ 2147483647 h 158"/>
                <a:gd name="T34" fmla="*/ 2147483647 w 161"/>
                <a:gd name="T35" fmla="*/ 2147483647 h 158"/>
                <a:gd name="T36" fmla="*/ 0 w 161"/>
                <a:gd name="T37" fmla="*/ 2147483647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158"/>
                <a:gd name="T59" fmla="*/ 161 w 161"/>
                <a:gd name="T60" fmla="*/ 158 h 1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158">
                  <a:moveTo>
                    <a:pt x="0" y="50"/>
                  </a:moveTo>
                  <a:lnTo>
                    <a:pt x="3" y="81"/>
                  </a:lnTo>
                  <a:lnTo>
                    <a:pt x="23" y="113"/>
                  </a:lnTo>
                  <a:lnTo>
                    <a:pt x="47" y="123"/>
                  </a:lnTo>
                  <a:lnTo>
                    <a:pt x="65" y="128"/>
                  </a:lnTo>
                  <a:lnTo>
                    <a:pt x="79" y="157"/>
                  </a:lnTo>
                  <a:lnTo>
                    <a:pt x="139" y="155"/>
                  </a:lnTo>
                  <a:lnTo>
                    <a:pt x="160" y="141"/>
                  </a:lnTo>
                  <a:lnTo>
                    <a:pt x="136" y="79"/>
                  </a:lnTo>
                  <a:lnTo>
                    <a:pt x="144" y="52"/>
                  </a:lnTo>
                  <a:lnTo>
                    <a:pt x="68" y="0"/>
                  </a:lnTo>
                  <a:lnTo>
                    <a:pt x="47" y="29"/>
                  </a:lnTo>
                  <a:lnTo>
                    <a:pt x="39" y="18"/>
                  </a:lnTo>
                  <a:lnTo>
                    <a:pt x="34" y="29"/>
                  </a:lnTo>
                  <a:lnTo>
                    <a:pt x="34" y="0"/>
                  </a:lnTo>
                  <a:lnTo>
                    <a:pt x="13" y="0"/>
                  </a:lnTo>
                  <a:lnTo>
                    <a:pt x="16" y="21"/>
                  </a:lnTo>
                  <a:lnTo>
                    <a:pt x="18" y="34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3" name="Freeform 775"/>
            <p:cNvSpPr>
              <a:spLocks/>
            </p:cNvSpPr>
            <p:nvPr/>
          </p:nvSpPr>
          <p:spPr bwMode="auto">
            <a:xfrm>
              <a:off x="6386637" y="3894686"/>
              <a:ext cx="184150" cy="355600"/>
            </a:xfrm>
            <a:custGeom>
              <a:avLst/>
              <a:gdLst>
                <a:gd name="T0" fmla="*/ 0 w 116"/>
                <a:gd name="T1" fmla="*/ 2147483647 h 224"/>
                <a:gd name="T2" fmla="*/ 2147483647 w 116"/>
                <a:gd name="T3" fmla="*/ 2147483647 h 224"/>
                <a:gd name="T4" fmla="*/ 2147483647 w 116"/>
                <a:gd name="T5" fmla="*/ 0 h 224"/>
                <a:gd name="T6" fmla="*/ 2147483647 w 116"/>
                <a:gd name="T7" fmla="*/ 2147483647 h 224"/>
                <a:gd name="T8" fmla="*/ 2147483647 w 116"/>
                <a:gd name="T9" fmla="*/ 2147483647 h 224"/>
                <a:gd name="T10" fmla="*/ 2147483647 w 116"/>
                <a:gd name="T11" fmla="*/ 2147483647 h 224"/>
                <a:gd name="T12" fmla="*/ 2147483647 w 116"/>
                <a:gd name="T13" fmla="*/ 2147483647 h 224"/>
                <a:gd name="T14" fmla="*/ 2147483647 w 116"/>
                <a:gd name="T15" fmla="*/ 2147483647 h 224"/>
                <a:gd name="T16" fmla="*/ 2147483647 w 116"/>
                <a:gd name="T17" fmla="*/ 2147483647 h 224"/>
                <a:gd name="T18" fmla="*/ 2147483647 w 116"/>
                <a:gd name="T19" fmla="*/ 2147483647 h 224"/>
                <a:gd name="T20" fmla="*/ 2147483647 w 116"/>
                <a:gd name="T21" fmla="*/ 2147483647 h 224"/>
                <a:gd name="T22" fmla="*/ 2147483647 w 116"/>
                <a:gd name="T23" fmla="*/ 2147483647 h 224"/>
                <a:gd name="T24" fmla="*/ 2147483647 w 116"/>
                <a:gd name="T25" fmla="*/ 2147483647 h 224"/>
                <a:gd name="T26" fmla="*/ 2147483647 w 116"/>
                <a:gd name="T27" fmla="*/ 2147483647 h 224"/>
                <a:gd name="T28" fmla="*/ 2147483647 w 116"/>
                <a:gd name="T29" fmla="*/ 2147483647 h 224"/>
                <a:gd name="T30" fmla="*/ 2147483647 w 116"/>
                <a:gd name="T31" fmla="*/ 2147483647 h 224"/>
                <a:gd name="T32" fmla="*/ 2147483647 w 116"/>
                <a:gd name="T33" fmla="*/ 2147483647 h 224"/>
                <a:gd name="T34" fmla="*/ 2147483647 w 116"/>
                <a:gd name="T35" fmla="*/ 2147483647 h 224"/>
                <a:gd name="T36" fmla="*/ 2147483647 w 116"/>
                <a:gd name="T37" fmla="*/ 2147483647 h 224"/>
                <a:gd name="T38" fmla="*/ 2147483647 w 116"/>
                <a:gd name="T39" fmla="*/ 2147483647 h 224"/>
                <a:gd name="T40" fmla="*/ 2147483647 w 116"/>
                <a:gd name="T41" fmla="*/ 2147483647 h 224"/>
                <a:gd name="T42" fmla="*/ 2147483647 w 116"/>
                <a:gd name="T43" fmla="*/ 2147483647 h 224"/>
                <a:gd name="T44" fmla="*/ 2147483647 w 116"/>
                <a:gd name="T45" fmla="*/ 2147483647 h 224"/>
                <a:gd name="T46" fmla="*/ 2147483647 w 116"/>
                <a:gd name="T47" fmla="*/ 2147483647 h 224"/>
                <a:gd name="T48" fmla="*/ 0 w 116"/>
                <a:gd name="T49" fmla="*/ 2147483647 h 2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6"/>
                <a:gd name="T76" fmla="*/ 0 h 224"/>
                <a:gd name="T77" fmla="*/ 116 w 116"/>
                <a:gd name="T78" fmla="*/ 224 h 2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6" h="224">
                  <a:moveTo>
                    <a:pt x="0" y="37"/>
                  </a:moveTo>
                  <a:lnTo>
                    <a:pt x="5" y="16"/>
                  </a:lnTo>
                  <a:lnTo>
                    <a:pt x="36" y="0"/>
                  </a:lnTo>
                  <a:lnTo>
                    <a:pt x="49" y="16"/>
                  </a:lnTo>
                  <a:lnTo>
                    <a:pt x="47" y="48"/>
                  </a:lnTo>
                  <a:lnTo>
                    <a:pt x="83" y="37"/>
                  </a:lnTo>
                  <a:lnTo>
                    <a:pt x="100" y="48"/>
                  </a:lnTo>
                  <a:lnTo>
                    <a:pt x="115" y="79"/>
                  </a:lnTo>
                  <a:lnTo>
                    <a:pt x="110" y="98"/>
                  </a:lnTo>
                  <a:lnTo>
                    <a:pt x="81" y="95"/>
                  </a:lnTo>
                  <a:lnTo>
                    <a:pt x="73" y="103"/>
                  </a:lnTo>
                  <a:lnTo>
                    <a:pt x="76" y="137"/>
                  </a:lnTo>
                  <a:lnTo>
                    <a:pt x="36" y="108"/>
                  </a:lnTo>
                  <a:lnTo>
                    <a:pt x="21" y="158"/>
                  </a:lnTo>
                  <a:lnTo>
                    <a:pt x="41" y="202"/>
                  </a:lnTo>
                  <a:lnTo>
                    <a:pt x="65" y="218"/>
                  </a:lnTo>
                  <a:lnTo>
                    <a:pt x="52" y="223"/>
                  </a:lnTo>
                  <a:lnTo>
                    <a:pt x="47" y="213"/>
                  </a:lnTo>
                  <a:lnTo>
                    <a:pt x="39" y="213"/>
                  </a:lnTo>
                  <a:lnTo>
                    <a:pt x="10" y="186"/>
                  </a:lnTo>
                  <a:lnTo>
                    <a:pt x="13" y="160"/>
                  </a:lnTo>
                  <a:lnTo>
                    <a:pt x="26" y="134"/>
                  </a:lnTo>
                  <a:lnTo>
                    <a:pt x="7" y="90"/>
                  </a:lnTo>
                  <a:lnTo>
                    <a:pt x="16" y="68"/>
                  </a:lnTo>
                  <a:lnTo>
                    <a:pt x="0" y="37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4" name="Freeform 776"/>
            <p:cNvSpPr>
              <a:spLocks/>
            </p:cNvSpPr>
            <p:nvPr/>
          </p:nvSpPr>
          <p:spPr bwMode="auto">
            <a:xfrm>
              <a:off x="4100637" y="4120111"/>
              <a:ext cx="52387" cy="122238"/>
            </a:xfrm>
            <a:custGeom>
              <a:avLst/>
              <a:gdLst>
                <a:gd name="T0" fmla="*/ 0 w 33"/>
                <a:gd name="T1" fmla="*/ 0 h 77"/>
                <a:gd name="T2" fmla="*/ 2147483647 w 33"/>
                <a:gd name="T3" fmla="*/ 2147483647 h 77"/>
                <a:gd name="T4" fmla="*/ 2147483647 w 33"/>
                <a:gd name="T5" fmla="*/ 2147483647 h 77"/>
                <a:gd name="T6" fmla="*/ 2147483647 w 33"/>
                <a:gd name="T7" fmla="*/ 2147483647 h 77"/>
                <a:gd name="T8" fmla="*/ 0 w 33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7"/>
                <a:gd name="T17" fmla="*/ 33 w 3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7">
                  <a:moveTo>
                    <a:pt x="0" y="0"/>
                  </a:moveTo>
                  <a:lnTo>
                    <a:pt x="16" y="3"/>
                  </a:lnTo>
                  <a:lnTo>
                    <a:pt x="32" y="73"/>
                  </a:lnTo>
                  <a:lnTo>
                    <a:pt x="24" y="76"/>
                  </a:lnTo>
                  <a:lnTo>
                    <a:pt x="0" y="0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5" name="Freeform 777"/>
            <p:cNvSpPr>
              <a:spLocks/>
            </p:cNvSpPr>
            <p:nvPr/>
          </p:nvSpPr>
          <p:spPr bwMode="auto">
            <a:xfrm>
              <a:off x="4800724" y="4291561"/>
              <a:ext cx="122238" cy="125413"/>
            </a:xfrm>
            <a:custGeom>
              <a:avLst/>
              <a:gdLst>
                <a:gd name="T0" fmla="*/ 0 w 77"/>
                <a:gd name="T1" fmla="*/ 2147483647 h 79"/>
                <a:gd name="T2" fmla="*/ 2147483647 w 77"/>
                <a:gd name="T3" fmla="*/ 2147483647 h 79"/>
                <a:gd name="T4" fmla="*/ 2147483647 w 77"/>
                <a:gd name="T5" fmla="*/ 2147483647 h 79"/>
                <a:gd name="T6" fmla="*/ 2147483647 w 77"/>
                <a:gd name="T7" fmla="*/ 2147483647 h 79"/>
                <a:gd name="T8" fmla="*/ 2147483647 w 77"/>
                <a:gd name="T9" fmla="*/ 2147483647 h 79"/>
                <a:gd name="T10" fmla="*/ 2147483647 w 77"/>
                <a:gd name="T11" fmla="*/ 2147483647 h 79"/>
                <a:gd name="T12" fmla="*/ 2147483647 w 77"/>
                <a:gd name="T13" fmla="*/ 0 h 79"/>
                <a:gd name="T14" fmla="*/ 2147483647 w 77"/>
                <a:gd name="T15" fmla="*/ 2147483647 h 79"/>
                <a:gd name="T16" fmla="*/ 2147483647 w 77"/>
                <a:gd name="T17" fmla="*/ 2147483647 h 79"/>
                <a:gd name="T18" fmla="*/ 2147483647 w 77"/>
                <a:gd name="T19" fmla="*/ 2147483647 h 79"/>
                <a:gd name="T20" fmla="*/ 0 w 77"/>
                <a:gd name="T21" fmla="*/ 2147483647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79"/>
                <a:gd name="T35" fmla="*/ 77 w 7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79">
                  <a:moveTo>
                    <a:pt x="0" y="78"/>
                  </a:moveTo>
                  <a:lnTo>
                    <a:pt x="10" y="73"/>
                  </a:lnTo>
                  <a:lnTo>
                    <a:pt x="31" y="73"/>
                  </a:lnTo>
                  <a:lnTo>
                    <a:pt x="31" y="62"/>
                  </a:lnTo>
                  <a:lnTo>
                    <a:pt x="62" y="54"/>
                  </a:lnTo>
                  <a:lnTo>
                    <a:pt x="76" y="28"/>
                  </a:lnTo>
                  <a:lnTo>
                    <a:pt x="62" y="0"/>
                  </a:lnTo>
                  <a:lnTo>
                    <a:pt x="18" y="5"/>
                  </a:lnTo>
                  <a:lnTo>
                    <a:pt x="23" y="26"/>
                  </a:lnTo>
                  <a:lnTo>
                    <a:pt x="13" y="41"/>
                  </a:lnTo>
                  <a:lnTo>
                    <a:pt x="0" y="7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6" name="Freeform 778"/>
            <p:cNvSpPr>
              <a:spLocks/>
            </p:cNvSpPr>
            <p:nvPr/>
          </p:nvSpPr>
          <p:spPr bwMode="auto">
            <a:xfrm>
              <a:off x="179512" y="2346874"/>
              <a:ext cx="700087" cy="614362"/>
            </a:xfrm>
            <a:custGeom>
              <a:avLst/>
              <a:gdLst>
                <a:gd name="T0" fmla="*/ 2147483647 w 441"/>
                <a:gd name="T1" fmla="*/ 2147483647 h 387"/>
                <a:gd name="T2" fmla="*/ 2147483647 w 441"/>
                <a:gd name="T3" fmla="*/ 2147483647 h 387"/>
                <a:gd name="T4" fmla="*/ 2147483647 w 441"/>
                <a:gd name="T5" fmla="*/ 2147483647 h 387"/>
                <a:gd name="T6" fmla="*/ 2147483647 w 441"/>
                <a:gd name="T7" fmla="*/ 2147483647 h 387"/>
                <a:gd name="T8" fmla="*/ 2147483647 w 441"/>
                <a:gd name="T9" fmla="*/ 2147483647 h 387"/>
                <a:gd name="T10" fmla="*/ 2147483647 w 441"/>
                <a:gd name="T11" fmla="*/ 2147483647 h 387"/>
                <a:gd name="T12" fmla="*/ 2147483647 w 441"/>
                <a:gd name="T13" fmla="*/ 2147483647 h 387"/>
                <a:gd name="T14" fmla="*/ 2147483647 w 441"/>
                <a:gd name="T15" fmla="*/ 2147483647 h 387"/>
                <a:gd name="T16" fmla="*/ 2147483647 w 441"/>
                <a:gd name="T17" fmla="*/ 2147483647 h 387"/>
                <a:gd name="T18" fmla="*/ 2147483647 w 441"/>
                <a:gd name="T19" fmla="*/ 2147483647 h 387"/>
                <a:gd name="T20" fmla="*/ 2147483647 w 441"/>
                <a:gd name="T21" fmla="*/ 2147483647 h 387"/>
                <a:gd name="T22" fmla="*/ 2147483647 w 441"/>
                <a:gd name="T23" fmla="*/ 2147483647 h 387"/>
                <a:gd name="T24" fmla="*/ 2147483647 w 441"/>
                <a:gd name="T25" fmla="*/ 2147483647 h 387"/>
                <a:gd name="T26" fmla="*/ 2147483647 w 441"/>
                <a:gd name="T27" fmla="*/ 2147483647 h 387"/>
                <a:gd name="T28" fmla="*/ 2147483647 w 441"/>
                <a:gd name="T29" fmla="*/ 2147483647 h 387"/>
                <a:gd name="T30" fmla="*/ 2147483647 w 441"/>
                <a:gd name="T31" fmla="*/ 2147483647 h 387"/>
                <a:gd name="T32" fmla="*/ 2147483647 w 441"/>
                <a:gd name="T33" fmla="*/ 2147483647 h 387"/>
                <a:gd name="T34" fmla="*/ 2147483647 w 441"/>
                <a:gd name="T35" fmla="*/ 2147483647 h 387"/>
                <a:gd name="T36" fmla="*/ 2147483647 w 441"/>
                <a:gd name="T37" fmla="*/ 2147483647 h 387"/>
                <a:gd name="T38" fmla="*/ 2147483647 w 441"/>
                <a:gd name="T39" fmla="*/ 2147483647 h 387"/>
                <a:gd name="T40" fmla="*/ 2147483647 w 441"/>
                <a:gd name="T41" fmla="*/ 2147483647 h 387"/>
                <a:gd name="T42" fmla="*/ 2147483647 w 441"/>
                <a:gd name="T43" fmla="*/ 2147483647 h 387"/>
                <a:gd name="T44" fmla="*/ 2147483647 w 441"/>
                <a:gd name="T45" fmla="*/ 2147483647 h 387"/>
                <a:gd name="T46" fmla="*/ 2147483647 w 441"/>
                <a:gd name="T47" fmla="*/ 2147483647 h 387"/>
                <a:gd name="T48" fmla="*/ 2147483647 w 441"/>
                <a:gd name="T49" fmla="*/ 2147483647 h 387"/>
                <a:gd name="T50" fmla="*/ 2147483647 w 441"/>
                <a:gd name="T51" fmla="*/ 2147483647 h 387"/>
                <a:gd name="T52" fmla="*/ 2147483647 w 441"/>
                <a:gd name="T53" fmla="*/ 2147483647 h 387"/>
                <a:gd name="T54" fmla="*/ 2147483647 w 441"/>
                <a:gd name="T55" fmla="*/ 2147483647 h 387"/>
                <a:gd name="T56" fmla="*/ 2147483647 w 441"/>
                <a:gd name="T57" fmla="*/ 2147483647 h 387"/>
                <a:gd name="T58" fmla="*/ 2147483647 w 441"/>
                <a:gd name="T59" fmla="*/ 2147483647 h 387"/>
                <a:gd name="T60" fmla="*/ 2147483647 w 441"/>
                <a:gd name="T61" fmla="*/ 2147483647 h 387"/>
                <a:gd name="T62" fmla="*/ 2147483647 w 441"/>
                <a:gd name="T63" fmla="*/ 2147483647 h 387"/>
                <a:gd name="T64" fmla="*/ 2147483647 w 441"/>
                <a:gd name="T65" fmla="*/ 2147483647 h 387"/>
                <a:gd name="T66" fmla="*/ 2147483647 w 441"/>
                <a:gd name="T67" fmla="*/ 2147483647 h 387"/>
                <a:gd name="T68" fmla="*/ 2147483647 w 441"/>
                <a:gd name="T69" fmla="*/ 2147483647 h 387"/>
                <a:gd name="T70" fmla="*/ 2147483647 w 441"/>
                <a:gd name="T71" fmla="*/ 2147483647 h 387"/>
                <a:gd name="T72" fmla="*/ 2147483647 w 441"/>
                <a:gd name="T73" fmla="*/ 0 h 387"/>
                <a:gd name="T74" fmla="*/ 2147483647 w 441"/>
                <a:gd name="T75" fmla="*/ 2147483647 h 387"/>
                <a:gd name="T76" fmla="*/ 2147483647 w 441"/>
                <a:gd name="T77" fmla="*/ 2147483647 h 387"/>
                <a:gd name="T78" fmla="*/ 2147483647 w 441"/>
                <a:gd name="T79" fmla="*/ 2147483647 h 387"/>
                <a:gd name="T80" fmla="*/ 2147483647 w 441"/>
                <a:gd name="T81" fmla="*/ 2147483647 h 387"/>
                <a:gd name="T82" fmla="*/ 2147483647 w 441"/>
                <a:gd name="T83" fmla="*/ 2147483647 h 387"/>
                <a:gd name="T84" fmla="*/ 2147483647 w 441"/>
                <a:gd name="T85" fmla="*/ 2147483647 h 387"/>
                <a:gd name="T86" fmla="*/ 2147483647 w 441"/>
                <a:gd name="T87" fmla="*/ 2147483647 h 387"/>
                <a:gd name="T88" fmla="*/ 2147483647 w 441"/>
                <a:gd name="T89" fmla="*/ 2147483647 h 387"/>
                <a:gd name="T90" fmla="*/ 2147483647 w 441"/>
                <a:gd name="T91" fmla="*/ 2147483647 h 387"/>
                <a:gd name="T92" fmla="*/ 2147483647 w 441"/>
                <a:gd name="T93" fmla="*/ 2147483647 h 3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1"/>
                <a:gd name="T142" fmla="*/ 0 h 387"/>
                <a:gd name="T143" fmla="*/ 441 w 441"/>
                <a:gd name="T144" fmla="*/ 387 h 3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1" h="387">
                  <a:moveTo>
                    <a:pt x="0" y="147"/>
                  </a:moveTo>
                  <a:lnTo>
                    <a:pt x="28" y="155"/>
                  </a:lnTo>
                  <a:lnTo>
                    <a:pt x="20" y="158"/>
                  </a:lnTo>
                  <a:lnTo>
                    <a:pt x="31" y="170"/>
                  </a:lnTo>
                  <a:lnTo>
                    <a:pt x="76" y="170"/>
                  </a:lnTo>
                  <a:lnTo>
                    <a:pt x="81" y="178"/>
                  </a:lnTo>
                  <a:lnTo>
                    <a:pt x="110" y="168"/>
                  </a:lnTo>
                  <a:lnTo>
                    <a:pt x="99" y="173"/>
                  </a:lnTo>
                  <a:lnTo>
                    <a:pt x="104" y="197"/>
                  </a:lnTo>
                  <a:lnTo>
                    <a:pt x="44" y="218"/>
                  </a:lnTo>
                  <a:lnTo>
                    <a:pt x="28" y="241"/>
                  </a:lnTo>
                  <a:lnTo>
                    <a:pt x="42" y="239"/>
                  </a:lnTo>
                  <a:lnTo>
                    <a:pt x="34" y="244"/>
                  </a:lnTo>
                  <a:lnTo>
                    <a:pt x="42" y="252"/>
                  </a:lnTo>
                  <a:lnTo>
                    <a:pt x="65" y="257"/>
                  </a:lnTo>
                  <a:lnTo>
                    <a:pt x="52" y="270"/>
                  </a:lnTo>
                  <a:lnTo>
                    <a:pt x="65" y="281"/>
                  </a:lnTo>
                  <a:lnTo>
                    <a:pt x="76" y="283"/>
                  </a:lnTo>
                  <a:lnTo>
                    <a:pt x="99" y="257"/>
                  </a:lnTo>
                  <a:lnTo>
                    <a:pt x="84" y="270"/>
                  </a:lnTo>
                  <a:lnTo>
                    <a:pt x="96" y="294"/>
                  </a:lnTo>
                  <a:lnTo>
                    <a:pt x="89" y="307"/>
                  </a:lnTo>
                  <a:lnTo>
                    <a:pt x="115" y="291"/>
                  </a:lnTo>
                  <a:lnTo>
                    <a:pt x="136" y="310"/>
                  </a:lnTo>
                  <a:lnTo>
                    <a:pt x="141" y="296"/>
                  </a:lnTo>
                  <a:lnTo>
                    <a:pt x="149" y="307"/>
                  </a:lnTo>
                  <a:lnTo>
                    <a:pt x="167" y="294"/>
                  </a:lnTo>
                  <a:lnTo>
                    <a:pt x="138" y="346"/>
                  </a:lnTo>
                  <a:lnTo>
                    <a:pt x="118" y="354"/>
                  </a:lnTo>
                  <a:lnTo>
                    <a:pt x="115" y="364"/>
                  </a:lnTo>
                  <a:lnTo>
                    <a:pt x="89" y="364"/>
                  </a:lnTo>
                  <a:lnTo>
                    <a:pt x="70" y="386"/>
                  </a:lnTo>
                  <a:lnTo>
                    <a:pt x="96" y="367"/>
                  </a:lnTo>
                  <a:lnTo>
                    <a:pt x="123" y="370"/>
                  </a:lnTo>
                  <a:lnTo>
                    <a:pt x="138" y="359"/>
                  </a:lnTo>
                  <a:lnTo>
                    <a:pt x="131" y="351"/>
                  </a:lnTo>
                  <a:lnTo>
                    <a:pt x="149" y="351"/>
                  </a:lnTo>
                  <a:lnTo>
                    <a:pt x="204" y="315"/>
                  </a:lnTo>
                  <a:lnTo>
                    <a:pt x="217" y="299"/>
                  </a:lnTo>
                  <a:lnTo>
                    <a:pt x="204" y="288"/>
                  </a:lnTo>
                  <a:lnTo>
                    <a:pt x="257" y="246"/>
                  </a:lnTo>
                  <a:lnTo>
                    <a:pt x="262" y="226"/>
                  </a:lnTo>
                  <a:lnTo>
                    <a:pt x="259" y="246"/>
                  </a:lnTo>
                  <a:lnTo>
                    <a:pt x="275" y="241"/>
                  </a:lnTo>
                  <a:lnTo>
                    <a:pt x="267" y="252"/>
                  </a:lnTo>
                  <a:lnTo>
                    <a:pt x="280" y="254"/>
                  </a:lnTo>
                  <a:lnTo>
                    <a:pt x="246" y="257"/>
                  </a:lnTo>
                  <a:lnTo>
                    <a:pt x="238" y="281"/>
                  </a:lnTo>
                  <a:lnTo>
                    <a:pt x="254" y="281"/>
                  </a:lnTo>
                  <a:lnTo>
                    <a:pt x="241" y="294"/>
                  </a:lnTo>
                  <a:lnTo>
                    <a:pt x="285" y="275"/>
                  </a:lnTo>
                  <a:lnTo>
                    <a:pt x="296" y="265"/>
                  </a:lnTo>
                  <a:lnTo>
                    <a:pt x="285" y="257"/>
                  </a:lnTo>
                  <a:lnTo>
                    <a:pt x="299" y="246"/>
                  </a:lnTo>
                  <a:lnTo>
                    <a:pt x="296" y="254"/>
                  </a:lnTo>
                  <a:lnTo>
                    <a:pt x="319" y="249"/>
                  </a:lnTo>
                  <a:lnTo>
                    <a:pt x="314" y="260"/>
                  </a:lnTo>
                  <a:lnTo>
                    <a:pt x="354" y="275"/>
                  </a:lnTo>
                  <a:lnTo>
                    <a:pt x="411" y="281"/>
                  </a:lnTo>
                  <a:lnTo>
                    <a:pt x="422" y="275"/>
                  </a:lnTo>
                  <a:lnTo>
                    <a:pt x="427" y="278"/>
                  </a:lnTo>
                  <a:lnTo>
                    <a:pt x="419" y="286"/>
                  </a:lnTo>
                  <a:lnTo>
                    <a:pt x="432" y="294"/>
                  </a:lnTo>
                  <a:lnTo>
                    <a:pt x="440" y="288"/>
                  </a:lnTo>
                  <a:lnTo>
                    <a:pt x="427" y="270"/>
                  </a:lnTo>
                  <a:lnTo>
                    <a:pt x="398" y="270"/>
                  </a:lnTo>
                  <a:lnTo>
                    <a:pt x="398" y="45"/>
                  </a:lnTo>
                  <a:lnTo>
                    <a:pt x="241" y="24"/>
                  </a:lnTo>
                  <a:lnTo>
                    <a:pt x="236" y="13"/>
                  </a:lnTo>
                  <a:lnTo>
                    <a:pt x="194" y="8"/>
                  </a:lnTo>
                  <a:lnTo>
                    <a:pt x="189" y="16"/>
                  </a:lnTo>
                  <a:lnTo>
                    <a:pt x="175" y="13"/>
                  </a:lnTo>
                  <a:lnTo>
                    <a:pt x="186" y="5"/>
                  </a:lnTo>
                  <a:lnTo>
                    <a:pt x="167" y="0"/>
                  </a:lnTo>
                  <a:lnTo>
                    <a:pt x="152" y="13"/>
                  </a:lnTo>
                  <a:lnTo>
                    <a:pt x="123" y="16"/>
                  </a:lnTo>
                  <a:lnTo>
                    <a:pt x="120" y="32"/>
                  </a:lnTo>
                  <a:lnTo>
                    <a:pt x="118" y="21"/>
                  </a:lnTo>
                  <a:lnTo>
                    <a:pt x="91" y="29"/>
                  </a:lnTo>
                  <a:lnTo>
                    <a:pt x="96" y="40"/>
                  </a:lnTo>
                  <a:lnTo>
                    <a:pt x="84" y="37"/>
                  </a:lnTo>
                  <a:lnTo>
                    <a:pt x="68" y="58"/>
                  </a:lnTo>
                  <a:lnTo>
                    <a:pt x="28" y="63"/>
                  </a:lnTo>
                  <a:lnTo>
                    <a:pt x="31" y="76"/>
                  </a:lnTo>
                  <a:lnTo>
                    <a:pt x="20" y="79"/>
                  </a:lnTo>
                  <a:lnTo>
                    <a:pt x="68" y="111"/>
                  </a:lnTo>
                  <a:lnTo>
                    <a:pt x="128" y="126"/>
                  </a:lnTo>
                  <a:lnTo>
                    <a:pt x="89" y="121"/>
                  </a:lnTo>
                  <a:lnTo>
                    <a:pt x="91" y="128"/>
                  </a:lnTo>
                  <a:lnTo>
                    <a:pt x="107" y="131"/>
                  </a:lnTo>
                  <a:lnTo>
                    <a:pt x="91" y="136"/>
                  </a:lnTo>
                  <a:lnTo>
                    <a:pt x="68" y="134"/>
                  </a:lnTo>
                  <a:lnTo>
                    <a:pt x="68" y="123"/>
                  </a:lnTo>
                  <a:lnTo>
                    <a:pt x="49" y="123"/>
                  </a:lnTo>
                  <a:lnTo>
                    <a:pt x="0" y="14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7" name="Freeform 779"/>
            <p:cNvSpPr>
              <a:spLocks/>
            </p:cNvSpPr>
            <p:nvPr/>
          </p:nvSpPr>
          <p:spPr bwMode="auto">
            <a:xfrm>
              <a:off x="878012" y="2792961"/>
              <a:ext cx="193675" cy="171450"/>
            </a:xfrm>
            <a:custGeom>
              <a:avLst/>
              <a:gdLst>
                <a:gd name="T0" fmla="*/ 0 w 122"/>
                <a:gd name="T1" fmla="*/ 2147483647 h 108"/>
                <a:gd name="T2" fmla="*/ 2147483647 w 122"/>
                <a:gd name="T3" fmla="*/ 2147483647 h 108"/>
                <a:gd name="T4" fmla="*/ 2147483647 w 122"/>
                <a:gd name="T5" fmla="*/ 2147483647 h 108"/>
                <a:gd name="T6" fmla="*/ 2147483647 w 122"/>
                <a:gd name="T7" fmla="*/ 2147483647 h 108"/>
                <a:gd name="T8" fmla="*/ 2147483647 w 122"/>
                <a:gd name="T9" fmla="*/ 2147483647 h 108"/>
                <a:gd name="T10" fmla="*/ 2147483647 w 122"/>
                <a:gd name="T11" fmla="*/ 2147483647 h 108"/>
                <a:gd name="T12" fmla="*/ 2147483647 w 122"/>
                <a:gd name="T13" fmla="*/ 2147483647 h 108"/>
                <a:gd name="T14" fmla="*/ 2147483647 w 122"/>
                <a:gd name="T15" fmla="*/ 2147483647 h 108"/>
                <a:gd name="T16" fmla="*/ 2147483647 w 122"/>
                <a:gd name="T17" fmla="*/ 2147483647 h 108"/>
                <a:gd name="T18" fmla="*/ 2147483647 w 122"/>
                <a:gd name="T19" fmla="*/ 2147483647 h 108"/>
                <a:gd name="T20" fmla="*/ 2147483647 w 122"/>
                <a:gd name="T21" fmla="*/ 2147483647 h 108"/>
                <a:gd name="T22" fmla="*/ 2147483647 w 122"/>
                <a:gd name="T23" fmla="*/ 2147483647 h 108"/>
                <a:gd name="T24" fmla="*/ 2147483647 w 122"/>
                <a:gd name="T25" fmla="*/ 2147483647 h 108"/>
                <a:gd name="T26" fmla="*/ 2147483647 w 122"/>
                <a:gd name="T27" fmla="*/ 2147483647 h 108"/>
                <a:gd name="T28" fmla="*/ 2147483647 w 122"/>
                <a:gd name="T29" fmla="*/ 2147483647 h 108"/>
                <a:gd name="T30" fmla="*/ 2147483647 w 122"/>
                <a:gd name="T31" fmla="*/ 2147483647 h 108"/>
                <a:gd name="T32" fmla="*/ 2147483647 w 122"/>
                <a:gd name="T33" fmla="*/ 2147483647 h 108"/>
                <a:gd name="T34" fmla="*/ 2147483647 w 122"/>
                <a:gd name="T35" fmla="*/ 2147483647 h 108"/>
                <a:gd name="T36" fmla="*/ 2147483647 w 122"/>
                <a:gd name="T37" fmla="*/ 0 h 108"/>
                <a:gd name="T38" fmla="*/ 2147483647 w 122"/>
                <a:gd name="T39" fmla="*/ 2147483647 h 108"/>
                <a:gd name="T40" fmla="*/ 0 w 122"/>
                <a:gd name="T41" fmla="*/ 2147483647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08"/>
                <a:gd name="T65" fmla="*/ 122 w 122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08">
                  <a:moveTo>
                    <a:pt x="0" y="7"/>
                  </a:moveTo>
                  <a:lnTo>
                    <a:pt x="11" y="26"/>
                  </a:lnTo>
                  <a:lnTo>
                    <a:pt x="24" y="34"/>
                  </a:lnTo>
                  <a:lnTo>
                    <a:pt x="29" y="29"/>
                  </a:lnTo>
                  <a:lnTo>
                    <a:pt x="19" y="18"/>
                  </a:lnTo>
                  <a:lnTo>
                    <a:pt x="29" y="18"/>
                  </a:lnTo>
                  <a:lnTo>
                    <a:pt x="42" y="34"/>
                  </a:lnTo>
                  <a:lnTo>
                    <a:pt x="39" y="7"/>
                  </a:lnTo>
                  <a:lnTo>
                    <a:pt x="50" y="31"/>
                  </a:lnTo>
                  <a:lnTo>
                    <a:pt x="73" y="39"/>
                  </a:lnTo>
                  <a:lnTo>
                    <a:pt x="68" y="55"/>
                  </a:lnTo>
                  <a:lnTo>
                    <a:pt x="97" y="76"/>
                  </a:lnTo>
                  <a:lnTo>
                    <a:pt x="92" y="89"/>
                  </a:lnTo>
                  <a:lnTo>
                    <a:pt x="105" y="78"/>
                  </a:lnTo>
                  <a:lnTo>
                    <a:pt x="107" y="107"/>
                  </a:lnTo>
                  <a:lnTo>
                    <a:pt x="118" y="102"/>
                  </a:lnTo>
                  <a:lnTo>
                    <a:pt x="121" y="81"/>
                  </a:lnTo>
                  <a:lnTo>
                    <a:pt x="95" y="68"/>
                  </a:lnTo>
                  <a:lnTo>
                    <a:pt x="39" y="0"/>
                  </a:lnTo>
                  <a:lnTo>
                    <a:pt x="11" y="18"/>
                  </a:lnTo>
                  <a:lnTo>
                    <a:pt x="0" y="7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8" name="Freeform 780"/>
            <p:cNvSpPr>
              <a:spLocks/>
            </p:cNvSpPr>
            <p:nvPr/>
          </p:nvSpPr>
          <p:spPr bwMode="auto">
            <a:xfrm>
              <a:off x="1036762" y="2921549"/>
              <a:ext cx="26987" cy="26987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8"/>
                  </a:moveTo>
                  <a:lnTo>
                    <a:pt x="4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49" name="Freeform 781"/>
            <p:cNvSpPr>
              <a:spLocks/>
            </p:cNvSpPr>
            <p:nvPr/>
          </p:nvSpPr>
          <p:spPr bwMode="auto">
            <a:xfrm>
              <a:off x="3983162" y="4032799"/>
              <a:ext cx="177800" cy="130175"/>
            </a:xfrm>
            <a:custGeom>
              <a:avLst/>
              <a:gdLst>
                <a:gd name="T0" fmla="*/ 0 w 112"/>
                <a:gd name="T1" fmla="*/ 2147483647 h 82"/>
                <a:gd name="T2" fmla="*/ 2147483647 w 112"/>
                <a:gd name="T3" fmla="*/ 2147483647 h 82"/>
                <a:gd name="T4" fmla="*/ 2147483647 w 112"/>
                <a:gd name="T5" fmla="*/ 2147483647 h 82"/>
                <a:gd name="T6" fmla="*/ 2147483647 w 112"/>
                <a:gd name="T7" fmla="*/ 2147483647 h 82"/>
                <a:gd name="T8" fmla="*/ 2147483647 w 112"/>
                <a:gd name="T9" fmla="*/ 2147483647 h 82"/>
                <a:gd name="T10" fmla="*/ 2147483647 w 112"/>
                <a:gd name="T11" fmla="*/ 2147483647 h 82"/>
                <a:gd name="T12" fmla="*/ 2147483647 w 112"/>
                <a:gd name="T13" fmla="*/ 2147483647 h 82"/>
                <a:gd name="T14" fmla="*/ 2147483647 w 112"/>
                <a:gd name="T15" fmla="*/ 2147483647 h 82"/>
                <a:gd name="T16" fmla="*/ 2147483647 w 112"/>
                <a:gd name="T17" fmla="*/ 0 h 82"/>
                <a:gd name="T18" fmla="*/ 2147483647 w 112"/>
                <a:gd name="T19" fmla="*/ 2147483647 h 82"/>
                <a:gd name="T20" fmla="*/ 0 w 112"/>
                <a:gd name="T21" fmla="*/ 2147483647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82"/>
                <a:gd name="T35" fmla="*/ 112 w 112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82">
                  <a:moveTo>
                    <a:pt x="0" y="71"/>
                  </a:moveTo>
                  <a:lnTo>
                    <a:pt x="6" y="79"/>
                  </a:lnTo>
                  <a:lnTo>
                    <a:pt x="37" y="81"/>
                  </a:lnTo>
                  <a:lnTo>
                    <a:pt x="35" y="58"/>
                  </a:lnTo>
                  <a:lnTo>
                    <a:pt x="74" y="55"/>
                  </a:lnTo>
                  <a:lnTo>
                    <a:pt x="90" y="58"/>
                  </a:lnTo>
                  <a:lnTo>
                    <a:pt x="111" y="45"/>
                  </a:lnTo>
                  <a:lnTo>
                    <a:pt x="82" y="13"/>
                  </a:lnTo>
                  <a:lnTo>
                    <a:pt x="79" y="0"/>
                  </a:lnTo>
                  <a:lnTo>
                    <a:pt x="22" y="28"/>
                  </a:lnTo>
                  <a:lnTo>
                    <a:pt x="0" y="71"/>
                  </a:lnTo>
                </a:path>
              </a:pathLst>
            </a:custGeom>
            <a:solidFill>
              <a:srgbClr val="7030A0"/>
            </a:solidFill>
            <a:ln w="3175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0" name="Freeform 782"/>
            <p:cNvSpPr>
              <a:spLocks/>
            </p:cNvSpPr>
            <p:nvPr/>
          </p:nvSpPr>
          <p:spPr bwMode="auto">
            <a:xfrm>
              <a:off x="6486649" y="3835949"/>
              <a:ext cx="168275" cy="347662"/>
            </a:xfrm>
            <a:custGeom>
              <a:avLst/>
              <a:gdLst>
                <a:gd name="T0" fmla="*/ 0 w 106"/>
                <a:gd name="T1" fmla="*/ 2147483647 h 219"/>
                <a:gd name="T2" fmla="*/ 2147483647 w 106"/>
                <a:gd name="T3" fmla="*/ 2147483647 h 219"/>
                <a:gd name="T4" fmla="*/ 2147483647 w 106"/>
                <a:gd name="T5" fmla="*/ 2147483647 h 219"/>
                <a:gd name="T6" fmla="*/ 2147483647 w 106"/>
                <a:gd name="T7" fmla="*/ 2147483647 h 219"/>
                <a:gd name="T8" fmla="*/ 2147483647 w 106"/>
                <a:gd name="T9" fmla="*/ 2147483647 h 219"/>
                <a:gd name="T10" fmla="*/ 2147483647 w 106"/>
                <a:gd name="T11" fmla="*/ 2147483647 h 219"/>
                <a:gd name="T12" fmla="*/ 2147483647 w 106"/>
                <a:gd name="T13" fmla="*/ 2147483647 h 219"/>
                <a:gd name="T14" fmla="*/ 2147483647 w 106"/>
                <a:gd name="T15" fmla="*/ 2147483647 h 219"/>
                <a:gd name="T16" fmla="*/ 2147483647 w 106"/>
                <a:gd name="T17" fmla="*/ 2147483647 h 219"/>
                <a:gd name="T18" fmla="*/ 2147483647 w 106"/>
                <a:gd name="T19" fmla="*/ 2147483647 h 219"/>
                <a:gd name="T20" fmla="*/ 2147483647 w 106"/>
                <a:gd name="T21" fmla="*/ 2147483647 h 219"/>
                <a:gd name="T22" fmla="*/ 2147483647 w 106"/>
                <a:gd name="T23" fmla="*/ 2147483647 h 219"/>
                <a:gd name="T24" fmla="*/ 2147483647 w 106"/>
                <a:gd name="T25" fmla="*/ 2147483647 h 219"/>
                <a:gd name="T26" fmla="*/ 2147483647 w 106"/>
                <a:gd name="T27" fmla="*/ 2147483647 h 219"/>
                <a:gd name="T28" fmla="*/ 2147483647 w 106"/>
                <a:gd name="T29" fmla="*/ 2147483647 h 219"/>
                <a:gd name="T30" fmla="*/ 2147483647 w 106"/>
                <a:gd name="T31" fmla="*/ 2147483647 h 219"/>
                <a:gd name="T32" fmla="*/ 2147483647 w 106"/>
                <a:gd name="T33" fmla="*/ 2147483647 h 219"/>
                <a:gd name="T34" fmla="*/ 2147483647 w 106"/>
                <a:gd name="T35" fmla="*/ 0 h 219"/>
                <a:gd name="T36" fmla="*/ 0 w 106"/>
                <a:gd name="T37" fmla="*/ 2147483647 h 2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219"/>
                <a:gd name="T59" fmla="*/ 106 w 106"/>
                <a:gd name="T60" fmla="*/ 219 h 2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219">
                  <a:moveTo>
                    <a:pt x="0" y="11"/>
                  </a:moveTo>
                  <a:lnTo>
                    <a:pt x="18" y="35"/>
                  </a:lnTo>
                  <a:lnTo>
                    <a:pt x="37" y="43"/>
                  </a:lnTo>
                  <a:lnTo>
                    <a:pt x="29" y="59"/>
                  </a:lnTo>
                  <a:lnTo>
                    <a:pt x="63" y="90"/>
                  </a:lnTo>
                  <a:lnTo>
                    <a:pt x="78" y="129"/>
                  </a:lnTo>
                  <a:lnTo>
                    <a:pt x="78" y="163"/>
                  </a:lnTo>
                  <a:lnTo>
                    <a:pt x="37" y="192"/>
                  </a:lnTo>
                  <a:lnTo>
                    <a:pt x="47" y="218"/>
                  </a:lnTo>
                  <a:lnTo>
                    <a:pt x="60" y="200"/>
                  </a:lnTo>
                  <a:lnTo>
                    <a:pt x="65" y="205"/>
                  </a:lnTo>
                  <a:lnTo>
                    <a:pt x="71" y="195"/>
                  </a:lnTo>
                  <a:lnTo>
                    <a:pt x="105" y="174"/>
                  </a:lnTo>
                  <a:lnTo>
                    <a:pt x="99" y="119"/>
                  </a:lnTo>
                  <a:lnTo>
                    <a:pt x="52" y="66"/>
                  </a:lnTo>
                  <a:lnTo>
                    <a:pt x="57" y="51"/>
                  </a:lnTo>
                  <a:lnTo>
                    <a:pt x="89" y="24"/>
                  </a:lnTo>
                  <a:lnTo>
                    <a:pt x="47" y="0"/>
                  </a:lnTo>
                  <a:lnTo>
                    <a:pt x="0" y="11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1" name="Freeform 783"/>
            <p:cNvSpPr>
              <a:spLocks/>
            </p:cNvSpPr>
            <p:nvPr/>
          </p:nvSpPr>
          <p:spPr bwMode="auto">
            <a:xfrm>
              <a:off x="4616574" y="4577311"/>
              <a:ext cx="276225" cy="227013"/>
            </a:xfrm>
            <a:custGeom>
              <a:avLst/>
              <a:gdLst>
                <a:gd name="T0" fmla="*/ 0 w 174"/>
                <a:gd name="T1" fmla="*/ 2147483647 h 143"/>
                <a:gd name="T2" fmla="*/ 0 w 174"/>
                <a:gd name="T3" fmla="*/ 2147483647 h 143"/>
                <a:gd name="T4" fmla="*/ 2147483647 w 174"/>
                <a:gd name="T5" fmla="*/ 2147483647 h 143"/>
                <a:gd name="T6" fmla="*/ 2147483647 w 174"/>
                <a:gd name="T7" fmla="*/ 2147483647 h 143"/>
                <a:gd name="T8" fmla="*/ 2147483647 w 174"/>
                <a:gd name="T9" fmla="*/ 2147483647 h 143"/>
                <a:gd name="T10" fmla="*/ 2147483647 w 174"/>
                <a:gd name="T11" fmla="*/ 2147483647 h 143"/>
                <a:gd name="T12" fmla="*/ 2147483647 w 174"/>
                <a:gd name="T13" fmla="*/ 2147483647 h 143"/>
                <a:gd name="T14" fmla="*/ 2147483647 w 174"/>
                <a:gd name="T15" fmla="*/ 2147483647 h 143"/>
                <a:gd name="T16" fmla="*/ 2147483647 w 174"/>
                <a:gd name="T17" fmla="*/ 2147483647 h 143"/>
                <a:gd name="T18" fmla="*/ 2147483647 w 174"/>
                <a:gd name="T19" fmla="*/ 2147483647 h 143"/>
                <a:gd name="T20" fmla="*/ 2147483647 w 174"/>
                <a:gd name="T21" fmla="*/ 2147483647 h 143"/>
                <a:gd name="T22" fmla="*/ 2147483647 w 174"/>
                <a:gd name="T23" fmla="*/ 2147483647 h 143"/>
                <a:gd name="T24" fmla="*/ 2147483647 w 174"/>
                <a:gd name="T25" fmla="*/ 2147483647 h 143"/>
                <a:gd name="T26" fmla="*/ 2147483647 w 174"/>
                <a:gd name="T27" fmla="*/ 2147483647 h 143"/>
                <a:gd name="T28" fmla="*/ 2147483647 w 174"/>
                <a:gd name="T29" fmla="*/ 0 h 143"/>
                <a:gd name="T30" fmla="*/ 2147483647 w 174"/>
                <a:gd name="T31" fmla="*/ 2147483647 h 143"/>
                <a:gd name="T32" fmla="*/ 2147483647 w 174"/>
                <a:gd name="T33" fmla="*/ 2147483647 h 143"/>
                <a:gd name="T34" fmla="*/ 2147483647 w 174"/>
                <a:gd name="T35" fmla="*/ 2147483647 h 143"/>
                <a:gd name="T36" fmla="*/ 2147483647 w 174"/>
                <a:gd name="T37" fmla="*/ 2147483647 h 143"/>
                <a:gd name="T38" fmla="*/ 2147483647 w 174"/>
                <a:gd name="T39" fmla="*/ 2147483647 h 143"/>
                <a:gd name="T40" fmla="*/ 2147483647 w 174"/>
                <a:gd name="T41" fmla="*/ 2147483647 h 143"/>
                <a:gd name="T42" fmla="*/ 0 w 174"/>
                <a:gd name="T43" fmla="*/ 2147483647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143"/>
                <a:gd name="T68" fmla="*/ 174 w 17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143">
                  <a:moveTo>
                    <a:pt x="0" y="68"/>
                  </a:moveTo>
                  <a:lnTo>
                    <a:pt x="0" y="126"/>
                  </a:lnTo>
                  <a:lnTo>
                    <a:pt x="18" y="139"/>
                  </a:lnTo>
                  <a:lnTo>
                    <a:pt x="47" y="142"/>
                  </a:lnTo>
                  <a:lnTo>
                    <a:pt x="74" y="142"/>
                  </a:lnTo>
                  <a:lnTo>
                    <a:pt x="100" y="124"/>
                  </a:lnTo>
                  <a:lnTo>
                    <a:pt x="100" y="116"/>
                  </a:lnTo>
                  <a:lnTo>
                    <a:pt x="121" y="108"/>
                  </a:lnTo>
                  <a:lnTo>
                    <a:pt x="118" y="100"/>
                  </a:lnTo>
                  <a:lnTo>
                    <a:pt x="165" y="87"/>
                  </a:lnTo>
                  <a:lnTo>
                    <a:pt x="158" y="82"/>
                  </a:lnTo>
                  <a:lnTo>
                    <a:pt x="173" y="37"/>
                  </a:lnTo>
                  <a:lnTo>
                    <a:pt x="160" y="16"/>
                  </a:lnTo>
                  <a:lnTo>
                    <a:pt x="136" y="6"/>
                  </a:lnTo>
                  <a:lnTo>
                    <a:pt x="129" y="0"/>
                  </a:lnTo>
                  <a:lnTo>
                    <a:pt x="100" y="14"/>
                  </a:lnTo>
                  <a:lnTo>
                    <a:pt x="97" y="53"/>
                  </a:lnTo>
                  <a:lnTo>
                    <a:pt x="113" y="58"/>
                  </a:lnTo>
                  <a:lnTo>
                    <a:pt x="113" y="76"/>
                  </a:lnTo>
                  <a:lnTo>
                    <a:pt x="32" y="40"/>
                  </a:lnTo>
                  <a:lnTo>
                    <a:pt x="32" y="68"/>
                  </a:lnTo>
                  <a:lnTo>
                    <a:pt x="0" y="68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2" name="Freeform 784"/>
            <p:cNvSpPr>
              <a:spLocks/>
            </p:cNvSpPr>
            <p:nvPr/>
          </p:nvSpPr>
          <p:spPr bwMode="auto">
            <a:xfrm>
              <a:off x="4487987" y="4910686"/>
              <a:ext cx="381000" cy="314325"/>
            </a:xfrm>
            <a:custGeom>
              <a:avLst/>
              <a:gdLst>
                <a:gd name="T0" fmla="*/ 0 w 240"/>
                <a:gd name="T1" fmla="*/ 2147483647 h 198"/>
                <a:gd name="T2" fmla="*/ 2147483647 w 240"/>
                <a:gd name="T3" fmla="*/ 2147483647 h 198"/>
                <a:gd name="T4" fmla="*/ 2147483647 w 240"/>
                <a:gd name="T5" fmla="*/ 2147483647 h 198"/>
                <a:gd name="T6" fmla="*/ 2147483647 w 240"/>
                <a:gd name="T7" fmla="*/ 2147483647 h 198"/>
                <a:gd name="T8" fmla="*/ 2147483647 w 240"/>
                <a:gd name="T9" fmla="*/ 2147483647 h 198"/>
                <a:gd name="T10" fmla="*/ 2147483647 w 240"/>
                <a:gd name="T11" fmla="*/ 2147483647 h 198"/>
                <a:gd name="T12" fmla="*/ 2147483647 w 240"/>
                <a:gd name="T13" fmla="*/ 2147483647 h 198"/>
                <a:gd name="T14" fmla="*/ 2147483647 w 240"/>
                <a:gd name="T15" fmla="*/ 2147483647 h 198"/>
                <a:gd name="T16" fmla="*/ 2147483647 w 240"/>
                <a:gd name="T17" fmla="*/ 2147483647 h 198"/>
                <a:gd name="T18" fmla="*/ 2147483647 w 240"/>
                <a:gd name="T19" fmla="*/ 2147483647 h 198"/>
                <a:gd name="T20" fmla="*/ 2147483647 w 240"/>
                <a:gd name="T21" fmla="*/ 2147483647 h 198"/>
                <a:gd name="T22" fmla="*/ 2147483647 w 240"/>
                <a:gd name="T23" fmla="*/ 0 h 198"/>
                <a:gd name="T24" fmla="*/ 2147483647 w 240"/>
                <a:gd name="T25" fmla="*/ 2147483647 h 198"/>
                <a:gd name="T26" fmla="*/ 2147483647 w 240"/>
                <a:gd name="T27" fmla="*/ 2147483647 h 198"/>
                <a:gd name="T28" fmla="*/ 2147483647 w 240"/>
                <a:gd name="T29" fmla="*/ 2147483647 h 198"/>
                <a:gd name="T30" fmla="*/ 2147483647 w 240"/>
                <a:gd name="T31" fmla="*/ 2147483647 h 198"/>
                <a:gd name="T32" fmla="*/ 2147483647 w 240"/>
                <a:gd name="T33" fmla="*/ 2147483647 h 198"/>
                <a:gd name="T34" fmla="*/ 2147483647 w 240"/>
                <a:gd name="T35" fmla="*/ 2147483647 h 198"/>
                <a:gd name="T36" fmla="*/ 2147483647 w 240"/>
                <a:gd name="T37" fmla="*/ 2147483647 h 198"/>
                <a:gd name="T38" fmla="*/ 2147483647 w 240"/>
                <a:gd name="T39" fmla="*/ 2147483647 h 198"/>
                <a:gd name="T40" fmla="*/ 2147483647 w 240"/>
                <a:gd name="T41" fmla="*/ 2147483647 h 198"/>
                <a:gd name="T42" fmla="*/ 2147483647 w 240"/>
                <a:gd name="T43" fmla="*/ 2147483647 h 198"/>
                <a:gd name="T44" fmla="*/ 2147483647 w 240"/>
                <a:gd name="T45" fmla="*/ 2147483647 h 198"/>
                <a:gd name="T46" fmla="*/ 2147483647 w 240"/>
                <a:gd name="T47" fmla="*/ 2147483647 h 198"/>
                <a:gd name="T48" fmla="*/ 2147483647 w 240"/>
                <a:gd name="T49" fmla="*/ 2147483647 h 198"/>
                <a:gd name="T50" fmla="*/ 0 w 240"/>
                <a:gd name="T51" fmla="*/ 2147483647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198"/>
                <a:gd name="T80" fmla="*/ 240 w 240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198">
                  <a:moveTo>
                    <a:pt x="0" y="103"/>
                  </a:moveTo>
                  <a:lnTo>
                    <a:pt x="11" y="94"/>
                  </a:lnTo>
                  <a:lnTo>
                    <a:pt x="18" y="108"/>
                  </a:lnTo>
                  <a:lnTo>
                    <a:pt x="37" y="108"/>
                  </a:lnTo>
                  <a:lnTo>
                    <a:pt x="52" y="100"/>
                  </a:lnTo>
                  <a:lnTo>
                    <a:pt x="52" y="39"/>
                  </a:lnTo>
                  <a:lnTo>
                    <a:pt x="63" y="52"/>
                  </a:lnTo>
                  <a:lnTo>
                    <a:pt x="63" y="71"/>
                  </a:lnTo>
                  <a:lnTo>
                    <a:pt x="84" y="71"/>
                  </a:lnTo>
                  <a:lnTo>
                    <a:pt x="102" y="50"/>
                  </a:lnTo>
                  <a:lnTo>
                    <a:pt x="134" y="50"/>
                  </a:lnTo>
                  <a:lnTo>
                    <a:pt x="189" y="0"/>
                  </a:lnTo>
                  <a:lnTo>
                    <a:pt x="223" y="5"/>
                  </a:lnTo>
                  <a:lnTo>
                    <a:pt x="228" y="55"/>
                  </a:lnTo>
                  <a:lnTo>
                    <a:pt x="212" y="68"/>
                  </a:lnTo>
                  <a:lnTo>
                    <a:pt x="223" y="79"/>
                  </a:lnTo>
                  <a:lnTo>
                    <a:pt x="228" y="71"/>
                  </a:lnTo>
                  <a:lnTo>
                    <a:pt x="239" y="71"/>
                  </a:lnTo>
                  <a:lnTo>
                    <a:pt x="233" y="100"/>
                  </a:lnTo>
                  <a:lnTo>
                    <a:pt x="199" y="144"/>
                  </a:lnTo>
                  <a:lnTo>
                    <a:pt x="157" y="181"/>
                  </a:lnTo>
                  <a:lnTo>
                    <a:pt x="123" y="191"/>
                  </a:lnTo>
                  <a:lnTo>
                    <a:pt x="28" y="197"/>
                  </a:lnTo>
                  <a:lnTo>
                    <a:pt x="21" y="170"/>
                  </a:lnTo>
                  <a:lnTo>
                    <a:pt x="26" y="155"/>
                  </a:lnTo>
                  <a:lnTo>
                    <a:pt x="0" y="103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3" name="Freeform 785"/>
            <p:cNvSpPr>
              <a:spLocks/>
            </p:cNvSpPr>
            <p:nvPr/>
          </p:nvSpPr>
          <p:spPr bwMode="auto">
            <a:xfrm>
              <a:off x="4737224" y="5077374"/>
              <a:ext cx="55563" cy="55562"/>
            </a:xfrm>
            <a:custGeom>
              <a:avLst/>
              <a:gdLst>
                <a:gd name="T0" fmla="*/ 0 w 35"/>
                <a:gd name="T1" fmla="*/ 2147483647 h 35"/>
                <a:gd name="T2" fmla="*/ 2147483647 w 35"/>
                <a:gd name="T3" fmla="*/ 2147483647 h 35"/>
                <a:gd name="T4" fmla="*/ 2147483647 w 35"/>
                <a:gd name="T5" fmla="*/ 2147483647 h 35"/>
                <a:gd name="T6" fmla="*/ 2147483647 w 35"/>
                <a:gd name="T7" fmla="*/ 0 h 35"/>
                <a:gd name="T8" fmla="*/ 0 w 35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5"/>
                <a:gd name="T17" fmla="*/ 35 w 3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5">
                  <a:moveTo>
                    <a:pt x="0" y="15"/>
                  </a:moveTo>
                  <a:lnTo>
                    <a:pt x="13" y="34"/>
                  </a:lnTo>
                  <a:lnTo>
                    <a:pt x="34" y="15"/>
                  </a:lnTo>
                  <a:lnTo>
                    <a:pt x="24" y="0"/>
                  </a:lnTo>
                  <a:lnTo>
                    <a:pt x="0" y="15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4" name="Freeform 786"/>
            <p:cNvSpPr>
              <a:spLocks/>
            </p:cNvSpPr>
            <p:nvPr/>
          </p:nvSpPr>
          <p:spPr bwMode="auto">
            <a:xfrm>
              <a:off x="2340099" y="2475461"/>
              <a:ext cx="26988" cy="49213"/>
            </a:xfrm>
            <a:custGeom>
              <a:avLst/>
              <a:gdLst>
                <a:gd name="T0" fmla="*/ 2147483647 w 17"/>
                <a:gd name="T1" fmla="*/ 2147483647 h 31"/>
                <a:gd name="T2" fmla="*/ 0 w 17"/>
                <a:gd name="T3" fmla="*/ 2147483647 h 31"/>
                <a:gd name="T4" fmla="*/ 0 w 17"/>
                <a:gd name="T5" fmla="*/ 2147483647 h 31"/>
                <a:gd name="T6" fmla="*/ 2147483647 w 17"/>
                <a:gd name="T7" fmla="*/ 0 h 31"/>
                <a:gd name="T8" fmla="*/ 2147483647 w 17"/>
                <a:gd name="T9" fmla="*/ 214748364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1"/>
                <a:gd name="T17" fmla="*/ 17 w 1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1">
                  <a:moveTo>
                    <a:pt x="16" y="30"/>
                  </a:moveTo>
                  <a:lnTo>
                    <a:pt x="0" y="24"/>
                  </a:lnTo>
                  <a:lnTo>
                    <a:pt x="0" y="6"/>
                  </a:lnTo>
                  <a:lnTo>
                    <a:pt x="16" y="0"/>
                  </a:lnTo>
                  <a:lnTo>
                    <a:pt x="16" y="30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5" name="Freeform 787"/>
            <p:cNvSpPr>
              <a:spLocks/>
            </p:cNvSpPr>
            <p:nvPr/>
          </p:nvSpPr>
          <p:spPr bwMode="auto">
            <a:xfrm>
              <a:off x="1776537" y="2392911"/>
              <a:ext cx="82550" cy="68263"/>
            </a:xfrm>
            <a:custGeom>
              <a:avLst/>
              <a:gdLst>
                <a:gd name="T0" fmla="*/ 2147483647 w 52"/>
                <a:gd name="T1" fmla="*/ 2147483647 h 43"/>
                <a:gd name="T2" fmla="*/ 2147483647 w 52"/>
                <a:gd name="T3" fmla="*/ 2147483647 h 43"/>
                <a:gd name="T4" fmla="*/ 2147483647 w 52"/>
                <a:gd name="T5" fmla="*/ 2147483647 h 43"/>
                <a:gd name="T6" fmla="*/ 2147483647 w 52"/>
                <a:gd name="T7" fmla="*/ 2147483647 h 43"/>
                <a:gd name="T8" fmla="*/ 2147483647 w 52"/>
                <a:gd name="T9" fmla="*/ 2147483647 h 43"/>
                <a:gd name="T10" fmla="*/ 2147483647 w 52"/>
                <a:gd name="T11" fmla="*/ 2147483647 h 43"/>
                <a:gd name="T12" fmla="*/ 2147483647 w 52"/>
                <a:gd name="T13" fmla="*/ 2147483647 h 43"/>
                <a:gd name="T14" fmla="*/ 2147483647 w 52"/>
                <a:gd name="T15" fmla="*/ 2147483647 h 43"/>
                <a:gd name="T16" fmla="*/ 2147483647 w 52"/>
                <a:gd name="T17" fmla="*/ 2147483647 h 43"/>
                <a:gd name="T18" fmla="*/ 2147483647 w 52"/>
                <a:gd name="T19" fmla="*/ 2147483647 h 43"/>
                <a:gd name="T20" fmla="*/ 2147483647 w 52"/>
                <a:gd name="T21" fmla="*/ 2147483647 h 43"/>
                <a:gd name="T22" fmla="*/ 2147483647 w 52"/>
                <a:gd name="T23" fmla="*/ 2147483647 h 43"/>
                <a:gd name="T24" fmla="*/ 0 w 52"/>
                <a:gd name="T25" fmla="*/ 2147483647 h 43"/>
                <a:gd name="T26" fmla="*/ 2147483647 w 52"/>
                <a:gd name="T27" fmla="*/ 0 h 43"/>
                <a:gd name="T28" fmla="*/ 2147483647 w 52"/>
                <a:gd name="T29" fmla="*/ 2147483647 h 43"/>
                <a:gd name="T30" fmla="*/ 2147483647 w 52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43"/>
                <a:gd name="T50" fmla="*/ 52 w 52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43">
                  <a:moveTo>
                    <a:pt x="51" y="21"/>
                  </a:moveTo>
                  <a:lnTo>
                    <a:pt x="48" y="26"/>
                  </a:lnTo>
                  <a:lnTo>
                    <a:pt x="29" y="23"/>
                  </a:lnTo>
                  <a:lnTo>
                    <a:pt x="32" y="29"/>
                  </a:lnTo>
                  <a:lnTo>
                    <a:pt x="29" y="29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40" y="37"/>
                  </a:lnTo>
                  <a:lnTo>
                    <a:pt x="9" y="42"/>
                  </a:lnTo>
                  <a:lnTo>
                    <a:pt x="6" y="34"/>
                  </a:lnTo>
                  <a:lnTo>
                    <a:pt x="17" y="26"/>
                  </a:lnTo>
                  <a:lnTo>
                    <a:pt x="3" y="23"/>
                  </a:lnTo>
                  <a:lnTo>
                    <a:pt x="0" y="8"/>
                  </a:lnTo>
                  <a:lnTo>
                    <a:pt x="22" y="0"/>
                  </a:lnTo>
                  <a:lnTo>
                    <a:pt x="29" y="13"/>
                  </a:lnTo>
                  <a:lnTo>
                    <a:pt x="51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6" name="Freeform 788"/>
            <p:cNvSpPr>
              <a:spLocks/>
            </p:cNvSpPr>
            <p:nvPr/>
          </p:nvSpPr>
          <p:spPr bwMode="auto">
            <a:xfrm>
              <a:off x="2814762" y="2392911"/>
              <a:ext cx="76200" cy="47625"/>
            </a:xfrm>
            <a:custGeom>
              <a:avLst/>
              <a:gdLst>
                <a:gd name="T0" fmla="*/ 2147483647 w 48"/>
                <a:gd name="T1" fmla="*/ 2147483647 h 30"/>
                <a:gd name="T2" fmla="*/ 0 w 48"/>
                <a:gd name="T3" fmla="*/ 2147483647 h 30"/>
                <a:gd name="T4" fmla="*/ 0 w 48"/>
                <a:gd name="T5" fmla="*/ 2147483647 h 30"/>
                <a:gd name="T6" fmla="*/ 2147483647 w 48"/>
                <a:gd name="T7" fmla="*/ 0 h 30"/>
                <a:gd name="T8" fmla="*/ 2147483647 w 48"/>
                <a:gd name="T9" fmla="*/ 2147483647 h 30"/>
                <a:gd name="T10" fmla="*/ 2147483647 w 48"/>
                <a:gd name="T11" fmla="*/ 2147483647 h 30"/>
                <a:gd name="T12" fmla="*/ 2147483647 w 48"/>
                <a:gd name="T13" fmla="*/ 2147483647 h 30"/>
                <a:gd name="T14" fmla="*/ 2147483647 w 48"/>
                <a:gd name="T15" fmla="*/ 2147483647 h 30"/>
                <a:gd name="T16" fmla="*/ 2147483647 w 48"/>
                <a:gd name="T17" fmla="*/ 2147483647 h 30"/>
                <a:gd name="T18" fmla="*/ 2147483647 w 48"/>
                <a:gd name="T19" fmla="*/ 2147483647 h 30"/>
                <a:gd name="T20" fmla="*/ 2147483647 w 48"/>
                <a:gd name="T21" fmla="*/ 2147483647 h 30"/>
                <a:gd name="T22" fmla="*/ 2147483647 w 48"/>
                <a:gd name="T23" fmla="*/ 2147483647 h 30"/>
                <a:gd name="T24" fmla="*/ 2147483647 w 48"/>
                <a:gd name="T25" fmla="*/ 2147483647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30"/>
                <a:gd name="T41" fmla="*/ 48 w 4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30">
                  <a:moveTo>
                    <a:pt x="5" y="18"/>
                  </a:moveTo>
                  <a:lnTo>
                    <a:pt x="0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39" y="16"/>
                  </a:lnTo>
                  <a:lnTo>
                    <a:pt x="47" y="29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1" y="26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5" y="21"/>
                  </a:lnTo>
                  <a:lnTo>
                    <a:pt x="5" y="18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7" name="Freeform 789"/>
            <p:cNvSpPr>
              <a:spLocks/>
            </p:cNvSpPr>
            <p:nvPr/>
          </p:nvSpPr>
          <p:spPr bwMode="auto">
            <a:xfrm>
              <a:off x="5332537" y="3316836"/>
              <a:ext cx="334962" cy="212725"/>
            </a:xfrm>
            <a:custGeom>
              <a:avLst/>
              <a:gdLst>
                <a:gd name="T0" fmla="*/ 0 w 211"/>
                <a:gd name="T1" fmla="*/ 2147483647 h 134"/>
                <a:gd name="T2" fmla="*/ 2147483647 w 211"/>
                <a:gd name="T3" fmla="*/ 2147483647 h 134"/>
                <a:gd name="T4" fmla="*/ 2147483647 w 211"/>
                <a:gd name="T5" fmla="*/ 2147483647 h 134"/>
                <a:gd name="T6" fmla="*/ 2147483647 w 211"/>
                <a:gd name="T7" fmla="*/ 2147483647 h 134"/>
                <a:gd name="T8" fmla="*/ 2147483647 w 211"/>
                <a:gd name="T9" fmla="*/ 2147483647 h 134"/>
                <a:gd name="T10" fmla="*/ 2147483647 w 211"/>
                <a:gd name="T11" fmla="*/ 2147483647 h 134"/>
                <a:gd name="T12" fmla="*/ 2147483647 w 211"/>
                <a:gd name="T13" fmla="*/ 2147483647 h 134"/>
                <a:gd name="T14" fmla="*/ 2147483647 w 211"/>
                <a:gd name="T15" fmla="*/ 2147483647 h 134"/>
                <a:gd name="T16" fmla="*/ 2147483647 w 211"/>
                <a:gd name="T17" fmla="*/ 2147483647 h 134"/>
                <a:gd name="T18" fmla="*/ 2147483647 w 211"/>
                <a:gd name="T19" fmla="*/ 2147483647 h 134"/>
                <a:gd name="T20" fmla="*/ 2147483647 w 211"/>
                <a:gd name="T21" fmla="*/ 2147483647 h 134"/>
                <a:gd name="T22" fmla="*/ 2147483647 w 211"/>
                <a:gd name="T23" fmla="*/ 2147483647 h 134"/>
                <a:gd name="T24" fmla="*/ 2147483647 w 211"/>
                <a:gd name="T25" fmla="*/ 2147483647 h 134"/>
                <a:gd name="T26" fmla="*/ 2147483647 w 211"/>
                <a:gd name="T27" fmla="*/ 2147483647 h 134"/>
                <a:gd name="T28" fmla="*/ 2147483647 w 211"/>
                <a:gd name="T29" fmla="*/ 2147483647 h 134"/>
                <a:gd name="T30" fmla="*/ 2147483647 w 211"/>
                <a:gd name="T31" fmla="*/ 2147483647 h 134"/>
                <a:gd name="T32" fmla="*/ 2147483647 w 211"/>
                <a:gd name="T33" fmla="*/ 2147483647 h 134"/>
                <a:gd name="T34" fmla="*/ 2147483647 w 211"/>
                <a:gd name="T35" fmla="*/ 2147483647 h 134"/>
                <a:gd name="T36" fmla="*/ 2147483647 w 211"/>
                <a:gd name="T37" fmla="*/ 2147483647 h 134"/>
                <a:gd name="T38" fmla="*/ 2147483647 w 211"/>
                <a:gd name="T39" fmla="*/ 2147483647 h 134"/>
                <a:gd name="T40" fmla="*/ 2147483647 w 211"/>
                <a:gd name="T41" fmla="*/ 2147483647 h 134"/>
                <a:gd name="T42" fmla="*/ 2147483647 w 211"/>
                <a:gd name="T43" fmla="*/ 2147483647 h 134"/>
                <a:gd name="T44" fmla="*/ 2147483647 w 211"/>
                <a:gd name="T45" fmla="*/ 2147483647 h 134"/>
                <a:gd name="T46" fmla="*/ 2147483647 w 211"/>
                <a:gd name="T47" fmla="*/ 2147483647 h 134"/>
                <a:gd name="T48" fmla="*/ 2147483647 w 211"/>
                <a:gd name="T49" fmla="*/ 0 h 134"/>
                <a:gd name="T50" fmla="*/ 2147483647 w 211"/>
                <a:gd name="T51" fmla="*/ 2147483647 h 134"/>
                <a:gd name="T52" fmla="*/ 2147483647 w 211"/>
                <a:gd name="T53" fmla="*/ 2147483647 h 134"/>
                <a:gd name="T54" fmla="*/ 2147483647 w 211"/>
                <a:gd name="T55" fmla="*/ 2147483647 h 134"/>
                <a:gd name="T56" fmla="*/ 2147483647 w 211"/>
                <a:gd name="T57" fmla="*/ 2147483647 h 134"/>
                <a:gd name="T58" fmla="*/ 2147483647 w 211"/>
                <a:gd name="T59" fmla="*/ 2147483647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1"/>
                <a:gd name="T91" fmla="*/ 0 h 134"/>
                <a:gd name="T92" fmla="*/ 211 w 211"/>
                <a:gd name="T93" fmla="*/ 134 h 1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1" h="134">
                  <a:moveTo>
                    <a:pt x="0" y="13"/>
                  </a:moveTo>
                  <a:lnTo>
                    <a:pt x="3" y="29"/>
                  </a:lnTo>
                  <a:lnTo>
                    <a:pt x="13" y="16"/>
                  </a:lnTo>
                  <a:lnTo>
                    <a:pt x="32" y="32"/>
                  </a:lnTo>
                  <a:lnTo>
                    <a:pt x="24" y="39"/>
                  </a:lnTo>
                  <a:lnTo>
                    <a:pt x="6" y="32"/>
                  </a:lnTo>
                  <a:lnTo>
                    <a:pt x="3" y="52"/>
                  </a:lnTo>
                  <a:lnTo>
                    <a:pt x="18" y="55"/>
                  </a:lnTo>
                  <a:lnTo>
                    <a:pt x="11" y="63"/>
                  </a:lnTo>
                  <a:lnTo>
                    <a:pt x="21" y="68"/>
                  </a:lnTo>
                  <a:lnTo>
                    <a:pt x="18" y="94"/>
                  </a:lnTo>
                  <a:lnTo>
                    <a:pt x="63" y="79"/>
                  </a:lnTo>
                  <a:lnTo>
                    <a:pt x="126" y="108"/>
                  </a:lnTo>
                  <a:lnTo>
                    <a:pt x="129" y="123"/>
                  </a:lnTo>
                  <a:lnTo>
                    <a:pt x="150" y="133"/>
                  </a:lnTo>
                  <a:lnTo>
                    <a:pt x="181" y="99"/>
                  </a:lnTo>
                  <a:lnTo>
                    <a:pt x="210" y="99"/>
                  </a:lnTo>
                  <a:lnTo>
                    <a:pt x="210" y="89"/>
                  </a:lnTo>
                  <a:lnTo>
                    <a:pt x="184" y="81"/>
                  </a:lnTo>
                  <a:lnTo>
                    <a:pt x="150" y="60"/>
                  </a:lnTo>
                  <a:lnTo>
                    <a:pt x="134" y="26"/>
                  </a:lnTo>
                  <a:lnTo>
                    <a:pt x="124" y="23"/>
                  </a:lnTo>
                  <a:lnTo>
                    <a:pt x="108" y="32"/>
                  </a:lnTo>
                  <a:lnTo>
                    <a:pt x="105" y="10"/>
                  </a:lnTo>
                  <a:lnTo>
                    <a:pt x="89" y="0"/>
                  </a:lnTo>
                  <a:lnTo>
                    <a:pt x="66" y="13"/>
                  </a:lnTo>
                  <a:lnTo>
                    <a:pt x="66" y="21"/>
                  </a:lnTo>
                  <a:lnTo>
                    <a:pt x="55" y="23"/>
                  </a:lnTo>
                  <a:lnTo>
                    <a:pt x="48" y="21"/>
                  </a:lnTo>
                  <a:lnTo>
                    <a:pt x="32" y="5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8" name="Freeform 790"/>
            <p:cNvSpPr>
              <a:spLocks/>
            </p:cNvSpPr>
            <p:nvPr/>
          </p:nvSpPr>
          <p:spPr bwMode="auto">
            <a:xfrm>
              <a:off x="5673849" y="3362874"/>
              <a:ext cx="176213" cy="127000"/>
            </a:xfrm>
            <a:custGeom>
              <a:avLst/>
              <a:gdLst>
                <a:gd name="T0" fmla="*/ 0 w 111"/>
                <a:gd name="T1" fmla="*/ 2147483647 h 80"/>
                <a:gd name="T2" fmla="*/ 2147483647 w 111"/>
                <a:gd name="T3" fmla="*/ 2147483647 h 80"/>
                <a:gd name="T4" fmla="*/ 2147483647 w 111"/>
                <a:gd name="T5" fmla="*/ 2147483647 h 80"/>
                <a:gd name="T6" fmla="*/ 2147483647 w 111"/>
                <a:gd name="T7" fmla="*/ 2147483647 h 80"/>
                <a:gd name="T8" fmla="*/ 2147483647 w 111"/>
                <a:gd name="T9" fmla="*/ 2147483647 h 80"/>
                <a:gd name="T10" fmla="*/ 2147483647 w 111"/>
                <a:gd name="T11" fmla="*/ 2147483647 h 80"/>
                <a:gd name="T12" fmla="*/ 2147483647 w 111"/>
                <a:gd name="T13" fmla="*/ 2147483647 h 80"/>
                <a:gd name="T14" fmla="*/ 2147483647 w 111"/>
                <a:gd name="T15" fmla="*/ 2147483647 h 80"/>
                <a:gd name="T16" fmla="*/ 2147483647 w 111"/>
                <a:gd name="T17" fmla="*/ 2147483647 h 80"/>
                <a:gd name="T18" fmla="*/ 2147483647 w 111"/>
                <a:gd name="T19" fmla="*/ 2147483647 h 80"/>
                <a:gd name="T20" fmla="*/ 2147483647 w 111"/>
                <a:gd name="T21" fmla="*/ 2147483647 h 80"/>
                <a:gd name="T22" fmla="*/ 2147483647 w 111"/>
                <a:gd name="T23" fmla="*/ 2147483647 h 80"/>
                <a:gd name="T24" fmla="*/ 2147483647 w 111"/>
                <a:gd name="T25" fmla="*/ 2147483647 h 80"/>
                <a:gd name="T26" fmla="*/ 2147483647 w 111"/>
                <a:gd name="T27" fmla="*/ 2147483647 h 80"/>
                <a:gd name="T28" fmla="*/ 2147483647 w 111"/>
                <a:gd name="T29" fmla="*/ 2147483647 h 80"/>
                <a:gd name="T30" fmla="*/ 2147483647 w 111"/>
                <a:gd name="T31" fmla="*/ 2147483647 h 80"/>
                <a:gd name="T32" fmla="*/ 2147483647 w 111"/>
                <a:gd name="T33" fmla="*/ 2147483647 h 80"/>
                <a:gd name="T34" fmla="*/ 2147483647 w 111"/>
                <a:gd name="T35" fmla="*/ 2147483647 h 80"/>
                <a:gd name="T36" fmla="*/ 2147483647 w 111"/>
                <a:gd name="T37" fmla="*/ 2147483647 h 80"/>
                <a:gd name="T38" fmla="*/ 2147483647 w 111"/>
                <a:gd name="T39" fmla="*/ 2147483647 h 80"/>
                <a:gd name="T40" fmla="*/ 2147483647 w 111"/>
                <a:gd name="T41" fmla="*/ 2147483647 h 80"/>
                <a:gd name="T42" fmla="*/ 2147483647 w 111"/>
                <a:gd name="T43" fmla="*/ 2147483647 h 80"/>
                <a:gd name="T44" fmla="*/ 2147483647 w 111"/>
                <a:gd name="T45" fmla="*/ 2147483647 h 80"/>
                <a:gd name="T46" fmla="*/ 2147483647 w 111"/>
                <a:gd name="T47" fmla="*/ 0 h 80"/>
                <a:gd name="T48" fmla="*/ 2147483647 w 111"/>
                <a:gd name="T49" fmla="*/ 2147483647 h 80"/>
                <a:gd name="T50" fmla="*/ 2147483647 w 111"/>
                <a:gd name="T51" fmla="*/ 2147483647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80"/>
                <a:gd name="T80" fmla="*/ 111 w 111"/>
                <a:gd name="T81" fmla="*/ 80 h 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80">
                  <a:moveTo>
                    <a:pt x="0" y="13"/>
                  </a:moveTo>
                  <a:lnTo>
                    <a:pt x="3" y="31"/>
                  </a:lnTo>
                  <a:lnTo>
                    <a:pt x="14" y="28"/>
                  </a:lnTo>
                  <a:lnTo>
                    <a:pt x="19" y="42"/>
                  </a:lnTo>
                  <a:lnTo>
                    <a:pt x="14" y="70"/>
                  </a:lnTo>
                  <a:lnTo>
                    <a:pt x="32" y="70"/>
                  </a:lnTo>
                  <a:lnTo>
                    <a:pt x="56" y="47"/>
                  </a:lnTo>
                  <a:lnTo>
                    <a:pt x="66" y="79"/>
                  </a:lnTo>
                  <a:lnTo>
                    <a:pt x="92" y="65"/>
                  </a:lnTo>
                  <a:lnTo>
                    <a:pt x="110" y="70"/>
                  </a:lnTo>
                  <a:lnTo>
                    <a:pt x="110" y="50"/>
                  </a:lnTo>
                  <a:lnTo>
                    <a:pt x="95" y="42"/>
                  </a:lnTo>
                  <a:lnTo>
                    <a:pt x="100" y="23"/>
                  </a:lnTo>
                  <a:lnTo>
                    <a:pt x="84" y="39"/>
                  </a:lnTo>
                  <a:lnTo>
                    <a:pt x="76" y="26"/>
                  </a:lnTo>
                  <a:lnTo>
                    <a:pt x="66" y="26"/>
                  </a:lnTo>
                  <a:lnTo>
                    <a:pt x="53" y="34"/>
                  </a:lnTo>
                  <a:lnTo>
                    <a:pt x="39" y="28"/>
                  </a:lnTo>
                  <a:lnTo>
                    <a:pt x="34" y="21"/>
                  </a:lnTo>
                  <a:lnTo>
                    <a:pt x="42" y="18"/>
                  </a:lnTo>
                  <a:lnTo>
                    <a:pt x="61" y="18"/>
                  </a:lnTo>
                  <a:lnTo>
                    <a:pt x="68" y="8"/>
                  </a:lnTo>
                  <a:lnTo>
                    <a:pt x="63" y="3"/>
                  </a:lnTo>
                  <a:lnTo>
                    <a:pt x="39" y="0"/>
                  </a:lnTo>
                  <a:lnTo>
                    <a:pt x="21" y="21"/>
                  </a:lnTo>
                  <a:lnTo>
                    <a:pt x="14" y="21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59" name="Freeform 791"/>
            <p:cNvSpPr>
              <a:spLocks/>
            </p:cNvSpPr>
            <p:nvPr/>
          </p:nvSpPr>
          <p:spPr bwMode="auto">
            <a:xfrm>
              <a:off x="5727824" y="3308899"/>
              <a:ext cx="247650" cy="117475"/>
            </a:xfrm>
            <a:custGeom>
              <a:avLst/>
              <a:gdLst>
                <a:gd name="T0" fmla="*/ 2147483647 w 156"/>
                <a:gd name="T1" fmla="*/ 2147483647 h 74"/>
                <a:gd name="T2" fmla="*/ 2147483647 w 156"/>
                <a:gd name="T3" fmla="*/ 2147483647 h 74"/>
                <a:gd name="T4" fmla="*/ 2147483647 w 156"/>
                <a:gd name="T5" fmla="*/ 0 h 74"/>
                <a:gd name="T6" fmla="*/ 2147483647 w 156"/>
                <a:gd name="T7" fmla="*/ 2147483647 h 74"/>
                <a:gd name="T8" fmla="*/ 2147483647 w 156"/>
                <a:gd name="T9" fmla="*/ 2147483647 h 74"/>
                <a:gd name="T10" fmla="*/ 2147483647 w 156"/>
                <a:gd name="T11" fmla="*/ 2147483647 h 74"/>
                <a:gd name="T12" fmla="*/ 2147483647 w 156"/>
                <a:gd name="T13" fmla="*/ 2147483647 h 74"/>
                <a:gd name="T14" fmla="*/ 2147483647 w 156"/>
                <a:gd name="T15" fmla="*/ 2147483647 h 74"/>
                <a:gd name="T16" fmla="*/ 2147483647 w 156"/>
                <a:gd name="T17" fmla="*/ 2147483647 h 74"/>
                <a:gd name="T18" fmla="*/ 2147483647 w 156"/>
                <a:gd name="T19" fmla="*/ 2147483647 h 74"/>
                <a:gd name="T20" fmla="*/ 2147483647 w 156"/>
                <a:gd name="T21" fmla="*/ 2147483647 h 74"/>
                <a:gd name="T22" fmla="*/ 2147483647 w 156"/>
                <a:gd name="T23" fmla="*/ 2147483647 h 74"/>
                <a:gd name="T24" fmla="*/ 2147483647 w 156"/>
                <a:gd name="T25" fmla="*/ 2147483647 h 74"/>
                <a:gd name="T26" fmla="*/ 2147483647 w 156"/>
                <a:gd name="T27" fmla="*/ 2147483647 h 74"/>
                <a:gd name="T28" fmla="*/ 0 w 156"/>
                <a:gd name="T29" fmla="*/ 2147483647 h 74"/>
                <a:gd name="T30" fmla="*/ 2147483647 w 156"/>
                <a:gd name="T31" fmla="*/ 2147483647 h 74"/>
                <a:gd name="T32" fmla="*/ 2147483647 w 156"/>
                <a:gd name="T33" fmla="*/ 2147483647 h 74"/>
                <a:gd name="T34" fmla="*/ 2147483647 w 156"/>
                <a:gd name="T35" fmla="*/ 2147483647 h 74"/>
                <a:gd name="T36" fmla="*/ 2147483647 w 156"/>
                <a:gd name="T37" fmla="*/ 2147483647 h 74"/>
                <a:gd name="T38" fmla="*/ 2147483647 w 156"/>
                <a:gd name="T39" fmla="*/ 2147483647 h 74"/>
                <a:gd name="T40" fmla="*/ 2147483647 w 156"/>
                <a:gd name="T41" fmla="*/ 2147483647 h 74"/>
                <a:gd name="T42" fmla="*/ 2147483647 w 156"/>
                <a:gd name="T43" fmla="*/ 2147483647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6"/>
                <a:gd name="T67" fmla="*/ 0 h 74"/>
                <a:gd name="T68" fmla="*/ 156 w 156"/>
                <a:gd name="T69" fmla="*/ 74 h 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6" h="74">
                  <a:moveTo>
                    <a:pt x="155" y="21"/>
                  </a:moveTo>
                  <a:lnTo>
                    <a:pt x="142" y="3"/>
                  </a:lnTo>
                  <a:lnTo>
                    <a:pt x="105" y="0"/>
                  </a:lnTo>
                  <a:lnTo>
                    <a:pt x="66" y="5"/>
                  </a:lnTo>
                  <a:lnTo>
                    <a:pt x="34" y="5"/>
                  </a:lnTo>
                  <a:lnTo>
                    <a:pt x="37" y="10"/>
                  </a:lnTo>
                  <a:lnTo>
                    <a:pt x="24" y="23"/>
                  </a:lnTo>
                  <a:lnTo>
                    <a:pt x="34" y="31"/>
                  </a:lnTo>
                  <a:lnTo>
                    <a:pt x="47" y="26"/>
                  </a:lnTo>
                  <a:lnTo>
                    <a:pt x="63" y="42"/>
                  </a:lnTo>
                  <a:lnTo>
                    <a:pt x="56" y="47"/>
                  </a:lnTo>
                  <a:lnTo>
                    <a:pt x="53" y="42"/>
                  </a:lnTo>
                  <a:lnTo>
                    <a:pt x="27" y="52"/>
                  </a:lnTo>
                  <a:lnTo>
                    <a:pt x="8" y="52"/>
                  </a:lnTo>
                  <a:lnTo>
                    <a:pt x="0" y="55"/>
                  </a:lnTo>
                  <a:lnTo>
                    <a:pt x="5" y="62"/>
                  </a:lnTo>
                  <a:lnTo>
                    <a:pt x="19" y="68"/>
                  </a:lnTo>
                  <a:lnTo>
                    <a:pt x="32" y="60"/>
                  </a:lnTo>
                  <a:lnTo>
                    <a:pt x="42" y="60"/>
                  </a:lnTo>
                  <a:lnTo>
                    <a:pt x="50" y="73"/>
                  </a:lnTo>
                  <a:lnTo>
                    <a:pt x="66" y="57"/>
                  </a:lnTo>
                  <a:lnTo>
                    <a:pt x="100" y="52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60" name="Freeform 792"/>
            <p:cNvSpPr>
              <a:spLocks/>
            </p:cNvSpPr>
            <p:nvPr/>
          </p:nvSpPr>
          <p:spPr bwMode="auto">
            <a:xfrm>
              <a:off x="5221412" y="2962824"/>
              <a:ext cx="933450" cy="396875"/>
            </a:xfrm>
            <a:custGeom>
              <a:avLst/>
              <a:gdLst>
                <a:gd name="T0" fmla="*/ 2147483647 w 588"/>
                <a:gd name="T1" fmla="*/ 2147483647 h 250"/>
                <a:gd name="T2" fmla="*/ 2147483647 w 588"/>
                <a:gd name="T3" fmla="*/ 2147483647 h 250"/>
                <a:gd name="T4" fmla="*/ 2147483647 w 588"/>
                <a:gd name="T5" fmla="*/ 2147483647 h 250"/>
                <a:gd name="T6" fmla="*/ 2147483647 w 588"/>
                <a:gd name="T7" fmla="*/ 2147483647 h 250"/>
                <a:gd name="T8" fmla="*/ 2147483647 w 588"/>
                <a:gd name="T9" fmla="*/ 2147483647 h 250"/>
                <a:gd name="T10" fmla="*/ 2147483647 w 588"/>
                <a:gd name="T11" fmla="*/ 2147483647 h 250"/>
                <a:gd name="T12" fmla="*/ 2147483647 w 588"/>
                <a:gd name="T13" fmla="*/ 2147483647 h 250"/>
                <a:gd name="T14" fmla="*/ 2147483647 w 588"/>
                <a:gd name="T15" fmla="*/ 2147483647 h 250"/>
                <a:gd name="T16" fmla="*/ 2147483647 w 588"/>
                <a:gd name="T17" fmla="*/ 2147483647 h 250"/>
                <a:gd name="T18" fmla="*/ 2147483647 w 588"/>
                <a:gd name="T19" fmla="*/ 2147483647 h 250"/>
                <a:gd name="T20" fmla="*/ 2147483647 w 588"/>
                <a:gd name="T21" fmla="*/ 2147483647 h 250"/>
                <a:gd name="T22" fmla="*/ 2147483647 w 588"/>
                <a:gd name="T23" fmla="*/ 2147483647 h 250"/>
                <a:gd name="T24" fmla="*/ 2147483647 w 588"/>
                <a:gd name="T25" fmla="*/ 2147483647 h 250"/>
                <a:gd name="T26" fmla="*/ 2147483647 w 588"/>
                <a:gd name="T27" fmla="*/ 2147483647 h 250"/>
                <a:gd name="T28" fmla="*/ 2147483647 w 588"/>
                <a:gd name="T29" fmla="*/ 2147483647 h 250"/>
                <a:gd name="T30" fmla="*/ 2147483647 w 588"/>
                <a:gd name="T31" fmla="*/ 2147483647 h 250"/>
                <a:gd name="T32" fmla="*/ 2147483647 w 588"/>
                <a:gd name="T33" fmla="*/ 2147483647 h 250"/>
                <a:gd name="T34" fmla="*/ 2147483647 w 588"/>
                <a:gd name="T35" fmla="*/ 2147483647 h 250"/>
                <a:gd name="T36" fmla="*/ 2147483647 w 588"/>
                <a:gd name="T37" fmla="*/ 2147483647 h 250"/>
                <a:gd name="T38" fmla="*/ 2147483647 w 588"/>
                <a:gd name="T39" fmla="*/ 2147483647 h 250"/>
                <a:gd name="T40" fmla="*/ 2147483647 w 588"/>
                <a:gd name="T41" fmla="*/ 2147483647 h 250"/>
                <a:gd name="T42" fmla="*/ 2147483647 w 588"/>
                <a:gd name="T43" fmla="*/ 2147483647 h 250"/>
                <a:gd name="T44" fmla="*/ 2147483647 w 588"/>
                <a:gd name="T45" fmla="*/ 2147483647 h 250"/>
                <a:gd name="T46" fmla="*/ 2147483647 w 588"/>
                <a:gd name="T47" fmla="*/ 2147483647 h 250"/>
                <a:gd name="T48" fmla="*/ 2147483647 w 588"/>
                <a:gd name="T49" fmla="*/ 2147483647 h 250"/>
                <a:gd name="T50" fmla="*/ 2147483647 w 588"/>
                <a:gd name="T51" fmla="*/ 2147483647 h 250"/>
                <a:gd name="T52" fmla="*/ 2147483647 w 588"/>
                <a:gd name="T53" fmla="*/ 2147483647 h 250"/>
                <a:gd name="T54" fmla="*/ 2147483647 w 588"/>
                <a:gd name="T55" fmla="*/ 0 h 250"/>
                <a:gd name="T56" fmla="*/ 2147483647 w 588"/>
                <a:gd name="T57" fmla="*/ 2147483647 h 250"/>
                <a:gd name="T58" fmla="*/ 2147483647 w 588"/>
                <a:gd name="T59" fmla="*/ 2147483647 h 250"/>
                <a:gd name="T60" fmla="*/ 2147483647 w 588"/>
                <a:gd name="T61" fmla="*/ 2147483647 h 250"/>
                <a:gd name="T62" fmla="*/ 2147483647 w 588"/>
                <a:gd name="T63" fmla="*/ 2147483647 h 250"/>
                <a:gd name="T64" fmla="*/ 2147483647 w 588"/>
                <a:gd name="T65" fmla="*/ 2147483647 h 250"/>
                <a:gd name="T66" fmla="*/ 2147483647 w 588"/>
                <a:gd name="T67" fmla="*/ 2147483647 h 250"/>
                <a:gd name="T68" fmla="*/ 2147483647 w 588"/>
                <a:gd name="T69" fmla="*/ 2147483647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8"/>
                <a:gd name="T106" fmla="*/ 0 h 250"/>
                <a:gd name="T107" fmla="*/ 588 w 588"/>
                <a:gd name="T108" fmla="*/ 250 h 2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8" h="250">
                  <a:moveTo>
                    <a:pt x="0" y="108"/>
                  </a:moveTo>
                  <a:lnTo>
                    <a:pt x="18" y="134"/>
                  </a:lnTo>
                  <a:lnTo>
                    <a:pt x="10" y="157"/>
                  </a:lnTo>
                  <a:lnTo>
                    <a:pt x="70" y="145"/>
                  </a:lnTo>
                  <a:lnTo>
                    <a:pt x="102" y="181"/>
                  </a:lnTo>
                  <a:lnTo>
                    <a:pt x="65" y="179"/>
                  </a:lnTo>
                  <a:lnTo>
                    <a:pt x="52" y="181"/>
                  </a:lnTo>
                  <a:lnTo>
                    <a:pt x="52" y="194"/>
                  </a:lnTo>
                  <a:lnTo>
                    <a:pt x="34" y="194"/>
                  </a:lnTo>
                  <a:lnTo>
                    <a:pt x="49" y="218"/>
                  </a:lnTo>
                  <a:lnTo>
                    <a:pt x="70" y="223"/>
                  </a:lnTo>
                  <a:lnTo>
                    <a:pt x="70" y="236"/>
                  </a:lnTo>
                  <a:lnTo>
                    <a:pt x="102" y="228"/>
                  </a:lnTo>
                  <a:lnTo>
                    <a:pt x="118" y="244"/>
                  </a:lnTo>
                  <a:lnTo>
                    <a:pt x="125" y="246"/>
                  </a:lnTo>
                  <a:lnTo>
                    <a:pt x="136" y="184"/>
                  </a:lnTo>
                  <a:lnTo>
                    <a:pt x="162" y="176"/>
                  </a:lnTo>
                  <a:lnTo>
                    <a:pt x="165" y="168"/>
                  </a:lnTo>
                  <a:lnTo>
                    <a:pt x="172" y="160"/>
                  </a:lnTo>
                  <a:lnTo>
                    <a:pt x="183" y="155"/>
                  </a:lnTo>
                  <a:lnTo>
                    <a:pt x="196" y="152"/>
                  </a:lnTo>
                  <a:lnTo>
                    <a:pt x="220" y="157"/>
                  </a:lnTo>
                  <a:lnTo>
                    <a:pt x="204" y="165"/>
                  </a:lnTo>
                  <a:lnTo>
                    <a:pt x="209" y="186"/>
                  </a:lnTo>
                  <a:lnTo>
                    <a:pt x="201" y="194"/>
                  </a:lnTo>
                  <a:lnTo>
                    <a:pt x="214" y="204"/>
                  </a:lnTo>
                  <a:lnTo>
                    <a:pt x="251" y="197"/>
                  </a:lnTo>
                  <a:lnTo>
                    <a:pt x="270" y="218"/>
                  </a:lnTo>
                  <a:lnTo>
                    <a:pt x="277" y="244"/>
                  </a:lnTo>
                  <a:lnTo>
                    <a:pt x="304" y="249"/>
                  </a:lnTo>
                  <a:lnTo>
                    <a:pt x="338" y="226"/>
                  </a:lnTo>
                  <a:lnTo>
                    <a:pt x="353" y="223"/>
                  </a:lnTo>
                  <a:lnTo>
                    <a:pt x="385" y="223"/>
                  </a:lnTo>
                  <a:lnTo>
                    <a:pt x="424" y="218"/>
                  </a:lnTo>
                  <a:lnTo>
                    <a:pt x="461" y="221"/>
                  </a:lnTo>
                  <a:lnTo>
                    <a:pt x="474" y="239"/>
                  </a:lnTo>
                  <a:lnTo>
                    <a:pt x="482" y="215"/>
                  </a:lnTo>
                  <a:lnTo>
                    <a:pt x="471" y="189"/>
                  </a:lnTo>
                  <a:lnTo>
                    <a:pt x="508" y="181"/>
                  </a:lnTo>
                  <a:lnTo>
                    <a:pt x="516" y="145"/>
                  </a:lnTo>
                  <a:lnTo>
                    <a:pt x="555" y="150"/>
                  </a:lnTo>
                  <a:lnTo>
                    <a:pt x="558" y="123"/>
                  </a:lnTo>
                  <a:lnTo>
                    <a:pt x="587" y="113"/>
                  </a:lnTo>
                  <a:lnTo>
                    <a:pt x="553" y="92"/>
                  </a:lnTo>
                  <a:lnTo>
                    <a:pt x="553" y="79"/>
                  </a:lnTo>
                  <a:lnTo>
                    <a:pt x="532" y="89"/>
                  </a:lnTo>
                  <a:lnTo>
                    <a:pt x="500" y="69"/>
                  </a:lnTo>
                  <a:lnTo>
                    <a:pt x="476" y="74"/>
                  </a:lnTo>
                  <a:lnTo>
                    <a:pt x="464" y="60"/>
                  </a:lnTo>
                  <a:lnTo>
                    <a:pt x="456" y="71"/>
                  </a:lnTo>
                  <a:lnTo>
                    <a:pt x="403" y="24"/>
                  </a:lnTo>
                  <a:lnTo>
                    <a:pt x="403" y="16"/>
                  </a:lnTo>
                  <a:lnTo>
                    <a:pt x="366" y="39"/>
                  </a:lnTo>
                  <a:lnTo>
                    <a:pt x="338" y="32"/>
                  </a:lnTo>
                  <a:lnTo>
                    <a:pt x="332" y="5"/>
                  </a:lnTo>
                  <a:lnTo>
                    <a:pt x="314" y="0"/>
                  </a:lnTo>
                  <a:lnTo>
                    <a:pt x="301" y="16"/>
                  </a:lnTo>
                  <a:lnTo>
                    <a:pt x="220" y="24"/>
                  </a:lnTo>
                  <a:lnTo>
                    <a:pt x="212" y="60"/>
                  </a:lnTo>
                  <a:lnTo>
                    <a:pt x="196" y="71"/>
                  </a:lnTo>
                  <a:lnTo>
                    <a:pt x="214" y="81"/>
                  </a:lnTo>
                  <a:lnTo>
                    <a:pt x="206" y="94"/>
                  </a:lnTo>
                  <a:lnTo>
                    <a:pt x="162" y="79"/>
                  </a:lnTo>
                  <a:lnTo>
                    <a:pt x="130" y="92"/>
                  </a:lnTo>
                  <a:lnTo>
                    <a:pt x="118" y="69"/>
                  </a:lnTo>
                  <a:lnTo>
                    <a:pt x="65" y="66"/>
                  </a:lnTo>
                  <a:lnTo>
                    <a:pt x="36" y="92"/>
                  </a:lnTo>
                  <a:lnTo>
                    <a:pt x="31" y="71"/>
                  </a:lnTo>
                  <a:lnTo>
                    <a:pt x="20" y="76"/>
                  </a:lnTo>
                  <a:lnTo>
                    <a:pt x="18" y="97"/>
                  </a:lnTo>
                  <a:lnTo>
                    <a:pt x="0" y="108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61" name="Freeform 793"/>
            <p:cNvSpPr>
              <a:spLocks/>
            </p:cNvSpPr>
            <p:nvPr/>
          </p:nvSpPr>
          <p:spPr bwMode="auto">
            <a:xfrm>
              <a:off x="5419849" y="3242224"/>
              <a:ext cx="409575" cy="233362"/>
            </a:xfrm>
            <a:custGeom>
              <a:avLst/>
              <a:gdLst>
                <a:gd name="T0" fmla="*/ 0 w 258"/>
                <a:gd name="T1" fmla="*/ 2147483647 h 147"/>
                <a:gd name="T2" fmla="*/ 2147483647 w 258"/>
                <a:gd name="T3" fmla="*/ 2147483647 h 147"/>
                <a:gd name="T4" fmla="*/ 2147483647 w 258"/>
                <a:gd name="T5" fmla="*/ 2147483647 h 147"/>
                <a:gd name="T6" fmla="*/ 2147483647 w 258"/>
                <a:gd name="T7" fmla="*/ 2147483647 h 147"/>
                <a:gd name="T8" fmla="*/ 2147483647 w 258"/>
                <a:gd name="T9" fmla="*/ 2147483647 h 147"/>
                <a:gd name="T10" fmla="*/ 2147483647 w 258"/>
                <a:gd name="T11" fmla="*/ 2147483647 h 147"/>
                <a:gd name="T12" fmla="*/ 2147483647 w 258"/>
                <a:gd name="T13" fmla="*/ 2147483647 h 147"/>
                <a:gd name="T14" fmla="*/ 2147483647 w 258"/>
                <a:gd name="T15" fmla="*/ 2147483647 h 147"/>
                <a:gd name="T16" fmla="*/ 2147483647 w 258"/>
                <a:gd name="T17" fmla="*/ 2147483647 h 147"/>
                <a:gd name="T18" fmla="*/ 2147483647 w 258"/>
                <a:gd name="T19" fmla="*/ 2147483647 h 147"/>
                <a:gd name="T20" fmla="*/ 2147483647 w 258"/>
                <a:gd name="T21" fmla="*/ 2147483647 h 147"/>
                <a:gd name="T22" fmla="*/ 2147483647 w 258"/>
                <a:gd name="T23" fmla="*/ 2147483647 h 147"/>
                <a:gd name="T24" fmla="*/ 2147483647 w 258"/>
                <a:gd name="T25" fmla="*/ 2147483647 h 147"/>
                <a:gd name="T26" fmla="*/ 2147483647 w 258"/>
                <a:gd name="T27" fmla="*/ 2147483647 h 147"/>
                <a:gd name="T28" fmla="*/ 2147483647 w 258"/>
                <a:gd name="T29" fmla="*/ 2147483647 h 147"/>
                <a:gd name="T30" fmla="*/ 2147483647 w 258"/>
                <a:gd name="T31" fmla="*/ 2147483647 h 147"/>
                <a:gd name="T32" fmla="*/ 2147483647 w 258"/>
                <a:gd name="T33" fmla="*/ 2147483647 h 147"/>
                <a:gd name="T34" fmla="*/ 2147483647 w 258"/>
                <a:gd name="T35" fmla="*/ 2147483647 h 147"/>
                <a:gd name="T36" fmla="*/ 2147483647 w 258"/>
                <a:gd name="T37" fmla="*/ 2147483647 h 147"/>
                <a:gd name="T38" fmla="*/ 2147483647 w 258"/>
                <a:gd name="T39" fmla="*/ 2147483647 h 147"/>
                <a:gd name="T40" fmla="*/ 2147483647 w 258"/>
                <a:gd name="T41" fmla="*/ 2147483647 h 147"/>
                <a:gd name="T42" fmla="*/ 2147483647 w 258"/>
                <a:gd name="T43" fmla="*/ 2147483647 h 147"/>
                <a:gd name="T44" fmla="*/ 2147483647 w 258"/>
                <a:gd name="T45" fmla="*/ 2147483647 h 147"/>
                <a:gd name="T46" fmla="*/ 2147483647 w 258"/>
                <a:gd name="T47" fmla="*/ 2147483647 h 147"/>
                <a:gd name="T48" fmla="*/ 2147483647 w 258"/>
                <a:gd name="T49" fmla="*/ 2147483647 h 147"/>
                <a:gd name="T50" fmla="*/ 2147483647 w 258"/>
                <a:gd name="T51" fmla="*/ 2147483647 h 147"/>
                <a:gd name="T52" fmla="*/ 2147483647 w 258"/>
                <a:gd name="T53" fmla="*/ 2147483647 h 147"/>
                <a:gd name="T54" fmla="*/ 2147483647 w 258"/>
                <a:gd name="T55" fmla="*/ 2147483647 h 147"/>
                <a:gd name="T56" fmla="*/ 2147483647 w 258"/>
                <a:gd name="T57" fmla="*/ 2147483647 h 147"/>
                <a:gd name="T58" fmla="*/ 2147483647 w 258"/>
                <a:gd name="T59" fmla="*/ 2147483647 h 147"/>
                <a:gd name="T60" fmla="*/ 2147483647 w 258"/>
                <a:gd name="T61" fmla="*/ 2147483647 h 147"/>
                <a:gd name="T62" fmla="*/ 2147483647 w 258"/>
                <a:gd name="T63" fmla="*/ 2147483647 h 147"/>
                <a:gd name="T64" fmla="*/ 2147483647 w 258"/>
                <a:gd name="T65" fmla="*/ 2147483647 h 147"/>
                <a:gd name="T66" fmla="*/ 2147483647 w 258"/>
                <a:gd name="T67" fmla="*/ 2147483647 h 147"/>
                <a:gd name="T68" fmla="*/ 2147483647 w 258"/>
                <a:gd name="T69" fmla="*/ 2147483647 h 147"/>
                <a:gd name="T70" fmla="*/ 2147483647 w 258"/>
                <a:gd name="T71" fmla="*/ 2147483647 h 147"/>
                <a:gd name="T72" fmla="*/ 2147483647 w 258"/>
                <a:gd name="T73" fmla="*/ 2147483647 h 147"/>
                <a:gd name="T74" fmla="*/ 2147483647 w 258"/>
                <a:gd name="T75" fmla="*/ 2147483647 h 147"/>
                <a:gd name="T76" fmla="*/ 2147483647 w 258"/>
                <a:gd name="T77" fmla="*/ 2147483647 h 147"/>
                <a:gd name="T78" fmla="*/ 2147483647 w 258"/>
                <a:gd name="T79" fmla="*/ 2147483647 h 147"/>
                <a:gd name="T80" fmla="*/ 2147483647 w 258"/>
                <a:gd name="T81" fmla="*/ 2147483647 h 147"/>
                <a:gd name="T82" fmla="*/ 2147483647 w 258"/>
                <a:gd name="T83" fmla="*/ 2147483647 h 147"/>
                <a:gd name="T84" fmla="*/ 2147483647 w 258"/>
                <a:gd name="T85" fmla="*/ 2147483647 h 147"/>
                <a:gd name="T86" fmla="*/ 2147483647 w 258"/>
                <a:gd name="T87" fmla="*/ 2147483647 h 147"/>
                <a:gd name="T88" fmla="*/ 2147483647 w 258"/>
                <a:gd name="T89" fmla="*/ 2147483647 h 147"/>
                <a:gd name="T90" fmla="*/ 2147483647 w 258"/>
                <a:gd name="T91" fmla="*/ 2147483647 h 147"/>
                <a:gd name="T92" fmla="*/ 2147483647 w 258"/>
                <a:gd name="T93" fmla="*/ 0 h 147"/>
                <a:gd name="T94" fmla="*/ 2147483647 w 258"/>
                <a:gd name="T95" fmla="*/ 2147483647 h 1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8"/>
                <a:gd name="T145" fmla="*/ 0 h 147"/>
                <a:gd name="T146" fmla="*/ 258 w 258"/>
                <a:gd name="T147" fmla="*/ 147 h 14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8" h="147">
                  <a:moveTo>
                    <a:pt x="0" y="70"/>
                  </a:moveTo>
                  <a:lnTo>
                    <a:pt x="11" y="68"/>
                  </a:lnTo>
                  <a:lnTo>
                    <a:pt x="11" y="60"/>
                  </a:lnTo>
                  <a:lnTo>
                    <a:pt x="34" y="47"/>
                  </a:lnTo>
                  <a:lnTo>
                    <a:pt x="50" y="57"/>
                  </a:lnTo>
                  <a:lnTo>
                    <a:pt x="53" y="79"/>
                  </a:lnTo>
                  <a:lnTo>
                    <a:pt x="69" y="70"/>
                  </a:lnTo>
                  <a:lnTo>
                    <a:pt x="79" y="73"/>
                  </a:lnTo>
                  <a:lnTo>
                    <a:pt x="95" y="107"/>
                  </a:lnTo>
                  <a:lnTo>
                    <a:pt x="129" y="128"/>
                  </a:lnTo>
                  <a:lnTo>
                    <a:pt x="155" y="136"/>
                  </a:lnTo>
                  <a:lnTo>
                    <a:pt x="155" y="146"/>
                  </a:lnTo>
                  <a:lnTo>
                    <a:pt x="174" y="146"/>
                  </a:lnTo>
                  <a:lnTo>
                    <a:pt x="179" y="118"/>
                  </a:lnTo>
                  <a:lnTo>
                    <a:pt x="174" y="104"/>
                  </a:lnTo>
                  <a:lnTo>
                    <a:pt x="163" y="107"/>
                  </a:lnTo>
                  <a:lnTo>
                    <a:pt x="160" y="89"/>
                  </a:lnTo>
                  <a:lnTo>
                    <a:pt x="174" y="97"/>
                  </a:lnTo>
                  <a:lnTo>
                    <a:pt x="181" y="97"/>
                  </a:lnTo>
                  <a:lnTo>
                    <a:pt x="199" y="76"/>
                  </a:lnTo>
                  <a:lnTo>
                    <a:pt x="223" y="79"/>
                  </a:lnTo>
                  <a:lnTo>
                    <a:pt x="228" y="84"/>
                  </a:lnTo>
                  <a:lnTo>
                    <a:pt x="221" y="94"/>
                  </a:lnTo>
                  <a:lnTo>
                    <a:pt x="247" y="84"/>
                  </a:lnTo>
                  <a:lnTo>
                    <a:pt x="250" y="89"/>
                  </a:lnTo>
                  <a:lnTo>
                    <a:pt x="257" y="84"/>
                  </a:lnTo>
                  <a:lnTo>
                    <a:pt x="241" y="68"/>
                  </a:lnTo>
                  <a:lnTo>
                    <a:pt x="228" y="73"/>
                  </a:lnTo>
                  <a:lnTo>
                    <a:pt x="218" y="65"/>
                  </a:lnTo>
                  <a:lnTo>
                    <a:pt x="231" y="52"/>
                  </a:lnTo>
                  <a:lnTo>
                    <a:pt x="228" y="47"/>
                  </a:lnTo>
                  <a:lnTo>
                    <a:pt x="213" y="50"/>
                  </a:lnTo>
                  <a:lnTo>
                    <a:pt x="179" y="73"/>
                  </a:lnTo>
                  <a:lnTo>
                    <a:pt x="152" y="68"/>
                  </a:lnTo>
                  <a:lnTo>
                    <a:pt x="145" y="42"/>
                  </a:lnTo>
                  <a:lnTo>
                    <a:pt x="126" y="21"/>
                  </a:lnTo>
                  <a:lnTo>
                    <a:pt x="89" y="28"/>
                  </a:lnTo>
                  <a:lnTo>
                    <a:pt x="76" y="18"/>
                  </a:lnTo>
                  <a:lnTo>
                    <a:pt x="74" y="23"/>
                  </a:lnTo>
                  <a:lnTo>
                    <a:pt x="66" y="28"/>
                  </a:lnTo>
                  <a:lnTo>
                    <a:pt x="58" y="28"/>
                  </a:lnTo>
                  <a:lnTo>
                    <a:pt x="47" y="23"/>
                  </a:lnTo>
                  <a:lnTo>
                    <a:pt x="40" y="31"/>
                  </a:lnTo>
                  <a:lnTo>
                    <a:pt x="40" y="23"/>
                  </a:lnTo>
                  <a:lnTo>
                    <a:pt x="32" y="21"/>
                  </a:lnTo>
                  <a:lnTo>
                    <a:pt x="32" y="13"/>
                  </a:lnTo>
                  <a:lnTo>
                    <a:pt x="37" y="0"/>
                  </a:lnTo>
                  <a:lnTo>
                    <a:pt x="11" y="8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62" name="Freeform 794"/>
            <p:cNvSpPr>
              <a:spLocks/>
            </p:cNvSpPr>
            <p:nvPr/>
          </p:nvSpPr>
          <p:spPr bwMode="auto">
            <a:xfrm>
              <a:off x="5070599" y="3270799"/>
              <a:ext cx="209550" cy="168275"/>
            </a:xfrm>
            <a:custGeom>
              <a:avLst/>
              <a:gdLst>
                <a:gd name="T0" fmla="*/ 2147483647 w 132"/>
                <a:gd name="T1" fmla="*/ 2147483647 h 106"/>
                <a:gd name="T2" fmla="*/ 2147483647 w 132"/>
                <a:gd name="T3" fmla="*/ 2147483647 h 106"/>
                <a:gd name="T4" fmla="*/ 2147483647 w 132"/>
                <a:gd name="T5" fmla="*/ 2147483647 h 106"/>
                <a:gd name="T6" fmla="*/ 2147483647 w 132"/>
                <a:gd name="T7" fmla="*/ 0 h 106"/>
                <a:gd name="T8" fmla="*/ 2147483647 w 132"/>
                <a:gd name="T9" fmla="*/ 2147483647 h 106"/>
                <a:gd name="T10" fmla="*/ 2147483647 w 132"/>
                <a:gd name="T11" fmla="*/ 2147483647 h 106"/>
                <a:gd name="T12" fmla="*/ 2147483647 w 132"/>
                <a:gd name="T13" fmla="*/ 2147483647 h 106"/>
                <a:gd name="T14" fmla="*/ 2147483647 w 132"/>
                <a:gd name="T15" fmla="*/ 2147483647 h 106"/>
                <a:gd name="T16" fmla="*/ 2147483647 w 132"/>
                <a:gd name="T17" fmla="*/ 2147483647 h 106"/>
                <a:gd name="T18" fmla="*/ 2147483647 w 132"/>
                <a:gd name="T19" fmla="*/ 2147483647 h 106"/>
                <a:gd name="T20" fmla="*/ 0 w 132"/>
                <a:gd name="T21" fmla="*/ 2147483647 h 106"/>
                <a:gd name="T22" fmla="*/ 2147483647 w 132"/>
                <a:gd name="T23" fmla="*/ 2147483647 h 106"/>
                <a:gd name="T24" fmla="*/ 2147483647 w 132"/>
                <a:gd name="T25" fmla="*/ 2147483647 h 106"/>
                <a:gd name="T26" fmla="*/ 2147483647 w 132"/>
                <a:gd name="T27" fmla="*/ 2147483647 h 106"/>
                <a:gd name="T28" fmla="*/ 2147483647 w 132"/>
                <a:gd name="T29" fmla="*/ 2147483647 h 106"/>
                <a:gd name="T30" fmla="*/ 2147483647 w 132"/>
                <a:gd name="T31" fmla="*/ 2147483647 h 106"/>
                <a:gd name="T32" fmla="*/ 2147483647 w 132"/>
                <a:gd name="T33" fmla="*/ 2147483647 h 106"/>
                <a:gd name="T34" fmla="*/ 2147483647 w 132"/>
                <a:gd name="T35" fmla="*/ 2147483647 h 106"/>
                <a:gd name="T36" fmla="*/ 2147483647 w 132"/>
                <a:gd name="T37" fmla="*/ 2147483647 h 106"/>
                <a:gd name="T38" fmla="*/ 2147483647 w 132"/>
                <a:gd name="T39" fmla="*/ 2147483647 h 106"/>
                <a:gd name="T40" fmla="*/ 2147483647 w 132"/>
                <a:gd name="T41" fmla="*/ 2147483647 h 106"/>
                <a:gd name="T42" fmla="*/ 2147483647 w 132"/>
                <a:gd name="T43" fmla="*/ 2147483647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2"/>
                <a:gd name="T67" fmla="*/ 0 h 106"/>
                <a:gd name="T68" fmla="*/ 132 w 132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2" h="106">
                  <a:moveTo>
                    <a:pt x="78" y="3"/>
                  </a:moveTo>
                  <a:lnTo>
                    <a:pt x="61" y="19"/>
                  </a:lnTo>
                  <a:lnTo>
                    <a:pt x="42" y="3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42" y="13"/>
                  </a:lnTo>
                  <a:lnTo>
                    <a:pt x="50" y="29"/>
                  </a:lnTo>
                  <a:lnTo>
                    <a:pt x="34" y="27"/>
                  </a:lnTo>
                  <a:lnTo>
                    <a:pt x="29" y="29"/>
                  </a:lnTo>
                  <a:lnTo>
                    <a:pt x="5" y="27"/>
                  </a:lnTo>
                  <a:lnTo>
                    <a:pt x="0" y="29"/>
                  </a:lnTo>
                  <a:lnTo>
                    <a:pt x="2" y="52"/>
                  </a:lnTo>
                  <a:lnTo>
                    <a:pt x="21" y="52"/>
                  </a:lnTo>
                  <a:lnTo>
                    <a:pt x="47" y="84"/>
                  </a:lnTo>
                  <a:lnTo>
                    <a:pt x="68" y="100"/>
                  </a:lnTo>
                  <a:lnTo>
                    <a:pt x="95" y="86"/>
                  </a:lnTo>
                  <a:lnTo>
                    <a:pt x="97" y="100"/>
                  </a:lnTo>
                  <a:lnTo>
                    <a:pt x="110" y="105"/>
                  </a:lnTo>
                  <a:lnTo>
                    <a:pt x="121" y="79"/>
                  </a:lnTo>
                  <a:lnTo>
                    <a:pt x="131" y="76"/>
                  </a:lnTo>
                  <a:lnTo>
                    <a:pt x="102" y="47"/>
                  </a:lnTo>
                  <a:lnTo>
                    <a:pt x="92" y="10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63" name="Freeform 795"/>
            <p:cNvSpPr>
              <a:spLocks/>
            </p:cNvSpPr>
            <p:nvPr/>
          </p:nvSpPr>
          <p:spPr bwMode="auto">
            <a:xfrm>
              <a:off x="5070599" y="3313661"/>
              <a:ext cx="142875" cy="109538"/>
            </a:xfrm>
            <a:custGeom>
              <a:avLst/>
              <a:gdLst>
                <a:gd name="T0" fmla="*/ 0 w 90"/>
                <a:gd name="T1" fmla="*/ 2147483647 h 69"/>
                <a:gd name="T2" fmla="*/ 2147483647 w 90"/>
                <a:gd name="T3" fmla="*/ 2147483647 h 69"/>
                <a:gd name="T4" fmla="*/ 2147483647 w 90"/>
                <a:gd name="T5" fmla="*/ 2147483647 h 69"/>
                <a:gd name="T6" fmla="*/ 2147483647 w 90"/>
                <a:gd name="T7" fmla="*/ 2147483647 h 69"/>
                <a:gd name="T8" fmla="*/ 2147483647 w 90"/>
                <a:gd name="T9" fmla="*/ 2147483647 h 69"/>
                <a:gd name="T10" fmla="*/ 2147483647 w 90"/>
                <a:gd name="T11" fmla="*/ 2147483647 h 69"/>
                <a:gd name="T12" fmla="*/ 2147483647 w 90"/>
                <a:gd name="T13" fmla="*/ 2147483647 h 69"/>
                <a:gd name="T14" fmla="*/ 2147483647 w 90"/>
                <a:gd name="T15" fmla="*/ 2147483647 h 69"/>
                <a:gd name="T16" fmla="*/ 2147483647 w 90"/>
                <a:gd name="T17" fmla="*/ 2147483647 h 69"/>
                <a:gd name="T18" fmla="*/ 2147483647 w 90"/>
                <a:gd name="T19" fmla="*/ 2147483647 h 69"/>
                <a:gd name="T20" fmla="*/ 2147483647 w 90"/>
                <a:gd name="T21" fmla="*/ 2147483647 h 69"/>
                <a:gd name="T22" fmla="*/ 2147483647 w 90"/>
                <a:gd name="T23" fmla="*/ 2147483647 h 69"/>
                <a:gd name="T24" fmla="*/ 2147483647 w 90"/>
                <a:gd name="T25" fmla="*/ 2147483647 h 69"/>
                <a:gd name="T26" fmla="*/ 2147483647 w 90"/>
                <a:gd name="T27" fmla="*/ 0 h 69"/>
                <a:gd name="T28" fmla="*/ 2147483647 w 90"/>
                <a:gd name="T29" fmla="*/ 2147483647 h 69"/>
                <a:gd name="T30" fmla="*/ 2147483647 w 90"/>
                <a:gd name="T31" fmla="*/ 0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69"/>
                <a:gd name="T50" fmla="*/ 90 w 90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69">
                  <a:moveTo>
                    <a:pt x="0" y="2"/>
                  </a:moveTo>
                  <a:lnTo>
                    <a:pt x="2" y="25"/>
                  </a:lnTo>
                  <a:lnTo>
                    <a:pt x="21" y="25"/>
                  </a:lnTo>
                  <a:lnTo>
                    <a:pt x="39" y="44"/>
                  </a:lnTo>
                  <a:lnTo>
                    <a:pt x="50" y="44"/>
                  </a:lnTo>
                  <a:lnTo>
                    <a:pt x="58" y="52"/>
                  </a:lnTo>
                  <a:lnTo>
                    <a:pt x="68" y="54"/>
                  </a:lnTo>
                  <a:lnTo>
                    <a:pt x="78" y="68"/>
                  </a:lnTo>
                  <a:lnTo>
                    <a:pt x="89" y="62"/>
                  </a:lnTo>
                  <a:lnTo>
                    <a:pt x="78" y="44"/>
                  </a:lnTo>
                  <a:lnTo>
                    <a:pt x="63" y="36"/>
                  </a:lnTo>
                  <a:lnTo>
                    <a:pt x="63" y="23"/>
                  </a:lnTo>
                  <a:lnTo>
                    <a:pt x="53" y="1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5" y="0"/>
                  </a:lnTo>
                </a:path>
              </a:pathLst>
            </a:custGeom>
            <a:solidFill>
              <a:srgbClr val="7030A0"/>
            </a:solidFill>
            <a:ln w="6350" cap="rnd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64" name="Freeform 796"/>
            <p:cNvSpPr>
              <a:spLocks/>
            </p:cNvSpPr>
            <p:nvPr/>
          </p:nvSpPr>
          <p:spPr bwMode="auto">
            <a:xfrm>
              <a:off x="4995987" y="3250161"/>
              <a:ext cx="155575" cy="68263"/>
            </a:xfrm>
            <a:custGeom>
              <a:avLst/>
              <a:gdLst>
                <a:gd name="T0" fmla="*/ 2147483647 w 98"/>
                <a:gd name="T1" fmla="*/ 2147483647 h 43"/>
                <a:gd name="T2" fmla="*/ 2147483647 w 98"/>
                <a:gd name="T3" fmla="*/ 2147483647 h 43"/>
                <a:gd name="T4" fmla="*/ 2147483647 w 98"/>
                <a:gd name="T5" fmla="*/ 0 h 43"/>
                <a:gd name="T6" fmla="*/ 2147483647 w 98"/>
                <a:gd name="T7" fmla="*/ 2147483647 h 43"/>
                <a:gd name="T8" fmla="*/ 2147483647 w 98"/>
                <a:gd name="T9" fmla="*/ 2147483647 h 43"/>
                <a:gd name="T10" fmla="*/ 2147483647 w 98"/>
                <a:gd name="T11" fmla="*/ 0 h 43"/>
                <a:gd name="T12" fmla="*/ 2147483647 w 98"/>
                <a:gd name="T13" fmla="*/ 2147483647 h 43"/>
                <a:gd name="T14" fmla="*/ 0 w 98"/>
                <a:gd name="T15" fmla="*/ 2147483647 h 43"/>
                <a:gd name="T16" fmla="*/ 2147483647 w 98"/>
                <a:gd name="T17" fmla="*/ 2147483647 h 43"/>
                <a:gd name="T18" fmla="*/ 2147483647 w 98"/>
                <a:gd name="T19" fmla="*/ 2147483647 h 43"/>
                <a:gd name="T20" fmla="*/ 2147483647 w 98"/>
                <a:gd name="T21" fmla="*/ 2147483647 h 43"/>
                <a:gd name="T22" fmla="*/ 2147483647 w 98"/>
                <a:gd name="T23" fmla="*/ 2147483647 h 43"/>
                <a:gd name="T24" fmla="*/ 2147483647 w 98"/>
                <a:gd name="T25" fmla="*/ 2147483647 h 43"/>
                <a:gd name="T26" fmla="*/ 2147483647 w 98"/>
                <a:gd name="T27" fmla="*/ 2147483647 h 43"/>
                <a:gd name="T28" fmla="*/ 2147483647 w 98"/>
                <a:gd name="T29" fmla="*/ 2147483647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43"/>
                <a:gd name="T47" fmla="*/ 98 w 98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43">
                  <a:moveTo>
                    <a:pt x="76" y="13"/>
                  </a:moveTo>
                  <a:lnTo>
                    <a:pt x="63" y="5"/>
                  </a:lnTo>
                  <a:lnTo>
                    <a:pt x="55" y="0"/>
                  </a:lnTo>
                  <a:lnTo>
                    <a:pt x="42" y="5"/>
                  </a:lnTo>
                  <a:lnTo>
                    <a:pt x="34" y="5"/>
                  </a:lnTo>
                  <a:lnTo>
                    <a:pt x="24" y="0"/>
                  </a:lnTo>
                  <a:lnTo>
                    <a:pt x="5" y="5"/>
                  </a:lnTo>
                  <a:lnTo>
                    <a:pt x="0" y="13"/>
                  </a:lnTo>
                  <a:lnTo>
                    <a:pt x="47" y="42"/>
                  </a:lnTo>
                  <a:lnTo>
                    <a:pt x="52" y="40"/>
                  </a:lnTo>
                  <a:lnTo>
                    <a:pt x="76" y="42"/>
                  </a:lnTo>
                  <a:lnTo>
                    <a:pt x="81" y="40"/>
                  </a:lnTo>
                  <a:lnTo>
                    <a:pt x="97" y="42"/>
                  </a:lnTo>
                  <a:lnTo>
                    <a:pt x="89" y="26"/>
                  </a:lnTo>
                  <a:lnTo>
                    <a:pt x="76" y="21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65" name="Freeform 797"/>
            <p:cNvSpPr>
              <a:spLocks/>
            </p:cNvSpPr>
            <p:nvPr/>
          </p:nvSpPr>
          <p:spPr bwMode="auto">
            <a:xfrm>
              <a:off x="4729287" y="3146974"/>
              <a:ext cx="84137" cy="96837"/>
            </a:xfrm>
            <a:custGeom>
              <a:avLst/>
              <a:gdLst>
                <a:gd name="T0" fmla="*/ 0 w 53"/>
                <a:gd name="T1" fmla="*/ 2147483647 h 61"/>
                <a:gd name="T2" fmla="*/ 2147483647 w 53"/>
                <a:gd name="T3" fmla="*/ 2147483647 h 61"/>
                <a:gd name="T4" fmla="*/ 2147483647 w 53"/>
                <a:gd name="T5" fmla="*/ 2147483647 h 61"/>
                <a:gd name="T6" fmla="*/ 2147483647 w 53"/>
                <a:gd name="T7" fmla="*/ 2147483647 h 61"/>
                <a:gd name="T8" fmla="*/ 2147483647 w 53"/>
                <a:gd name="T9" fmla="*/ 2147483647 h 61"/>
                <a:gd name="T10" fmla="*/ 2147483647 w 53"/>
                <a:gd name="T11" fmla="*/ 2147483647 h 61"/>
                <a:gd name="T12" fmla="*/ 2147483647 w 53"/>
                <a:gd name="T13" fmla="*/ 2147483647 h 61"/>
                <a:gd name="T14" fmla="*/ 2147483647 w 53"/>
                <a:gd name="T15" fmla="*/ 2147483647 h 61"/>
                <a:gd name="T16" fmla="*/ 2147483647 w 53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61"/>
                <a:gd name="T29" fmla="*/ 53 w 53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61">
                  <a:moveTo>
                    <a:pt x="0" y="10"/>
                  </a:moveTo>
                  <a:lnTo>
                    <a:pt x="21" y="36"/>
                  </a:lnTo>
                  <a:lnTo>
                    <a:pt x="21" y="60"/>
                  </a:lnTo>
                  <a:lnTo>
                    <a:pt x="29" y="60"/>
                  </a:lnTo>
                  <a:lnTo>
                    <a:pt x="34" y="36"/>
                  </a:lnTo>
                  <a:lnTo>
                    <a:pt x="52" y="39"/>
                  </a:lnTo>
                  <a:lnTo>
                    <a:pt x="42" y="20"/>
                  </a:lnTo>
                  <a:lnTo>
                    <a:pt x="42" y="7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67" name="Freeform 799"/>
            <p:cNvSpPr>
              <a:spLocks/>
            </p:cNvSpPr>
            <p:nvPr/>
          </p:nvSpPr>
          <p:spPr bwMode="auto">
            <a:xfrm>
              <a:off x="2527424" y="2775499"/>
              <a:ext cx="146050" cy="139700"/>
            </a:xfrm>
            <a:custGeom>
              <a:avLst/>
              <a:gdLst>
                <a:gd name="T0" fmla="*/ 2147483647 w 92"/>
                <a:gd name="T1" fmla="*/ 0 h 88"/>
                <a:gd name="T2" fmla="*/ 2147483647 w 92"/>
                <a:gd name="T3" fmla="*/ 2147483647 h 88"/>
                <a:gd name="T4" fmla="*/ 2147483647 w 92"/>
                <a:gd name="T5" fmla="*/ 2147483647 h 88"/>
                <a:gd name="T6" fmla="*/ 2147483647 w 92"/>
                <a:gd name="T7" fmla="*/ 2147483647 h 88"/>
                <a:gd name="T8" fmla="*/ 2147483647 w 92"/>
                <a:gd name="T9" fmla="*/ 2147483647 h 88"/>
                <a:gd name="T10" fmla="*/ 0 w 92"/>
                <a:gd name="T11" fmla="*/ 2147483647 h 88"/>
                <a:gd name="T12" fmla="*/ 2147483647 w 92"/>
                <a:gd name="T13" fmla="*/ 2147483647 h 88"/>
                <a:gd name="T14" fmla="*/ 2147483647 w 92"/>
                <a:gd name="T15" fmla="*/ 2147483647 h 88"/>
                <a:gd name="T16" fmla="*/ 2147483647 w 92"/>
                <a:gd name="T17" fmla="*/ 2147483647 h 88"/>
                <a:gd name="T18" fmla="*/ 2147483647 w 92"/>
                <a:gd name="T19" fmla="*/ 2147483647 h 88"/>
                <a:gd name="T20" fmla="*/ 2147483647 w 92"/>
                <a:gd name="T21" fmla="*/ 2147483647 h 88"/>
                <a:gd name="T22" fmla="*/ 2147483647 w 92"/>
                <a:gd name="T23" fmla="*/ 2147483647 h 88"/>
                <a:gd name="T24" fmla="*/ 2147483647 w 92"/>
                <a:gd name="T25" fmla="*/ 2147483647 h 88"/>
                <a:gd name="T26" fmla="*/ 2147483647 w 92"/>
                <a:gd name="T27" fmla="*/ 2147483647 h 88"/>
                <a:gd name="T28" fmla="*/ 2147483647 w 92"/>
                <a:gd name="T29" fmla="*/ 2147483647 h 88"/>
                <a:gd name="T30" fmla="*/ 2147483647 w 92"/>
                <a:gd name="T31" fmla="*/ 2147483647 h 88"/>
                <a:gd name="T32" fmla="*/ 2147483647 w 92"/>
                <a:gd name="T33" fmla="*/ 2147483647 h 88"/>
                <a:gd name="T34" fmla="*/ 2147483647 w 92"/>
                <a:gd name="T35" fmla="*/ 2147483647 h 88"/>
                <a:gd name="T36" fmla="*/ 2147483647 w 92"/>
                <a:gd name="T37" fmla="*/ 2147483647 h 88"/>
                <a:gd name="T38" fmla="*/ 2147483647 w 92"/>
                <a:gd name="T39" fmla="*/ 2147483647 h 88"/>
                <a:gd name="T40" fmla="*/ 2147483647 w 92"/>
                <a:gd name="T41" fmla="*/ 2147483647 h 88"/>
                <a:gd name="T42" fmla="*/ 2147483647 w 92"/>
                <a:gd name="T43" fmla="*/ 2147483647 h 88"/>
                <a:gd name="T44" fmla="*/ 2147483647 w 92"/>
                <a:gd name="T45" fmla="*/ 2147483647 h 88"/>
                <a:gd name="T46" fmla="*/ 2147483647 w 9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"/>
                <a:gd name="T73" fmla="*/ 0 h 88"/>
                <a:gd name="T74" fmla="*/ 92 w 9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" h="88">
                  <a:moveTo>
                    <a:pt x="44" y="0"/>
                  </a:moveTo>
                  <a:lnTo>
                    <a:pt x="31" y="11"/>
                  </a:lnTo>
                  <a:lnTo>
                    <a:pt x="37" y="16"/>
                  </a:lnTo>
                  <a:lnTo>
                    <a:pt x="20" y="40"/>
                  </a:lnTo>
                  <a:lnTo>
                    <a:pt x="15" y="29"/>
                  </a:lnTo>
                  <a:lnTo>
                    <a:pt x="0" y="47"/>
                  </a:lnTo>
                  <a:lnTo>
                    <a:pt x="5" y="60"/>
                  </a:lnTo>
                  <a:lnTo>
                    <a:pt x="20" y="74"/>
                  </a:lnTo>
                  <a:lnTo>
                    <a:pt x="44" y="81"/>
                  </a:lnTo>
                  <a:lnTo>
                    <a:pt x="68" y="87"/>
                  </a:lnTo>
                  <a:lnTo>
                    <a:pt x="84" y="87"/>
                  </a:lnTo>
                  <a:lnTo>
                    <a:pt x="86" y="79"/>
                  </a:lnTo>
                  <a:lnTo>
                    <a:pt x="71" y="79"/>
                  </a:lnTo>
                  <a:lnTo>
                    <a:pt x="91" y="69"/>
                  </a:lnTo>
                  <a:lnTo>
                    <a:pt x="76" y="60"/>
                  </a:lnTo>
                  <a:lnTo>
                    <a:pt x="84" y="55"/>
                  </a:lnTo>
                  <a:lnTo>
                    <a:pt x="76" y="45"/>
                  </a:lnTo>
                  <a:lnTo>
                    <a:pt x="63" y="47"/>
                  </a:lnTo>
                  <a:lnTo>
                    <a:pt x="76" y="42"/>
                  </a:lnTo>
                  <a:lnTo>
                    <a:pt x="60" y="40"/>
                  </a:lnTo>
                  <a:lnTo>
                    <a:pt x="71" y="37"/>
                  </a:lnTo>
                  <a:lnTo>
                    <a:pt x="63" y="26"/>
                  </a:lnTo>
                  <a:lnTo>
                    <a:pt x="49" y="26"/>
                  </a:lnTo>
                  <a:lnTo>
                    <a:pt x="60" y="21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69" name="Freeform 801"/>
            <p:cNvSpPr>
              <a:spLocks/>
            </p:cNvSpPr>
            <p:nvPr/>
          </p:nvSpPr>
          <p:spPr bwMode="auto">
            <a:xfrm>
              <a:off x="2348037" y="4235999"/>
              <a:ext cx="779462" cy="522287"/>
            </a:xfrm>
            <a:custGeom>
              <a:avLst/>
              <a:gdLst>
                <a:gd name="T0" fmla="*/ 2147483647 w 491"/>
                <a:gd name="T1" fmla="*/ 2147483647 h 329"/>
                <a:gd name="T2" fmla="*/ 2147483647 w 491"/>
                <a:gd name="T3" fmla="*/ 2147483647 h 329"/>
                <a:gd name="T4" fmla="*/ 2147483647 w 491"/>
                <a:gd name="T5" fmla="*/ 2147483647 h 329"/>
                <a:gd name="T6" fmla="*/ 2147483647 w 491"/>
                <a:gd name="T7" fmla="*/ 2147483647 h 329"/>
                <a:gd name="T8" fmla="*/ 2147483647 w 491"/>
                <a:gd name="T9" fmla="*/ 2147483647 h 329"/>
                <a:gd name="T10" fmla="*/ 2147483647 w 491"/>
                <a:gd name="T11" fmla="*/ 2147483647 h 329"/>
                <a:gd name="T12" fmla="*/ 2147483647 w 491"/>
                <a:gd name="T13" fmla="*/ 2147483647 h 329"/>
                <a:gd name="T14" fmla="*/ 2147483647 w 491"/>
                <a:gd name="T15" fmla="*/ 2147483647 h 329"/>
                <a:gd name="T16" fmla="*/ 2147483647 w 491"/>
                <a:gd name="T17" fmla="*/ 0 h 329"/>
                <a:gd name="T18" fmla="*/ 2147483647 w 491"/>
                <a:gd name="T19" fmla="*/ 0 h 329"/>
                <a:gd name="T20" fmla="*/ 2147483647 w 491"/>
                <a:gd name="T21" fmla="*/ 2147483647 h 329"/>
                <a:gd name="T22" fmla="*/ 2147483647 w 491"/>
                <a:gd name="T23" fmla="*/ 2147483647 h 329"/>
                <a:gd name="T24" fmla="*/ 2147483647 w 491"/>
                <a:gd name="T25" fmla="*/ 2147483647 h 329"/>
                <a:gd name="T26" fmla="*/ 2147483647 w 491"/>
                <a:gd name="T27" fmla="*/ 2147483647 h 329"/>
                <a:gd name="T28" fmla="*/ 2147483647 w 491"/>
                <a:gd name="T29" fmla="*/ 2147483647 h 329"/>
                <a:gd name="T30" fmla="*/ 2147483647 w 491"/>
                <a:gd name="T31" fmla="*/ 2147483647 h 329"/>
                <a:gd name="T32" fmla="*/ 0 w 491"/>
                <a:gd name="T33" fmla="*/ 2147483647 h 329"/>
                <a:gd name="T34" fmla="*/ 2147483647 w 491"/>
                <a:gd name="T35" fmla="*/ 2147483647 h 329"/>
                <a:gd name="T36" fmla="*/ 2147483647 w 491"/>
                <a:gd name="T37" fmla="*/ 2147483647 h 329"/>
                <a:gd name="T38" fmla="*/ 2147483647 w 491"/>
                <a:gd name="T39" fmla="*/ 2147483647 h 329"/>
                <a:gd name="T40" fmla="*/ 2147483647 w 491"/>
                <a:gd name="T41" fmla="*/ 2147483647 h 329"/>
                <a:gd name="T42" fmla="*/ 2147483647 w 491"/>
                <a:gd name="T43" fmla="*/ 2147483647 h 329"/>
                <a:gd name="T44" fmla="*/ 2147483647 w 491"/>
                <a:gd name="T45" fmla="*/ 2147483647 h 329"/>
                <a:gd name="T46" fmla="*/ 2147483647 w 491"/>
                <a:gd name="T47" fmla="*/ 2147483647 h 329"/>
                <a:gd name="T48" fmla="*/ 2147483647 w 491"/>
                <a:gd name="T49" fmla="*/ 2147483647 h 329"/>
                <a:gd name="T50" fmla="*/ 2147483647 w 491"/>
                <a:gd name="T51" fmla="*/ 2147483647 h 329"/>
                <a:gd name="T52" fmla="*/ 2147483647 w 491"/>
                <a:gd name="T53" fmla="*/ 2147483647 h 329"/>
                <a:gd name="T54" fmla="*/ 2147483647 w 491"/>
                <a:gd name="T55" fmla="*/ 2147483647 h 329"/>
                <a:gd name="T56" fmla="*/ 2147483647 w 491"/>
                <a:gd name="T57" fmla="*/ 2147483647 h 329"/>
                <a:gd name="T58" fmla="*/ 2147483647 w 491"/>
                <a:gd name="T59" fmla="*/ 2147483647 h 329"/>
                <a:gd name="T60" fmla="*/ 2147483647 w 491"/>
                <a:gd name="T61" fmla="*/ 2147483647 h 329"/>
                <a:gd name="T62" fmla="*/ 2147483647 w 491"/>
                <a:gd name="T63" fmla="*/ 2147483647 h 329"/>
                <a:gd name="T64" fmla="*/ 2147483647 w 491"/>
                <a:gd name="T65" fmla="*/ 2147483647 h 329"/>
                <a:gd name="T66" fmla="*/ 2147483647 w 491"/>
                <a:gd name="T67" fmla="*/ 2147483647 h 329"/>
                <a:gd name="T68" fmla="*/ 2147483647 w 491"/>
                <a:gd name="T69" fmla="*/ 2147483647 h 329"/>
                <a:gd name="T70" fmla="*/ 2147483647 w 491"/>
                <a:gd name="T71" fmla="*/ 2147483647 h 329"/>
                <a:gd name="T72" fmla="*/ 2147483647 w 491"/>
                <a:gd name="T73" fmla="*/ 2147483647 h 329"/>
                <a:gd name="T74" fmla="*/ 2147483647 w 491"/>
                <a:gd name="T75" fmla="*/ 2147483647 h 329"/>
                <a:gd name="T76" fmla="*/ 2147483647 w 491"/>
                <a:gd name="T77" fmla="*/ 2147483647 h 329"/>
                <a:gd name="T78" fmla="*/ 2147483647 w 491"/>
                <a:gd name="T79" fmla="*/ 2147483647 h 329"/>
                <a:gd name="T80" fmla="*/ 2147483647 w 491"/>
                <a:gd name="T81" fmla="*/ 2147483647 h 329"/>
                <a:gd name="T82" fmla="*/ 2147483647 w 491"/>
                <a:gd name="T83" fmla="*/ 2147483647 h 329"/>
                <a:gd name="T84" fmla="*/ 2147483647 w 491"/>
                <a:gd name="T85" fmla="*/ 2147483647 h 329"/>
                <a:gd name="T86" fmla="*/ 2147483647 w 491"/>
                <a:gd name="T87" fmla="*/ 2147483647 h 329"/>
                <a:gd name="T88" fmla="*/ 2147483647 w 491"/>
                <a:gd name="T89" fmla="*/ 2147483647 h 329"/>
                <a:gd name="T90" fmla="*/ 2147483647 w 491"/>
                <a:gd name="T91" fmla="*/ 2147483647 h 329"/>
                <a:gd name="T92" fmla="*/ 2147483647 w 491"/>
                <a:gd name="T93" fmla="*/ 2147483647 h 329"/>
                <a:gd name="T94" fmla="*/ 2147483647 w 491"/>
                <a:gd name="T95" fmla="*/ 2147483647 h 329"/>
                <a:gd name="T96" fmla="*/ 2147483647 w 491"/>
                <a:gd name="T97" fmla="*/ 2147483647 h 329"/>
                <a:gd name="T98" fmla="*/ 2147483647 w 491"/>
                <a:gd name="T99" fmla="*/ 2147483647 h 329"/>
                <a:gd name="T100" fmla="*/ 2147483647 w 491"/>
                <a:gd name="T101" fmla="*/ 2147483647 h 329"/>
                <a:gd name="T102" fmla="*/ 2147483647 w 491"/>
                <a:gd name="T103" fmla="*/ 2147483647 h 329"/>
                <a:gd name="T104" fmla="*/ 2147483647 w 491"/>
                <a:gd name="T105" fmla="*/ 2147483647 h 3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1"/>
                <a:gd name="T160" fmla="*/ 0 h 329"/>
                <a:gd name="T161" fmla="*/ 491 w 491"/>
                <a:gd name="T162" fmla="*/ 329 h 3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1" h="329">
                  <a:moveTo>
                    <a:pt x="328" y="63"/>
                  </a:moveTo>
                  <a:lnTo>
                    <a:pt x="307" y="61"/>
                  </a:lnTo>
                  <a:lnTo>
                    <a:pt x="278" y="66"/>
                  </a:lnTo>
                  <a:lnTo>
                    <a:pt x="236" y="71"/>
                  </a:lnTo>
                  <a:lnTo>
                    <a:pt x="228" y="58"/>
                  </a:lnTo>
                  <a:lnTo>
                    <a:pt x="231" y="29"/>
                  </a:lnTo>
                  <a:lnTo>
                    <a:pt x="215" y="19"/>
                  </a:lnTo>
                  <a:lnTo>
                    <a:pt x="204" y="3"/>
                  </a:lnTo>
                  <a:lnTo>
                    <a:pt x="176" y="0"/>
                  </a:lnTo>
                  <a:lnTo>
                    <a:pt x="142" y="0"/>
                  </a:lnTo>
                  <a:lnTo>
                    <a:pt x="115" y="3"/>
                  </a:lnTo>
                  <a:lnTo>
                    <a:pt x="86" y="3"/>
                  </a:lnTo>
                  <a:lnTo>
                    <a:pt x="63" y="16"/>
                  </a:lnTo>
                  <a:lnTo>
                    <a:pt x="42" y="32"/>
                  </a:lnTo>
                  <a:lnTo>
                    <a:pt x="23" y="47"/>
                  </a:lnTo>
                  <a:lnTo>
                    <a:pt x="8" y="74"/>
                  </a:lnTo>
                  <a:lnTo>
                    <a:pt x="0" y="97"/>
                  </a:lnTo>
                  <a:lnTo>
                    <a:pt x="34" y="129"/>
                  </a:lnTo>
                  <a:lnTo>
                    <a:pt x="74" y="134"/>
                  </a:lnTo>
                  <a:lnTo>
                    <a:pt x="71" y="150"/>
                  </a:lnTo>
                  <a:lnTo>
                    <a:pt x="79" y="155"/>
                  </a:lnTo>
                  <a:lnTo>
                    <a:pt x="42" y="171"/>
                  </a:lnTo>
                  <a:lnTo>
                    <a:pt x="21" y="205"/>
                  </a:lnTo>
                  <a:lnTo>
                    <a:pt x="34" y="231"/>
                  </a:lnTo>
                  <a:lnTo>
                    <a:pt x="52" y="241"/>
                  </a:lnTo>
                  <a:lnTo>
                    <a:pt x="71" y="231"/>
                  </a:lnTo>
                  <a:lnTo>
                    <a:pt x="71" y="255"/>
                  </a:lnTo>
                  <a:lnTo>
                    <a:pt x="81" y="255"/>
                  </a:lnTo>
                  <a:lnTo>
                    <a:pt x="94" y="276"/>
                  </a:lnTo>
                  <a:lnTo>
                    <a:pt x="86" y="323"/>
                  </a:lnTo>
                  <a:lnTo>
                    <a:pt x="115" y="328"/>
                  </a:lnTo>
                  <a:lnTo>
                    <a:pt x="142" y="328"/>
                  </a:lnTo>
                  <a:lnTo>
                    <a:pt x="170" y="320"/>
                  </a:lnTo>
                  <a:lnTo>
                    <a:pt x="197" y="310"/>
                  </a:lnTo>
                  <a:lnTo>
                    <a:pt x="215" y="299"/>
                  </a:lnTo>
                  <a:lnTo>
                    <a:pt x="262" y="281"/>
                  </a:lnTo>
                  <a:lnTo>
                    <a:pt x="302" y="270"/>
                  </a:lnTo>
                  <a:lnTo>
                    <a:pt x="328" y="257"/>
                  </a:lnTo>
                  <a:lnTo>
                    <a:pt x="359" y="234"/>
                  </a:lnTo>
                  <a:lnTo>
                    <a:pt x="383" y="215"/>
                  </a:lnTo>
                  <a:lnTo>
                    <a:pt x="443" y="202"/>
                  </a:lnTo>
                  <a:lnTo>
                    <a:pt x="490" y="137"/>
                  </a:lnTo>
                  <a:lnTo>
                    <a:pt x="456" y="134"/>
                  </a:lnTo>
                  <a:lnTo>
                    <a:pt x="446" y="116"/>
                  </a:lnTo>
                  <a:lnTo>
                    <a:pt x="417" y="105"/>
                  </a:lnTo>
                  <a:lnTo>
                    <a:pt x="401" y="105"/>
                  </a:lnTo>
                  <a:lnTo>
                    <a:pt x="383" y="129"/>
                  </a:lnTo>
                  <a:lnTo>
                    <a:pt x="383" y="121"/>
                  </a:lnTo>
                  <a:lnTo>
                    <a:pt x="351" y="123"/>
                  </a:lnTo>
                  <a:lnTo>
                    <a:pt x="362" y="118"/>
                  </a:lnTo>
                  <a:lnTo>
                    <a:pt x="351" y="103"/>
                  </a:lnTo>
                  <a:lnTo>
                    <a:pt x="373" y="71"/>
                  </a:lnTo>
                  <a:lnTo>
                    <a:pt x="349" y="35"/>
                  </a:lnTo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9170" name="Freeform 802"/>
            <p:cNvSpPr>
              <a:spLocks/>
            </p:cNvSpPr>
            <p:nvPr/>
          </p:nvSpPr>
          <p:spPr bwMode="auto">
            <a:xfrm>
              <a:off x="4492749" y="3108874"/>
              <a:ext cx="138113" cy="68262"/>
            </a:xfrm>
            <a:custGeom>
              <a:avLst/>
              <a:gdLst>
                <a:gd name="T0" fmla="*/ 0 w 87"/>
                <a:gd name="T1" fmla="*/ 2147483647 h 43"/>
                <a:gd name="T2" fmla="*/ 2147483647 w 87"/>
                <a:gd name="T3" fmla="*/ 2147483647 h 43"/>
                <a:gd name="T4" fmla="*/ 2147483647 w 87"/>
                <a:gd name="T5" fmla="*/ 2147483647 h 43"/>
                <a:gd name="T6" fmla="*/ 2147483647 w 87"/>
                <a:gd name="T7" fmla="*/ 2147483647 h 43"/>
                <a:gd name="T8" fmla="*/ 2147483647 w 87"/>
                <a:gd name="T9" fmla="*/ 2147483647 h 43"/>
                <a:gd name="T10" fmla="*/ 2147483647 w 87"/>
                <a:gd name="T11" fmla="*/ 2147483647 h 43"/>
                <a:gd name="T12" fmla="*/ 2147483647 w 87"/>
                <a:gd name="T13" fmla="*/ 2147483647 h 43"/>
                <a:gd name="T14" fmla="*/ 2147483647 w 87"/>
                <a:gd name="T15" fmla="*/ 0 h 43"/>
                <a:gd name="T16" fmla="*/ 2147483647 w 87"/>
                <a:gd name="T17" fmla="*/ 2147483647 h 43"/>
                <a:gd name="T18" fmla="*/ 0 w 87"/>
                <a:gd name="T19" fmla="*/ 214748364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43"/>
                <a:gd name="T32" fmla="*/ 87 w 87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43">
                  <a:moveTo>
                    <a:pt x="0" y="24"/>
                  </a:moveTo>
                  <a:lnTo>
                    <a:pt x="8" y="36"/>
                  </a:lnTo>
                  <a:lnTo>
                    <a:pt x="28" y="42"/>
                  </a:lnTo>
                  <a:lnTo>
                    <a:pt x="60" y="29"/>
                  </a:lnTo>
                  <a:lnTo>
                    <a:pt x="78" y="31"/>
                  </a:lnTo>
                  <a:lnTo>
                    <a:pt x="86" y="18"/>
                  </a:lnTo>
                  <a:lnTo>
                    <a:pt x="49" y="13"/>
                  </a:lnTo>
                  <a:lnTo>
                    <a:pt x="15" y="0"/>
                  </a:lnTo>
                  <a:lnTo>
                    <a:pt x="10" y="13"/>
                  </a:lnTo>
                  <a:lnTo>
                    <a:pt x="0" y="24"/>
                  </a:lnTo>
                </a:path>
              </a:pathLst>
            </a:custGeom>
            <a:solidFill>
              <a:srgbClr val="FF0000"/>
            </a:solidFill>
            <a:ln w="63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8" name="Freeform 112"/>
            <p:cNvSpPr>
              <a:spLocks/>
            </p:cNvSpPr>
            <p:nvPr/>
          </p:nvSpPr>
          <p:spPr bwMode="auto">
            <a:xfrm>
              <a:off x="2065773" y="5826674"/>
              <a:ext cx="41275" cy="26987"/>
            </a:xfrm>
            <a:custGeom>
              <a:avLst/>
              <a:gdLst>
                <a:gd name="T0" fmla="*/ 0 w 26"/>
                <a:gd name="T1" fmla="*/ 0 h 17"/>
                <a:gd name="T2" fmla="*/ 2147483647 w 26"/>
                <a:gd name="T3" fmla="*/ 0 h 17"/>
                <a:gd name="T4" fmla="*/ 2147483647 w 26"/>
                <a:gd name="T5" fmla="*/ 2147483647 h 17"/>
                <a:gd name="T6" fmla="*/ 0 w 2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7"/>
                <a:gd name="T14" fmla="*/ 26 w 2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7">
                  <a:moveTo>
                    <a:pt x="0" y="0"/>
                  </a:moveTo>
                  <a:lnTo>
                    <a:pt x="21" y="0"/>
                  </a:lnTo>
                  <a:lnTo>
                    <a:pt x="25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9" name="Freeform 113"/>
            <p:cNvSpPr>
              <a:spLocks/>
            </p:cNvSpPr>
            <p:nvPr/>
          </p:nvSpPr>
          <p:spPr bwMode="auto">
            <a:xfrm>
              <a:off x="2065773" y="5826674"/>
              <a:ext cx="50800" cy="26987"/>
            </a:xfrm>
            <a:custGeom>
              <a:avLst/>
              <a:gdLst>
                <a:gd name="T0" fmla="*/ 0 w 32"/>
                <a:gd name="T1" fmla="*/ 0 h 17"/>
                <a:gd name="T2" fmla="*/ 2147483647 w 32"/>
                <a:gd name="T3" fmla="*/ 0 h 17"/>
                <a:gd name="T4" fmla="*/ 2147483647 w 32"/>
                <a:gd name="T5" fmla="*/ 2147483647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26" y="0"/>
                  </a:lnTo>
                  <a:lnTo>
                    <a:pt x="31" y="1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0" name="Freeform 114"/>
            <p:cNvSpPr>
              <a:spLocks/>
            </p:cNvSpPr>
            <p:nvPr/>
          </p:nvSpPr>
          <p:spPr bwMode="auto">
            <a:xfrm>
              <a:off x="2111811" y="5817149"/>
              <a:ext cx="26987" cy="26987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0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2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" name="Freeform 115"/>
            <p:cNvSpPr>
              <a:spLocks/>
            </p:cNvSpPr>
            <p:nvPr/>
          </p:nvSpPr>
          <p:spPr bwMode="auto">
            <a:xfrm>
              <a:off x="2111811" y="5818736"/>
              <a:ext cx="26987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2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12699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" name="Gruppo 811"/>
            <p:cNvGrpSpPr/>
            <p:nvPr/>
          </p:nvGrpSpPr>
          <p:grpSpPr>
            <a:xfrm>
              <a:off x="634650" y="6127412"/>
              <a:ext cx="7825782" cy="253916"/>
              <a:chOff x="35496" y="5687126"/>
              <a:chExt cx="7825782" cy="253916"/>
            </a:xfrm>
          </p:grpSpPr>
          <p:sp>
            <p:nvSpPr>
              <p:cNvPr id="813" name="CasellaDiTesto 812"/>
              <p:cNvSpPr txBox="1"/>
              <p:nvPr/>
            </p:nvSpPr>
            <p:spPr>
              <a:xfrm>
                <a:off x="326843" y="5687126"/>
                <a:ext cx="753443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b="1" dirty="0" err="1" smtClean="0">
                    <a:solidFill>
                      <a:srgbClr val="7030A0"/>
                    </a:solidFill>
                    <a:latin typeface="Calibri" pitchFamily="34" charset="0"/>
                  </a:rPr>
                  <a:t>Endemic</a:t>
                </a:r>
                <a:r>
                  <a:rPr lang="it-IT" sz="1050" b="1" dirty="0" smtClean="0">
                    <a:solidFill>
                      <a:srgbClr val="7030A0"/>
                    </a:solidFill>
                    <a:latin typeface="Calibri" pitchFamily="34" charset="0"/>
                  </a:rPr>
                  <a:t> water </a:t>
                </a:r>
                <a:r>
                  <a:rPr lang="it-IT" sz="1050" b="1" dirty="0" err="1" smtClean="0">
                    <a:solidFill>
                      <a:srgbClr val="7030A0"/>
                    </a:solidFill>
                    <a:latin typeface="Calibri" pitchFamily="34" charset="0"/>
                  </a:rPr>
                  <a:t>borne</a:t>
                </a:r>
                <a:r>
                  <a:rPr lang="it-IT" sz="1050" b="1" dirty="0" smtClean="0">
                    <a:solidFill>
                      <a:srgbClr val="7030A0"/>
                    </a:solidFill>
                    <a:latin typeface="Calibri" pitchFamily="34" charset="0"/>
                  </a:rPr>
                  <a:t> HEV-1 &amp; 2                 Zoonotic /</a:t>
                </a:r>
                <a:r>
                  <a:rPr lang="it-IT" sz="1050" b="1" dirty="0" err="1" smtClean="0">
                    <a:solidFill>
                      <a:srgbClr val="7030A0"/>
                    </a:solidFill>
                    <a:latin typeface="Calibri" pitchFamily="34" charset="0"/>
                  </a:rPr>
                  <a:t>Sporadic</a:t>
                </a:r>
                <a:r>
                  <a:rPr lang="it-IT" sz="1050" b="1" dirty="0" smtClean="0">
                    <a:solidFill>
                      <a:srgbClr val="7030A0"/>
                    </a:solidFill>
                    <a:latin typeface="Calibri" pitchFamily="34" charset="0"/>
                  </a:rPr>
                  <a:t> HEV 3 (    Hyperendemic </a:t>
                </a:r>
                <a:r>
                  <a:rPr lang="it-IT" sz="1050" b="1" dirty="0" err="1" smtClean="0">
                    <a:solidFill>
                      <a:srgbClr val="7030A0"/>
                    </a:solidFill>
                    <a:latin typeface="Calibri" pitchFamily="34" charset="0"/>
                  </a:rPr>
                  <a:t>region</a:t>
                </a:r>
                <a:r>
                  <a:rPr lang="it-IT" sz="1050" b="1" dirty="0" smtClean="0">
                    <a:solidFill>
                      <a:srgbClr val="7030A0"/>
                    </a:solidFill>
                    <a:latin typeface="Calibri" pitchFamily="34" charset="0"/>
                  </a:rPr>
                  <a:t>)              Zoonotic /</a:t>
                </a:r>
                <a:r>
                  <a:rPr lang="it-IT" sz="1050" b="1" dirty="0" err="1" smtClean="0">
                    <a:solidFill>
                      <a:srgbClr val="7030A0"/>
                    </a:solidFill>
                    <a:latin typeface="Calibri" pitchFamily="34" charset="0"/>
                  </a:rPr>
                  <a:t>Sporadic</a:t>
                </a:r>
                <a:r>
                  <a:rPr lang="it-IT" sz="1050" b="1" dirty="0" smtClean="0">
                    <a:solidFill>
                      <a:srgbClr val="7030A0"/>
                    </a:solidFill>
                    <a:latin typeface="Calibri" pitchFamily="34" charset="0"/>
                  </a:rPr>
                  <a:t> HEV 1,2,4    </a:t>
                </a:r>
                <a:endParaRPr lang="it-IT" sz="1050" b="1" dirty="0">
                  <a:solidFill>
                    <a:srgbClr val="7030A0"/>
                  </a:solidFill>
                  <a:latin typeface="Calibri" pitchFamily="34" charset="0"/>
                </a:endParaRPr>
              </a:p>
            </p:txBody>
          </p:sp>
          <p:sp>
            <p:nvSpPr>
              <p:cNvPr id="814" name="Rettangolo arrotondato 813"/>
              <p:cNvSpPr/>
              <p:nvPr/>
            </p:nvSpPr>
            <p:spPr>
              <a:xfrm>
                <a:off x="35496" y="5750348"/>
                <a:ext cx="267022" cy="14401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5" name="Rettangolo arrotondato 814"/>
              <p:cNvSpPr/>
              <p:nvPr/>
            </p:nvSpPr>
            <p:spPr>
              <a:xfrm>
                <a:off x="2355181" y="5741882"/>
                <a:ext cx="267022" cy="144016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6" name="Ovale 815"/>
              <p:cNvSpPr/>
              <p:nvPr/>
            </p:nvSpPr>
            <p:spPr>
              <a:xfrm>
                <a:off x="4156150" y="5806768"/>
                <a:ext cx="122237" cy="3600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17" name="Rettangolo arrotondato 816"/>
              <p:cNvSpPr/>
              <p:nvPr/>
            </p:nvSpPr>
            <p:spPr>
              <a:xfrm>
                <a:off x="5641405" y="5770760"/>
                <a:ext cx="267022" cy="144016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18" name="Ovale 817"/>
            <p:cNvSpPr/>
            <p:nvPr/>
          </p:nvSpPr>
          <p:spPr>
            <a:xfrm>
              <a:off x="4095642" y="3252964"/>
              <a:ext cx="122237" cy="3600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20" name="Rectangle 2"/>
          <p:cNvSpPr>
            <a:spLocks noChangeArrowheads="1"/>
          </p:cNvSpPr>
          <p:nvPr/>
        </p:nvSpPr>
        <p:spPr bwMode="auto">
          <a:xfrm>
            <a:off x="311151" y="455290"/>
            <a:ext cx="6415088" cy="5974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i="1" dirty="0" err="1" smtClean="0">
                <a:solidFill>
                  <a:srgbClr val="C00000"/>
                </a:solidFill>
                <a:latin typeface="Calibri" pitchFamily="34" charset="0"/>
              </a:rPr>
              <a:t>Epatite</a:t>
            </a:r>
            <a:r>
              <a:rPr lang="en-GB" altLang="it-IT" i="1" dirty="0" smtClean="0">
                <a:solidFill>
                  <a:srgbClr val="C00000"/>
                </a:solidFill>
                <a:latin typeface="Calibri" pitchFamily="34" charset="0"/>
              </a:rPr>
              <a:t> E – </a:t>
            </a:r>
            <a:r>
              <a:rPr lang="en-GB" altLang="it-IT" i="1" dirty="0" err="1" smtClean="0">
                <a:solidFill>
                  <a:srgbClr val="C00000"/>
                </a:solidFill>
                <a:latin typeface="Calibri" pitchFamily="34" charset="0"/>
              </a:rPr>
              <a:t>Distribuzione</a:t>
            </a:r>
            <a:r>
              <a:rPr lang="en-GB" altLang="it-IT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altLang="it-IT" i="1" dirty="0" err="1" smtClean="0">
                <a:solidFill>
                  <a:srgbClr val="C00000"/>
                </a:solidFill>
                <a:latin typeface="Calibri" pitchFamily="34" charset="0"/>
              </a:rPr>
              <a:t>Geografica</a:t>
            </a:r>
            <a:endParaRPr lang="en-GB" altLang="it-IT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00" name="CasellaDiTesto 799"/>
          <p:cNvSpPr txBox="1"/>
          <p:nvPr/>
        </p:nvSpPr>
        <p:spPr>
          <a:xfrm rot="19560273">
            <a:off x="-511425" y="3504701"/>
            <a:ext cx="10337189" cy="430887"/>
          </a:xfrm>
          <a:prstGeom prst="rect">
            <a:avLst/>
          </a:prstGeom>
          <a:solidFill>
            <a:srgbClr val="009900"/>
          </a:solidFill>
        </p:spPr>
        <p:txBody>
          <a:bodyPr wrap="non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  <a:latin typeface="Calibri" pitchFamily="34" charset="0"/>
              </a:rPr>
              <a:t>Vaccino presto disponibile per viaggiatori  nelle aree di endemia e per le donne gravide</a:t>
            </a:r>
            <a:endParaRPr lang="it-IT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6508750" cy="1143000"/>
          </a:xfrm>
        </p:spPr>
        <p:txBody>
          <a:bodyPr/>
          <a:lstStyle/>
          <a:p>
            <a:r>
              <a:rPr lang="it-IT" i="1" dirty="0" smtClean="0"/>
              <a:t>Epidemiologia della malattie di fegato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51520" y="2209800"/>
            <a:ext cx="8712968" cy="3916363"/>
          </a:xfrm>
        </p:spPr>
        <p:txBody>
          <a:bodyPr lIns="0" rIns="0"/>
          <a:lstStyle/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Le epatiti virali rappresentano ancora oggi uno dei principali problemi di sanità pubblica a livello mondiale (fonte 24/7/2014, OMS). 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Ad oggi sono noti 5 tipi di epatite virale determinati dai cosiddetti </a:t>
            </a:r>
            <a:r>
              <a:rPr lang="it-IT" sz="2400" b="1" i="1" dirty="0" smtClean="0">
                <a:solidFill>
                  <a:srgbClr val="7030A0"/>
                </a:solidFill>
                <a:latin typeface="Calibri" pitchFamily="34" charset="0"/>
              </a:rPr>
              <a:t>virus </a:t>
            </a:r>
            <a:r>
              <a:rPr lang="it-IT" sz="2400" b="1" i="1" dirty="0" err="1" smtClean="0">
                <a:solidFill>
                  <a:srgbClr val="7030A0"/>
                </a:solidFill>
                <a:latin typeface="Calibri" pitchFamily="34" charset="0"/>
              </a:rPr>
              <a:t>epatitici</a:t>
            </a:r>
            <a:r>
              <a:rPr lang="it-IT" sz="2400" b="1" i="1" dirty="0" smtClean="0">
                <a:solidFill>
                  <a:srgbClr val="7030A0"/>
                </a:solidFill>
                <a:latin typeface="Calibri" pitchFamily="34" charset="0"/>
              </a:rPr>
              <a:t> maggiori</a:t>
            </a: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: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A, 		epatite acuta </a:t>
            </a:r>
            <a:r>
              <a:rPr lang="it-IT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autorisolventesi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		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B,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C,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E. 		 epatite acuta </a:t>
            </a:r>
            <a:r>
              <a:rPr lang="it-IT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autorisolventesi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- cronicità </a:t>
            </a:r>
            <a:endParaRPr lang="it-IT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1365176" y="4293096"/>
            <a:ext cx="136815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365176" y="5733256"/>
            <a:ext cx="136815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365176" y="4653136"/>
            <a:ext cx="136815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365176" y="5085184"/>
            <a:ext cx="136815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1803" y="332656"/>
            <a:ext cx="6508750" cy="1143000"/>
          </a:xfrm>
        </p:spPr>
        <p:txBody>
          <a:bodyPr anchor="ctr"/>
          <a:lstStyle/>
          <a:p>
            <a:r>
              <a:rPr lang="it-IT" i="1" dirty="0" smtClean="0">
                <a:solidFill>
                  <a:srgbClr val="CC3300"/>
                </a:solidFill>
                <a:latin typeface="Calibri" pitchFamily="34" charset="0"/>
              </a:rPr>
              <a:t>HBV &amp; HCV</a:t>
            </a:r>
            <a:br>
              <a:rPr lang="it-IT" i="1" dirty="0" smtClean="0">
                <a:solidFill>
                  <a:srgbClr val="CC3300"/>
                </a:solidFill>
                <a:latin typeface="Calibri" pitchFamily="34" charset="0"/>
              </a:rPr>
            </a:br>
            <a:r>
              <a:rPr lang="it-IT" sz="3200" i="1" dirty="0" smtClean="0">
                <a:solidFill>
                  <a:srgbClr val="CC3300"/>
                </a:solidFill>
                <a:latin typeface="Calibri" pitchFamily="34" charset="0"/>
              </a:rPr>
              <a:t>Somiglianze  e  Differenze</a:t>
            </a:r>
            <a:endParaRPr lang="it-IT" i="1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85786" y="1868625"/>
            <a:ext cx="748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INFEZIONE HBV                                                </a:t>
            </a:r>
            <a:r>
              <a:rPr lang="it-IT" sz="2400" b="1" dirty="0" smtClean="0">
                <a:solidFill>
                  <a:srgbClr val="C00000"/>
                </a:solidFill>
                <a:latin typeface="Calibri" pitchFamily="34" charset="0"/>
              </a:rPr>
              <a:t>INFEZIONE HCV </a:t>
            </a:r>
            <a:endParaRPr lang="it-IT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28992" y="3208322"/>
            <a:ext cx="2096221" cy="2862322"/>
          </a:xfrm>
          <a:prstGeom prst="rect">
            <a:avLst/>
          </a:prstGeom>
          <a:noFill/>
          <a:ln w="28575"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it-IT" b="1" dirty="0" err="1" smtClean="0">
                <a:latin typeface="Calibri" pitchFamily="34" charset="0"/>
              </a:rPr>
              <a:t>Epatotropi</a:t>
            </a:r>
            <a:endParaRPr lang="it-IT" b="1" dirty="0" smtClean="0">
              <a:latin typeface="Calibri" pitchFamily="34" charset="0"/>
            </a:endParaRPr>
          </a:p>
          <a:p>
            <a:pPr algn="ctr"/>
            <a:endParaRPr lang="it-IT" b="1" dirty="0" smtClean="0">
              <a:latin typeface="Calibri" pitchFamily="34" charset="0"/>
            </a:endParaRPr>
          </a:p>
          <a:p>
            <a:pPr algn="ctr"/>
            <a:r>
              <a:rPr lang="it-IT" b="1" dirty="0" smtClean="0">
                <a:latin typeface="Calibri" pitchFamily="34" charset="0"/>
              </a:rPr>
              <a:t>Non </a:t>
            </a:r>
            <a:r>
              <a:rPr lang="it-IT" b="1" dirty="0" err="1" smtClean="0">
                <a:latin typeface="Calibri" pitchFamily="34" charset="0"/>
              </a:rPr>
              <a:t>Citopatici</a:t>
            </a:r>
            <a:r>
              <a:rPr lang="it-IT" b="1" dirty="0" smtClean="0">
                <a:latin typeface="Calibri" pitchFamily="34" charset="0"/>
              </a:rPr>
              <a:t>  Diretti</a:t>
            </a:r>
          </a:p>
          <a:p>
            <a:pPr algn="ctr"/>
            <a:endParaRPr lang="it-IT" b="1" dirty="0" smtClean="0">
              <a:latin typeface="Calibri" pitchFamily="34" charset="0"/>
            </a:endParaRPr>
          </a:p>
          <a:p>
            <a:pPr algn="ctr"/>
            <a:r>
              <a:rPr lang="it-IT" b="1" dirty="0" smtClean="0">
                <a:latin typeface="Calibri" pitchFamily="34" charset="0"/>
              </a:rPr>
              <a:t>Trasmissione      “</a:t>
            </a:r>
            <a:r>
              <a:rPr lang="it-IT" b="1" dirty="0" err="1" smtClean="0">
                <a:latin typeface="Calibri" pitchFamily="34" charset="0"/>
              </a:rPr>
              <a:t>HIV-like</a:t>
            </a:r>
            <a:r>
              <a:rPr lang="it-IT" b="1" dirty="0" smtClean="0">
                <a:latin typeface="Calibri" pitchFamily="34" charset="0"/>
              </a:rPr>
              <a:t>”</a:t>
            </a:r>
          </a:p>
          <a:p>
            <a:pPr algn="ctr"/>
            <a:endParaRPr lang="it-IT" b="1" dirty="0" smtClean="0">
              <a:latin typeface="Calibri" pitchFamily="34" charset="0"/>
            </a:endParaRPr>
          </a:p>
          <a:p>
            <a:pPr algn="ctr"/>
            <a:r>
              <a:rPr lang="it-IT" b="1" dirty="0" smtClean="0">
                <a:latin typeface="Calibri" pitchFamily="34" charset="0"/>
              </a:rPr>
              <a:t>Danno Epatico </a:t>
            </a:r>
            <a:r>
              <a:rPr lang="it-IT" b="1" dirty="0" err="1" smtClean="0">
                <a:latin typeface="Calibri" pitchFamily="34" charset="0"/>
              </a:rPr>
              <a:t>Immunomediato</a:t>
            </a:r>
            <a:endParaRPr lang="it-IT" b="1" dirty="0"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1803" y="2370360"/>
            <a:ext cx="3077189" cy="4154984"/>
          </a:xfrm>
          <a:prstGeom prst="rect">
            <a:avLst/>
          </a:prstGeom>
          <a:gradFill flip="none" rotWithShape="1">
            <a:gsLst>
              <a:gs pos="49000">
                <a:srgbClr val="002060"/>
              </a:gs>
              <a:gs pos="30000">
                <a:srgbClr val="3399FF"/>
              </a:gs>
              <a:gs pos="0">
                <a:srgbClr val="002060"/>
              </a:gs>
            </a:gsLst>
            <a:lin ang="10800000" scaled="0"/>
            <a:tileRect/>
          </a:gradFill>
          <a:ln w="38100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-Tempi di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incubazione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più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lunghi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Frequentemente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fase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acuta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sintomatica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Cronicizzazione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meno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frequente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Efficiente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protezione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contro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la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reinfezione</a:t>
            </a:r>
            <a:endParaRPr lang="it-IT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00694" y="2370360"/>
            <a:ext cx="3311869" cy="4154984"/>
          </a:xfrm>
          <a:prstGeom prst="rect">
            <a:avLst/>
          </a:prstGeom>
          <a:gradFill flip="none" rotWithShape="1">
            <a:gsLst>
              <a:gs pos="49000">
                <a:srgbClr val="C00000"/>
              </a:gs>
              <a:gs pos="28000">
                <a:srgbClr val="FFFF00"/>
              </a:gs>
              <a:gs pos="0">
                <a:srgbClr val="C00000"/>
              </a:gs>
            </a:gsLst>
            <a:lin ang="0" scaled="0"/>
            <a:tileRect/>
          </a:gradFill>
          <a:ln w="38100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-Tempi di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incubazione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più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brevi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Frequentemente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fase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acuta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asintomatica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Cronicizzazione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più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frequente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Inefficiente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protezione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contro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la re-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infezione</a:t>
            </a:r>
            <a:endParaRPr lang="it-IT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3428992" y="3208322"/>
            <a:ext cx="2071702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419872" y="6114776"/>
            <a:ext cx="2071702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535638" y="6623774"/>
            <a:ext cx="1572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002060"/>
                </a:solidFill>
                <a:latin typeface="Calibri" pitchFamily="34" charset="0"/>
              </a:rPr>
              <a:t>Alberti, 2013 modificato</a:t>
            </a:r>
            <a:endParaRPr lang="it-IT" sz="11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6984776" cy="1143000"/>
          </a:xfrm>
        </p:spPr>
        <p:txBody>
          <a:bodyPr/>
          <a:lstStyle/>
          <a:p>
            <a:r>
              <a:rPr lang="it-IT" sz="2800" dirty="0">
                <a:latin typeface="Calibri" panose="020F0502020204030204" pitchFamily="34" charset="0"/>
              </a:rPr>
              <a:t/>
            </a:r>
            <a:br>
              <a:rPr lang="it-IT" sz="2800" dirty="0">
                <a:latin typeface="Calibri" panose="020F0502020204030204" pitchFamily="34" charset="0"/>
              </a:rPr>
            </a:br>
            <a:r>
              <a:rPr lang="it-IT" sz="2800" b="1" dirty="0" smtClean="0">
                <a:latin typeface="Calibri" panose="020F0502020204030204" pitchFamily="34" charset="0"/>
              </a:rPr>
              <a:t>Tassi </a:t>
            </a:r>
            <a:r>
              <a:rPr lang="it-IT" sz="2800" b="1" dirty="0">
                <a:latin typeface="Calibri" panose="020F0502020204030204" pitchFamily="34" charset="0"/>
              </a:rPr>
              <a:t>di incidenza (x 100.000) dell'epatite B per età ed anno di notifica. SEIEVA 1985-2013 </a:t>
            </a:r>
            <a:endParaRPr lang="it-IT" sz="280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2600442"/>
            <a:ext cx="8737092" cy="412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4"/>
          <p:cNvSpPr>
            <a:spLocks noGrp="1"/>
          </p:cNvSpPr>
          <p:nvPr>
            <p:ph type="title"/>
          </p:nvPr>
        </p:nvSpPr>
        <p:spPr>
          <a:xfrm>
            <a:off x="96838" y="188913"/>
            <a:ext cx="6869112" cy="1008062"/>
          </a:xfrm>
        </p:spPr>
        <p:txBody>
          <a:bodyPr/>
          <a:lstStyle/>
          <a:p>
            <a:r>
              <a:rPr lang="en-US" altLang="it-IT" sz="1800" b="1" smtClean="0">
                <a:latin typeface="Arial" pitchFamily="34" charset="0"/>
              </a:rPr>
              <a:t>Demographic, epidemiological and laboratory characteristics of subjects with acute (AVH-B group) and chronic (CC-B group) HBV infection in Southern of  Italy</a:t>
            </a:r>
            <a:endParaRPr lang="it-IT" altLang="it-IT" sz="1800" b="1" smtClean="0">
              <a:latin typeface="Arial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96838" y="1412875"/>
          <a:ext cx="7212012" cy="5322890"/>
        </p:xfrm>
        <a:graphic>
          <a:graphicData uri="http://schemas.openxmlformats.org/drawingml/2006/table">
            <a:tbl>
              <a:tblPr/>
              <a:tblGrid>
                <a:gridCol w="3015473"/>
                <a:gridCol w="1440602"/>
                <a:gridCol w="1691142"/>
                <a:gridCol w="1064795"/>
              </a:tblGrid>
              <a:tr h="231430">
                <a:tc>
                  <a:txBody>
                    <a:bodyPr/>
                    <a:lstStyle/>
                    <a:p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AVH-B </a:t>
                      </a:r>
                      <a:r>
                        <a:rPr lang="it-IT" sz="1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group</a:t>
                      </a:r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CC-B </a:t>
                      </a:r>
                      <a:r>
                        <a:rPr lang="it-IT" sz="1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group</a:t>
                      </a:r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P-</a:t>
                      </a:r>
                      <a:r>
                        <a:rPr lang="it-IT" sz="14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value</a:t>
                      </a:r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No. </a:t>
                      </a:r>
                      <a:r>
                        <a:rPr lang="it-IT" sz="1400" b="1" dirty="0" err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cases</a:t>
                      </a:r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123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123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–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Age, years median (range)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31 (19–80)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46 (19–81)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n.s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Males (</a:t>
                      </a:r>
                      <a:r>
                        <a:rPr lang="it-IT" sz="1400" b="1" i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, %)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95 (77.2)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88 (71.5)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1430"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Risk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factors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(%):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Intravenous drug addiction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54 (43.9)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5 (4)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0.0001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Unsafe heterosexual intercourse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41 (33.3)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2 (1.6)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0.0001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Unsafe homosexual intercourse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7 (5.7)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 (0.8)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Surgery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10 (8.1)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15 (12.2)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n.s</a:t>
                      </a:r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Blood transfusion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 (0.8)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n.s</a:t>
                      </a:r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Family contact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79 (64.2)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0.0001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Perinatal transmission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n.s.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Not determined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11 (8.9)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20 (16.2)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n.s.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Country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of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origin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(%):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Italy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106 (86.2)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114 (92.6)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n.s.</a:t>
                      </a:r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Outside Italy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17 (13.8)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9 (7.3)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1430">
                <a:tc gridSpan="4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HBV </a:t>
                      </a:r>
                      <a:r>
                        <a:rPr lang="it-IT" sz="1400" b="1" dirty="0" err="1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genotype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(%)</a:t>
                      </a:r>
                      <a:r>
                        <a:rPr lang="it-IT" sz="1400" b="1" baseline="3000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†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A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9 (7.3)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0.01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C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3 (2.4)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n.s.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D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94 (76.4)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120 (97.5)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0.0001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E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10 (8.1)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0.005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F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6 (4.8)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0.05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143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 G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4 (3.2)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n.s.</a:t>
                      </a:r>
                      <a:endParaRPr lang="it-IT" sz="14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18064" marR="18064" marT="9031" marB="9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6951" name="CasellaDiTesto 8"/>
          <p:cNvSpPr txBox="1">
            <a:spLocks noChangeArrowheads="1"/>
          </p:cNvSpPr>
          <p:nvPr/>
        </p:nvSpPr>
        <p:spPr bwMode="auto">
          <a:xfrm>
            <a:off x="7308850" y="549275"/>
            <a:ext cx="1425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200" b="1" dirty="0">
                <a:solidFill>
                  <a:schemeClr val="bg1"/>
                </a:solidFill>
              </a:rPr>
              <a:t>N. Coppola,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6768752" cy="1143000"/>
          </a:xfrm>
        </p:spPr>
        <p:txBody>
          <a:bodyPr/>
          <a:lstStyle/>
          <a:p>
            <a:r>
              <a:rPr lang="it-IT" sz="2400" dirty="0" err="1" smtClean="0">
                <a:latin typeface="Calibri" pitchFamily="34" charset="0"/>
              </a:rPr>
              <a:t>Characteristics</a:t>
            </a:r>
            <a:r>
              <a:rPr lang="it-IT" sz="2400" dirty="0" smtClean="0">
                <a:latin typeface="Calibri" pitchFamily="34" charset="0"/>
              </a:rPr>
              <a:t> </a:t>
            </a:r>
            <a:r>
              <a:rPr lang="it-IT" sz="2400" dirty="0" err="1" smtClean="0">
                <a:latin typeface="Calibri" pitchFamily="34" charset="0"/>
              </a:rPr>
              <a:t>of</a:t>
            </a:r>
            <a:r>
              <a:rPr lang="it-IT" sz="2400" dirty="0" smtClean="0">
                <a:latin typeface="Calibri" pitchFamily="34" charset="0"/>
              </a:rPr>
              <a:t> the 3,760 </a:t>
            </a:r>
            <a:r>
              <a:rPr lang="it-IT" sz="2400" dirty="0" err="1" smtClean="0">
                <a:latin typeface="Calibri" pitchFamily="34" charset="0"/>
              </a:rPr>
              <a:t>HBsAg-positive</a:t>
            </a:r>
            <a:r>
              <a:rPr lang="it-IT" sz="2400" dirty="0" smtClean="0">
                <a:latin typeface="Calibri" pitchFamily="34" charset="0"/>
              </a:rPr>
              <a:t> </a:t>
            </a:r>
            <a:r>
              <a:rPr lang="it-IT" sz="2400" dirty="0" err="1" smtClean="0">
                <a:latin typeface="Calibri" pitchFamily="34" charset="0"/>
              </a:rPr>
              <a:t>patients</a:t>
            </a:r>
            <a:r>
              <a:rPr lang="it-IT" sz="2400" dirty="0" smtClean="0">
                <a:latin typeface="Calibri" pitchFamily="34" charset="0"/>
              </a:rPr>
              <a:t> </a:t>
            </a:r>
            <a:r>
              <a:rPr lang="it-IT" sz="2400" dirty="0" err="1" smtClean="0">
                <a:latin typeface="Calibri" pitchFamily="34" charset="0"/>
              </a:rPr>
              <a:t>enrolled</a:t>
            </a:r>
            <a:r>
              <a:rPr lang="it-IT" sz="2400" dirty="0" smtClean="0">
                <a:latin typeface="Calibri" pitchFamily="34" charset="0"/>
              </a:rPr>
              <a:t> in the Società Italiana di Malattie Infettive e Tropicali (SIMIT) </a:t>
            </a:r>
            <a:r>
              <a:rPr lang="it-IT" sz="2400" dirty="0" err="1" smtClean="0">
                <a:latin typeface="Calibri" pitchFamily="34" charset="0"/>
              </a:rPr>
              <a:t>cohort</a:t>
            </a:r>
            <a:r>
              <a:rPr lang="it-IT" sz="2400" dirty="0" smtClean="0">
                <a:latin typeface="Calibri" pitchFamily="34" charset="0"/>
              </a:rPr>
              <a:t>: </a:t>
            </a:r>
            <a:r>
              <a:rPr lang="it-IT" sz="2400" dirty="0" err="1" smtClean="0">
                <a:latin typeface="Calibri" pitchFamily="34" charset="0"/>
              </a:rPr>
              <a:t>immigrants</a:t>
            </a:r>
            <a:r>
              <a:rPr lang="it-IT" sz="2400" dirty="0" smtClean="0">
                <a:latin typeface="Calibri" pitchFamily="34" charset="0"/>
              </a:rPr>
              <a:t> versus </a:t>
            </a:r>
            <a:r>
              <a:rPr lang="it-IT" sz="2400" dirty="0" err="1" smtClean="0">
                <a:latin typeface="Calibri" pitchFamily="34" charset="0"/>
              </a:rPr>
              <a:t>Italians</a:t>
            </a:r>
            <a:endParaRPr lang="it-IT" sz="2400" dirty="0">
              <a:latin typeface="Calibri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611560" y="1988840"/>
          <a:ext cx="784887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590"/>
                <a:gridCol w="2099683"/>
                <a:gridCol w="1749736"/>
                <a:gridCol w="909863"/>
              </a:tblGrid>
              <a:tr h="263851">
                <a:tc>
                  <a:txBody>
                    <a:bodyPr/>
                    <a:lstStyle/>
                    <a:p>
                      <a:pPr algn="l"/>
                      <a:r>
                        <a:rPr lang="it-IT" sz="1800" b="1" dirty="0" err="1">
                          <a:latin typeface="Calibri" pitchFamily="34" charset="0"/>
                        </a:rPr>
                        <a:t>Number</a:t>
                      </a:r>
                      <a:r>
                        <a:rPr lang="it-IT" sz="1800" b="1" dirty="0">
                          <a:latin typeface="Calibri" pitchFamily="34" charset="0"/>
                        </a:rPr>
                        <a:t> </a:t>
                      </a:r>
                      <a:r>
                        <a:rPr lang="it-IT" sz="1800" b="1" dirty="0" err="1">
                          <a:latin typeface="Calibri" pitchFamily="34" charset="0"/>
                        </a:rPr>
                        <a:t>of</a:t>
                      </a:r>
                      <a:r>
                        <a:rPr lang="it-IT" sz="1800" b="1" dirty="0">
                          <a:latin typeface="Calibri" pitchFamily="34" charset="0"/>
                        </a:rPr>
                        <a:t> </a:t>
                      </a:r>
                      <a:r>
                        <a:rPr lang="it-IT" sz="1800" b="1" dirty="0" err="1">
                          <a:latin typeface="Calibri" pitchFamily="34" charset="0"/>
                        </a:rPr>
                        <a:t>cases</a:t>
                      </a:r>
                      <a:r>
                        <a:rPr lang="it-IT" sz="1800" b="1" dirty="0">
                          <a:latin typeface="Calibri" pitchFamily="34" charset="0"/>
                        </a:rPr>
                        <a:t>, n (%)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Calibri" pitchFamily="34" charset="0"/>
                        </a:rPr>
                        <a:t>932 (24.8)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latin typeface="Calibri" pitchFamily="34" charset="0"/>
                        </a:rPr>
                        <a:t>2,828 (75.2)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Calibri" pitchFamily="34" charset="0"/>
                        </a:rPr>
                        <a:t>Distribution in Italian centers, n (%)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Northern Italy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336 (36.1)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1,222 (43.2)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Central Italy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521 (55.9)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603 (21.3)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  <a:r>
                        <a:rPr lang="it-IT" sz="1600" b="1" dirty="0" err="1">
                          <a:latin typeface="Calibri" pitchFamily="34" charset="0"/>
                        </a:rPr>
                        <a:t>Southern</a:t>
                      </a:r>
                      <a:r>
                        <a:rPr lang="it-IT" sz="1600" b="1" dirty="0">
                          <a:latin typeface="Calibri" pitchFamily="34" charset="0"/>
                        </a:rPr>
                        <a:t> Italy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75 (8.0)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1,003 (35.5)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5878"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Calibri" pitchFamily="34" charset="0"/>
                        </a:rPr>
                        <a:t>Region</a:t>
                      </a:r>
                      <a:r>
                        <a:rPr lang="it-IT" sz="1600" b="1" dirty="0">
                          <a:latin typeface="Calibri" pitchFamily="34" charset="0"/>
                        </a:rPr>
                        <a:t> </a:t>
                      </a:r>
                      <a:r>
                        <a:rPr lang="it-IT" sz="1600" b="1" dirty="0" err="1">
                          <a:latin typeface="Calibri" pitchFamily="34" charset="0"/>
                        </a:rPr>
                        <a:t>of</a:t>
                      </a:r>
                      <a:r>
                        <a:rPr lang="it-IT" sz="1600" b="1" dirty="0">
                          <a:latin typeface="Calibri" pitchFamily="34" charset="0"/>
                        </a:rPr>
                        <a:t> </a:t>
                      </a:r>
                      <a:r>
                        <a:rPr lang="it-IT" sz="1600" b="1" dirty="0" err="1">
                          <a:latin typeface="Calibri" pitchFamily="34" charset="0"/>
                        </a:rPr>
                        <a:t>origin</a:t>
                      </a:r>
                      <a:r>
                        <a:rPr lang="it-IT" sz="1600" b="1" dirty="0">
                          <a:latin typeface="Calibri" pitchFamily="34" charset="0"/>
                        </a:rPr>
                        <a:t>, n (%)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Eastern Europe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330 (35.4)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Asia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346 (37.1)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Sub-Saharan Africa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163 (17.5)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North Africa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51 (5.5)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Other</a:t>
                      </a:r>
                      <a:r>
                        <a:rPr lang="it-IT" sz="1600" b="1" baseline="30000">
                          <a:latin typeface="Calibri" pitchFamily="34" charset="0"/>
                        </a:rPr>
                        <a:t>a</a:t>
                      </a:r>
                      <a:r>
                        <a:rPr lang="it-IT" sz="1600" b="1">
                          <a:latin typeface="Calibri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42 (4.5)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5878"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Gender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Females, n (%)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536 (57.5)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876 (31.0)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latin typeface="Calibri" pitchFamily="34" charset="0"/>
                        </a:rPr>
                        <a:t>Age at enrollment, median (range)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34 (18–77)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52 (18–93)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5878">
                <a:tc gridSpan="4"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latin typeface="Calibri" pitchFamily="34" charset="0"/>
                        </a:rPr>
                        <a:t>Co-infections</a:t>
                      </a:r>
                      <a:r>
                        <a:rPr lang="it-IT" sz="1600" b="1" dirty="0">
                          <a:latin typeface="Calibri" pitchFamily="34" charset="0"/>
                        </a:rPr>
                        <a:t>, n/</a:t>
                      </a:r>
                      <a:r>
                        <a:rPr lang="it-IT" sz="1600" b="1" dirty="0" err="1">
                          <a:latin typeface="Calibri" pitchFamily="34" charset="0"/>
                        </a:rPr>
                        <a:t>n</a:t>
                      </a:r>
                      <a:r>
                        <a:rPr lang="it-IT" sz="1600" b="1" dirty="0">
                          <a:latin typeface="Calibri" pitchFamily="34" charset="0"/>
                        </a:rPr>
                        <a:t> </a:t>
                      </a:r>
                      <a:r>
                        <a:rPr lang="it-IT" sz="1600" b="1" dirty="0" err="1">
                          <a:latin typeface="Calibri" pitchFamily="34" charset="0"/>
                        </a:rPr>
                        <a:t>tested</a:t>
                      </a:r>
                      <a:r>
                        <a:rPr lang="it-IT" sz="1600" b="1" dirty="0">
                          <a:latin typeface="Calibri" pitchFamily="34" charset="0"/>
                        </a:rPr>
                        <a:t> (%)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HDV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39/849 (4.6 %)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190/2,501 (7.6 %)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0.003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>
                          <a:latin typeface="Calibri" pitchFamily="34" charset="0"/>
                        </a:rPr>
                        <a:t> HCV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29/903 (3.2 %)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alibri" pitchFamily="34" charset="0"/>
                        </a:rPr>
                        <a:t>262/2,710 (9.7 %)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5878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latin typeface="Calibri" pitchFamily="34" charset="0"/>
                        </a:rPr>
                        <a:t> HIV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73/850 (8.6 %)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354/2,291 (15.5 %)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alibri" pitchFamily="34" charset="0"/>
                        </a:rPr>
                        <a:t>&lt;0.001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656053" y="6505599"/>
            <a:ext cx="1380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7030A0"/>
                </a:solidFill>
                <a:latin typeface="Calibri" pitchFamily="34" charset="0"/>
              </a:rPr>
              <a:t>M. Fasano, 2012</a:t>
            </a:r>
            <a:endParaRPr lang="it-IT" sz="14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620688"/>
            <a:ext cx="6508750" cy="1143000"/>
          </a:xfrm>
        </p:spPr>
        <p:txBody>
          <a:bodyPr/>
          <a:lstStyle/>
          <a:p>
            <a:r>
              <a:rPr lang="it-IT" sz="2800" dirty="0" err="1" smtClean="0">
                <a:latin typeface="Calibri" pitchFamily="34" charset="0"/>
              </a:rPr>
              <a:t>Hepatitis</a:t>
            </a:r>
            <a:r>
              <a:rPr lang="it-IT" sz="2800" dirty="0" smtClean="0">
                <a:latin typeface="Calibri" pitchFamily="34" charset="0"/>
              </a:rPr>
              <a:t> B virus (HBV) </a:t>
            </a:r>
            <a:r>
              <a:rPr lang="it-IT" sz="2800" dirty="0" err="1" smtClean="0">
                <a:latin typeface="Calibri" pitchFamily="34" charset="0"/>
              </a:rPr>
              <a:t>Migrants</a:t>
            </a:r>
            <a:r>
              <a:rPr lang="it-IT" sz="2800" dirty="0" smtClean="0">
                <a:latin typeface="Calibri" pitchFamily="34" charset="0"/>
              </a:rPr>
              <a:t> </a:t>
            </a:r>
            <a:r>
              <a:rPr lang="it-IT" sz="2800" dirty="0" err="1" smtClean="0">
                <a:latin typeface="Calibri" pitchFamily="34" charset="0"/>
              </a:rPr>
              <a:t>genotype</a:t>
            </a:r>
            <a:r>
              <a:rPr lang="it-IT" sz="2800" dirty="0" smtClean="0">
                <a:latin typeface="Calibri" pitchFamily="34" charset="0"/>
              </a:rPr>
              <a:t> </a:t>
            </a:r>
            <a:r>
              <a:rPr lang="it-IT" sz="2800" dirty="0" err="1" smtClean="0">
                <a:latin typeface="Calibri" pitchFamily="34" charset="0"/>
              </a:rPr>
              <a:t>distribution</a:t>
            </a:r>
            <a:r>
              <a:rPr lang="it-IT" sz="2800" dirty="0" smtClean="0">
                <a:latin typeface="Calibri" pitchFamily="34" charset="0"/>
              </a:rPr>
              <a:t> in the native and </a:t>
            </a:r>
            <a:r>
              <a:rPr lang="it-IT" sz="2800" dirty="0" err="1" smtClean="0">
                <a:latin typeface="Calibri" pitchFamily="34" charset="0"/>
              </a:rPr>
              <a:t>foreign-born</a:t>
            </a:r>
            <a:r>
              <a:rPr lang="it-IT" sz="2800" dirty="0" smtClean="0">
                <a:latin typeface="Calibri" pitchFamily="34" charset="0"/>
              </a:rPr>
              <a:t/>
            </a:r>
            <a:br>
              <a:rPr lang="it-IT" sz="2800" dirty="0" smtClean="0">
                <a:latin typeface="Calibri" pitchFamily="34" charset="0"/>
              </a:rPr>
            </a:br>
            <a:r>
              <a:rPr lang="it-IT" sz="2800" dirty="0" err="1" smtClean="0">
                <a:latin typeface="Calibri" pitchFamily="34" charset="0"/>
              </a:rPr>
              <a:t>populations</a:t>
            </a:r>
            <a:endParaRPr lang="it-IT" sz="28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3429000"/>
            <a:ext cx="71151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656053" y="6505599"/>
            <a:ext cx="1380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7030A0"/>
                </a:solidFill>
                <a:latin typeface="Calibri" pitchFamily="34" charset="0"/>
              </a:rPr>
              <a:t>M. Fasano, 2012</a:t>
            </a:r>
            <a:endParaRPr lang="it-IT" sz="14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3249" y="692696"/>
            <a:ext cx="7128792" cy="1143000"/>
          </a:xfrm>
        </p:spPr>
        <p:txBody>
          <a:bodyPr/>
          <a:lstStyle/>
          <a:p>
            <a:r>
              <a:rPr lang="it-IT" sz="2800" dirty="0">
                <a:latin typeface="Calibri" panose="020F0502020204030204" pitchFamily="34" charset="0"/>
              </a:rPr>
              <a:t/>
            </a:r>
            <a:br>
              <a:rPr lang="it-IT" sz="2800" dirty="0">
                <a:latin typeface="Calibri" panose="020F0502020204030204" pitchFamily="34" charset="0"/>
              </a:rPr>
            </a:br>
            <a:r>
              <a:rPr lang="it-IT" sz="2800" dirty="0">
                <a:latin typeface="Calibri" panose="020F0502020204030204" pitchFamily="34" charset="0"/>
              </a:rPr>
              <a:t> </a:t>
            </a:r>
            <a:r>
              <a:rPr lang="it-IT" sz="2800" b="1" dirty="0">
                <a:latin typeface="Calibri" panose="020F0502020204030204" pitchFamily="34" charset="0"/>
              </a:rPr>
              <a:t>Tassi di incidenza (x 100.000</a:t>
            </a:r>
            <a:r>
              <a:rPr lang="it-IT" sz="2800" b="1" dirty="0" smtClean="0">
                <a:latin typeface="Calibri" panose="020F0502020204030204" pitchFamily="34" charset="0"/>
              </a:rPr>
              <a:t>) dell'epatite </a:t>
            </a:r>
            <a:r>
              <a:rPr lang="it-IT" sz="2800" b="1" dirty="0">
                <a:latin typeface="Calibri" panose="020F0502020204030204" pitchFamily="34" charset="0"/>
              </a:rPr>
              <a:t>C* per età ed anno </a:t>
            </a:r>
            <a:r>
              <a:rPr lang="it-IT" sz="2800" b="1" dirty="0" smtClean="0">
                <a:latin typeface="Calibri" panose="020F0502020204030204" pitchFamily="34" charset="0"/>
              </a:rPr>
              <a:t>di notifica</a:t>
            </a:r>
            <a:r>
              <a:rPr lang="it-IT" sz="2800" b="1" dirty="0">
                <a:latin typeface="Calibri" panose="020F0502020204030204" pitchFamily="34" charset="0"/>
              </a:rPr>
              <a:t>. SEIEVA 1985-2013 </a:t>
            </a:r>
            <a:endParaRPr lang="it-IT" sz="2800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7"/>
            <a:ext cx="8784000" cy="409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3568" y="381000"/>
            <a:ext cx="4098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i="1" u="none" dirty="0">
                <a:solidFill>
                  <a:srgbClr val="C00000"/>
                </a:solidFill>
                <a:latin typeface="Calibri" pitchFamily="34" charset="0"/>
                <a:cs typeface="MS PGothic" pitchFamily="34" charset="-128"/>
              </a:rPr>
              <a:t>Prevalenza HCV in Italia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67544" y="2204864"/>
          <a:ext cx="820891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author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>
                          <a:latin typeface="Calibri" pitchFamily="34" charset="0"/>
                        </a:rPr>
                        <a:t>region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n. </a:t>
                      </a:r>
                      <a:r>
                        <a:rPr lang="it-IT" sz="1600" b="1" dirty="0" err="1" smtClean="0">
                          <a:latin typeface="Calibri" pitchFamily="34" charset="0"/>
                        </a:rPr>
                        <a:t>subjects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Anti-HCV+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Cozzolongo</a:t>
                      </a:r>
                      <a:r>
                        <a:rPr lang="it-IT" sz="1600" b="1" dirty="0" smtClean="0">
                          <a:latin typeface="Calibri" pitchFamily="34" charset="0"/>
                        </a:rPr>
                        <a:t> 2009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Puglia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2195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2,6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Pendino</a:t>
                      </a:r>
                      <a:r>
                        <a:rPr lang="it-IT" sz="1600" b="1" dirty="0" smtClean="0">
                          <a:latin typeface="Calibri" pitchFamily="34" charset="0"/>
                        </a:rPr>
                        <a:t> 2005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Calabria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16545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6,5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itchFamily="34" charset="0"/>
                        </a:rPr>
                        <a:t>Di Stefano 2002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Sicilia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721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10,4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Campello</a:t>
                      </a:r>
                      <a:r>
                        <a:rPr lang="it-IT" sz="1600" b="1" dirty="0" smtClean="0">
                          <a:latin typeface="Calibri" pitchFamily="34" charset="0"/>
                        </a:rPr>
                        <a:t> 2002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Nord Italia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2154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3,3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itchFamily="34" charset="0"/>
                        </a:rPr>
                        <a:t>Alberti 2002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Veneto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4820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2,4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Mazzeo</a:t>
                      </a:r>
                      <a:r>
                        <a:rPr lang="it-IT" sz="1600" b="1" dirty="0" smtClean="0">
                          <a:latin typeface="Calibri" pitchFamily="34" charset="0"/>
                        </a:rPr>
                        <a:t> 2001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Emilia</a:t>
                      </a:r>
                      <a:r>
                        <a:rPr lang="it-IT" sz="1600" b="1" baseline="0" dirty="0" smtClean="0">
                          <a:latin typeface="Calibri" pitchFamily="34" charset="0"/>
                        </a:rPr>
                        <a:t> Romagna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1545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3,2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Maio</a:t>
                      </a:r>
                      <a:r>
                        <a:rPr lang="it-IT" sz="1600" b="1" dirty="0" smtClean="0">
                          <a:latin typeface="Calibri" pitchFamily="34" charset="0"/>
                        </a:rPr>
                        <a:t> 2000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Campania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488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16,2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itchFamily="34" charset="0"/>
                        </a:rPr>
                        <a:t>Maggi 1999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Lombardia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2403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4,8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itchFamily="34" charset="0"/>
                        </a:rPr>
                        <a:t>Guadagnino 1997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Calabria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1352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12,6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Osella</a:t>
                      </a:r>
                      <a:r>
                        <a:rPr lang="it-IT" sz="1600" b="1" dirty="0" smtClean="0">
                          <a:latin typeface="Calibri" pitchFamily="34" charset="0"/>
                        </a:rPr>
                        <a:t> 1997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Puglia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1969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26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Stroffolini</a:t>
                      </a:r>
                      <a:r>
                        <a:rPr lang="it-IT" sz="1600" b="1" dirty="0" smtClean="0">
                          <a:latin typeface="Calibri" pitchFamily="34" charset="0"/>
                        </a:rPr>
                        <a:t> 1995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Lazio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681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8,4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266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latin typeface="Calibri" pitchFamily="34" charset="0"/>
                        </a:rPr>
                        <a:t>Bellentani</a:t>
                      </a:r>
                      <a:r>
                        <a:rPr lang="it-IT" sz="1600" b="1" dirty="0" smtClean="0">
                          <a:latin typeface="Calibri" pitchFamily="34" charset="0"/>
                        </a:rPr>
                        <a:t> 1994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Emilia/Friuli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6917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latin typeface="Calibri" pitchFamily="34" charset="0"/>
                        </a:rPr>
                        <a:t>3,2</a:t>
                      </a:r>
                      <a:endParaRPr lang="it-IT" sz="16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comparison of the number of deaths associated with selected diseases compared to liver diseases based on death certificates;</a:t>
            </a:r>
            <a:br>
              <a:rPr lang="en-US" sz="2400" dirty="0" smtClean="0">
                <a:latin typeface="Calibri" pitchFamily="34" charset="0"/>
              </a:rPr>
            </a:br>
            <a:r>
              <a:rPr lang="it-IT" sz="2400" dirty="0" smtClean="0">
                <a:latin typeface="Calibri" pitchFamily="34" charset="0"/>
              </a:rPr>
              <a:t>WHO, 2008.</a:t>
            </a:r>
            <a:endParaRPr lang="it-IT" sz="2400" dirty="0"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683568" y="3186117"/>
            <a:ext cx="7704855" cy="1734550"/>
            <a:chOff x="1800225" y="3186113"/>
            <a:chExt cx="5543550" cy="83471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0225" y="3186113"/>
              <a:ext cx="554355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2666" y="3629258"/>
              <a:ext cx="54102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62138" y="3830330"/>
              <a:ext cx="541972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sellaDiTesto 10"/>
          <p:cNvSpPr txBox="1"/>
          <p:nvPr/>
        </p:nvSpPr>
        <p:spPr>
          <a:xfrm>
            <a:off x="7966306" y="6443141"/>
            <a:ext cx="1171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7030A0"/>
                </a:solidFill>
                <a:latin typeface="Calibri" pitchFamily="34" charset="0"/>
              </a:rPr>
              <a:t>Wejss</a:t>
            </a:r>
            <a:r>
              <a:rPr lang="it-IT" sz="1400" b="1" dirty="0" smtClean="0">
                <a:solidFill>
                  <a:srgbClr val="7030A0"/>
                </a:solidFill>
                <a:latin typeface="Calibri" pitchFamily="34" charset="0"/>
              </a:rPr>
              <a:t> J, 2014</a:t>
            </a:r>
            <a:endParaRPr lang="it-IT" sz="14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1"/>
          <p:cNvSpPr>
            <a:spLocks noChangeArrowheads="1"/>
          </p:cNvSpPr>
          <p:nvPr/>
        </p:nvSpPr>
        <p:spPr bwMode="auto">
          <a:xfrm>
            <a:off x="900113" y="3291557"/>
            <a:ext cx="741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800" b="1" u="none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800" b="1" u="none" dirty="0">
                <a:solidFill>
                  <a:srgbClr val="7030A0"/>
                </a:solidFill>
                <a:latin typeface="Calibri" pitchFamily="34" charset="0"/>
              </a:rPr>
              <a:t>	    HCV positivi	    	    </a:t>
            </a:r>
            <a:r>
              <a:rPr lang="it-IT" sz="2800" b="1" u="none" dirty="0" smtClean="0">
                <a:solidFill>
                  <a:srgbClr val="7030A0"/>
                </a:solidFill>
                <a:latin typeface="Calibri" pitchFamily="34" charset="0"/>
              </a:rPr>
              <a:t>			    Genotipo 1</a:t>
            </a:r>
            <a:endParaRPr lang="it-IT" sz="2800" b="1" u="none" dirty="0">
              <a:solidFill>
                <a:srgbClr val="7030A0"/>
              </a:solidFill>
              <a:latin typeface="Calibri" pitchFamily="34" charset="0"/>
            </a:endParaRPr>
          </a:p>
          <a:p>
            <a:endParaRPr lang="it-IT" sz="2800" u="none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800" b="1" u="none" dirty="0" smtClean="0">
                <a:solidFill>
                  <a:srgbClr val="7030A0"/>
                </a:solidFill>
                <a:latin typeface="Calibri" pitchFamily="34" charset="0"/>
              </a:rPr>
              <a:t>	       133.777</a:t>
            </a:r>
            <a:r>
              <a:rPr lang="it-IT" sz="2800" b="1" u="none" dirty="0">
                <a:solidFill>
                  <a:srgbClr val="7030A0"/>
                </a:solidFill>
                <a:latin typeface="Calibri" pitchFamily="34" charset="0"/>
              </a:rPr>
              <a:t>	        </a:t>
            </a:r>
            <a:r>
              <a:rPr lang="it-IT" sz="2800" b="1" u="none" dirty="0" smtClean="0">
                <a:solidFill>
                  <a:srgbClr val="7030A0"/>
                </a:solidFill>
                <a:latin typeface="Calibri" pitchFamily="34" charset="0"/>
              </a:rPr>
              <a:t>		            </a:t>
            </a:r>
            <a:r>
              <a:rPr lang="it-IT" sz="2800" b="1" u="none" dirty="0">
                <a:solidFill>
                  <a:srgbClr val="7030A0"/>
                </a:solidFill>
                <a:latin typeface="Calibri" pitchFamily="34" charset="0"/>
              </a:rPr>
              <a:t>69564 - 82.941</a:t>
            </a:r>
          </a:p>
          <a:p>
            <a:endParaRPr lang="it-IT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91918" y="2434307"/>
            <a:ext cx="60331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u="none" dirty="0">
                <a:solidFill>
                  <a:srgbClr val="7030A0"/>
                </a:solidFill>
                <a:latin typeface="Calibri" pitchFamily="34" charset="0"/>
                <a:cs typeface="MS PGothic" pitchFamily="34" charset="-128"/>
              </a:rPr>
              <a:t>Popolazione Emilia Romagna </a:t>
            </a:r>
            <a:r>
              <a:rPr lang="it-IT" sz="2800" b="1" u="none" dirty="0" smtClean="0">
                <a:solidFill>
                  <a:srgbClr val="7030A0"/>
                </a:solidFill>
                <a:latin typeface="Calibri" pitchFamily="34" charset="0"/>
                <a:cs typeface="MS PGothic" pitchFamily="34" charset="-128"/>
              </a:rPr>
              <a:t>4.459.246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rgbClr val="7030A0"/>
                </a:solidFill>
                <a:latin typeface="Calibri" pitchFamily="34" charset="0"/>
              </a:rPr>
              <a:t>Prevalenza  3% </a:t>
            </a:r>
            <a:endParaRPr lang="it-IT" sz="2800" b="1" u="none" dirty="0">
              <a:solidFill>
                <a:srgbClr val="7030A0"/>
              </a:solidFill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54038" y="420688"/>
            <a:ext cx="6508750" cy="1143000"/>
          </a:xfrm>
        </p:spPr>
        <p:txBody>
          <a:bodyPr/>
          <a:lstStyle/>
          <a:p>
            <a:r>
              <a:rPr lang="it-IT" sz="3200" i="1" dirty="0" smtClean="0">
                <a:latin typeface="Calibri" pitchFamily="34" charset="0"/>
                <a:cs typeface="MS PGothic" pitchFamily="34" charset="-128"/>
              </a:rPr>
              <a:t>Prevalenza HCV in Emilia Romagna</a:t>
            </a:r>
            <a:endParaRPr lang="it-IT" sz="32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 bwMode="auto">
          <a:xfrm>
            <a:off x="323528" y="342900"/>
            <a:ext cx="6508750" cy="11430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Prevalenza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34" charset="0"/>
              </a:rPr>
              <a:t>  di anti-HCV 1986 per </a:t>
            </a:r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decadi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34" charset="0"/>
              </a:rPr>
              <a:t> di </a:t>
            </a:r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età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34" charset="0"/>
              </a:rPr>
              <a:t> e </a:t>
            </a:r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sesso</a:t>
            </a:r>
            <a:endParaRPr lang="it-IT" sz="3200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220" name="CasellaDiTesto 3"/>
          <p:cNvSpPr txBox="1">
            <a:spLocks noChangeArrowheads="1"/>
          </p:cNvSpPr>
          <p:nvPr/>
        </p:nvSpPr>
        <p:spPr bwMode="auto">
          <a:xfrm>
            <a:off x="7636416" y="6484938"/>
            <a:ext cx="14493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 u="none" dirty="0" err="1">
                <a:solidFill>
                  <a:srgbClr val="7030A0"/>
                </a:solidFill>
                <a:latin typeface="Calibri" pitchFamily="34" charset="0"/>
              </a:rPr>
              <a:t>Mazzeo</a:t>
            </a:r>
            <a:r>
              <a:rPr lang="it-IT" sz="1200" b="1" u="none" dirty="0">
                <a:solidFill>
                  <a:srgbClr val="7030A0"/>
                </a:solidFill>
                <a:latin typeface="Calibri" pitchFamily="34" charset="0"/>
              </a:rPr>
              <a:t> C, </a:t>
            </a:r>
            <a:r>
              <a:rPr lang="it-IT" sz="1200" b="1" u="none" dirty="0" err="1">
                <a:solidFill>
                  <a:srgbClr val="7030A0"/>
                </a:solidFill>
                <a:latin typeface="Calibri" pitchFamily="34" charset="0"/>
              </a:rPr>
              <a:t>Gut</a:t>
            </a:r>
            <a:r>
              <a:rPr lang="it-IT" sz="1200" b="1" u="none" dirty="0">
                <a:solidFill>
                  <a:srgbClr val="7030A0"/>
                </a:solidFill>
                <a:latin typeface="Calibri" pitchFamily="34" charset="0"/>
              </a:rPr>
              <a:t> 2001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1044000" y="2160000"/>
          <a:ext cx="73361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 rot="16200000">
            <a:off x="-216000" y="412534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Prevalence</a:t>
            </a:r>
            <a:r>
              <a:rPr lang="it-IT" dirty="0" smtClean="0"/>
              <a:t> (%)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1044000" y="2160000"/>
          <a:ext cx="73361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 rot="16200000">
            <a:off x="-216000" y="412534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Prevalence</a:t>
            </a:r>
            <a:r>
              <a:rPr lang="it-IT" dirty="0" smtClean="0"/>
              <a:t> (%)</a:t>
            </a:r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 bwMode="auto">
          <a:xfrm>
            <a:off x="323528" y="342900"/>
            <a:ext cx="6508750" cy="11430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Proiezione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34" charset="0"/>
              </a:rPr>
              <a:t> di </a:t>
            </a:r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Prevalenza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34" charset="0"/>
              </a:rPr>
              <a:t> di anti-HCV 1986 per </a:t>
            </a:r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decadi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34" charset="0"/>
              </a:rPr>
              <a:t> di </a:t>
            </a:r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età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34" charset="0"/>
              </a:rPr>
              <a:t> e </a:t>
            </a:r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sesso</a:t>
            </a:r>
            <a:r>
              <a:rPr lang="en-US" sz="3200" i="1" dirty="0" smtClean="0">
                <a:solidFill>
                  <a:srgbClr val="C00000"/>
                </a:solidFill>
                <a:latin typeface="Calibri" pitchFamily="34" charset="0"/>
              </a:rPr>
              <a:t> ad </a:t>
            </a:r>
            <a:r>
              <a:rPr lang="en-US" sz="3200" i="1" dirty="0" err="1" smtClean="0">
                <a:solidFill>
                  <a:srgbClr val="C00000"/>
                </a:solidFill>
                <a:latin typeface="Calibri" pitchFamily="34" charset="0"/>
              </a:rPr>
              <a:t>oggi</a:t>
            </a:r>
            <a:endParaRPr lang="it-IT" sz="3200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732240" y="3861048"/>
            <a:ext cx="20590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7030A0"/>
                </a:solidFill>
                <a:latin typeface="Calibri" pitchFamily="34" charset="0"/>
              </a:rPr>
              <a:t>A=Belgio</a:t>
            </a:r>
            <a:endParaRPr lang="it-IT" sz="24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400" dirty="0" err="1" smtClean="0">
                <a:solidFill>
                  <a:srgbClr val="7030A0"/>
                </a:solidFill>
                <a:latin typeface="Calibri" pitchFamily="34" charset="0"/>
              </a:rPr>
              <a:t>B=Francia</a:t>
            </a:r>
            <a:endParaRPr lang="it-IT" sz="24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400" dirty="0" err="1" smtClean="0">
                <a:solidFill>
                  <a:srgbClr val="7030A0"/>
                </a:solidFill>
                <a:latin typeface="Calibri" pitchFamily="34" charset="0"/>
              </a:rPr>
              <a:t>C=Germania</a:t>
            </a:r>
            <a:endParaRPr lang="it-IT" sz="24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400" b="1" dirty="0" err="1" smtClean="0">
                <a:solidFill>
                  <a:srgbClr val="FF0000"/>
                </a:solidFill>
                <a:latin typeface="Calibri" pitchFamily="34" charset="0"/>
              </a:rPr>
              <a:t>D=Italia</a:t>
            </a:r>
            <a:endParaRPr lang="it-IT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it-IT" sz="2400" dirty="0" err="1" smtClean="0">
                <a:solidFill>
                  <a:srgbClr val="7030A0"/>
                </a:solidFill>
                <a:latin typeface="Calibri" pitchFamily="34" charset="0"/>
              </a:rPr>
              <a:t>E=Spagna</a:t>
            </a:r>
            <a:endParaRPr lang="it-IT" sz="24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sz="2400" dirty="0" err="1" smtClean="0">
                <a:solidFill>
                  <a:srgbClr val="7030A0"/>
                </a:solidFill>
                <a:latin typeface="Calibri" pitchFamily="34" charset="0"/>
              </a:rPr>
              <a:t>F=Regno</a:t>
            </a:r>
            <a:r>
              <a:rPr lang="it-IT" sz="2400" dirty="0" smtClean="0">
                <a:solidFill>
                  <a:srgbClr val="7030A0"/>
                </a:solidFill>
                <a:latin typeface="Calibri" pitchFamily="34" charset="0"/>
              </a:rPr>
              <a:t> Unito</a:t>
            </a:r>
            <a:endParaRPr lang="it-IT" sz="24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127"/>
            <a:ext cx="6508750" cy="1143000"/>
          </a:xfrm>
        </p:spPr>
        <p:txBody>
          <a:bodyPr>
            <a:noAutofit/>
          </a:bodyPr>
          <a:lstStyle/>
          <a:p>
            <a:r>
              <a:rPr lang="en-US" sz="2400" i="1" dirty="0">
                <a:latin typeface="Calibri" pitchFamily="34" charset="0"/>
              </a:rPr>
              <a:t>Distribution of fibrosis </a:t>
            </a:r>
            <a:r>
              <a:rPr lang="en-US" sz="2400" i="1" dirty="0" err="1">
                <a:latin typeface="Calibri" pitchFamily="34" charset="0"/>
              </a:rPr>
              <a:t>histologic</a:t>
            </a:r>
            <a:r>
              <a:rPr lang="en-US" sz="2400" i="1" dirty="0">
                <a:latin typeface="Calibri" pitchFamily="34" charset="0"/>
              </a:rPr>
              <a:t> stages in the absence of treatment (natural history of HCV) in persons with chronic hepatitis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628798"/>
            <a:ext cx="4703495" cy="460639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968811" y="6412686"/>
            <a:ext cx="1851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Calibri" pitchFamily="34" charset="0"/>
              </a:rPr>
              <a:t>Deuffic–Burban</a:t>
            </a:r>
            <a:r>
              <a:rPr lang="it-IT" sz="1400" dirty="0" smtClean="0">
                <a:latin typeface="Calibri" pitchFamily="34" charset="0"/>
              </a:rPr>
              <a:t> S 2012</a:t>
            </a:r>
            <a:endParaRPr lang="it-IT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79512" y="342900"/>
            <a:ext cx="6786438" cy="1143000"/>
          </a:xfrm>
        </p:spPr>
        <p:txBody>
          <a:bodyPr/>
          <a:lstStyle/>
          <a:p>
            <a:r>
              <a:rPr lang="en-US" sz="2000" b="1" dirty="0" smtClean="0">
                <a:latin typeface="Calibri" pitchFamily="34" charset="0"/>
              </a:rPr>
              <a:t>Treatment impact from 2002 to 2011: reduction in cumulative incidence of HCV-related ( A ) cirrhosis and ( B ) death for each country. Overall analysis and </a:t>
            </a:r>
            <a:r>
              <a:rPr lang="en-US" sz="2000" b="1" dirty="0" err="1" smtClean="0">
                <a:latin typeface="Calibri" pitchFamily="34" charset="0"/>
              </a:rPr>
              <a:t>subanalysis</a:t>
            </a:r>
            <a:r>
              <a:rPr lang="en-US" sz="2000" b="1" dirty="0" smtClean="0">
                <a:latin typeface="Calibri" pitchFamily="34" charset="0"/>
              </a:rPr>
              <a:t> by genotype.</a:t>
            </a:r>
            <a:endParaRPr lang="it-IT" sz="2000" b="1" dirty="0">
              <a:latin typeface="Calibri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 b="47224"/>
          <a:stretch>
            <a:fillRect/>
          </a:stretch>
        </p:blipFill>
        <p:spPr>
          <a:xfrm>
            <a:off x="611558" y="3438123"/>
            <a:ext cx="3598933" cy="2511157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 t="52776"/>
          <a:stretch>
            <a:fillRect/>
          </a:stretch>
        </p:blipFill>
        <p:spPr>
          <a:xfrm>
            <a:off x="4860032" y="3702320"/>
            <a:ext cx="3598933" cy="224696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968811" y="6412686"/>
            <a:ext cx="1851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Calibri" pitchFamily="34" charset="0"/>
              </a:rPr>
              <a:t>Deuffic–Burban</a:t>
            </a:r>
            <a:r>
              <a:rPr lang="it-IT" sz="1400" dirty="0" smtClean="0">
                <a:latin typeface="Calibri" pitchFamily="34" charset="0"/>
              </a:rPr>
              <a:t> S 2012</a:t>
            </a:r>
            <a:endParaRPr lang="it-IT" sz="1400" dirty="0">
              <a:latin typeface="Calibri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2412518" y="5049559"/>
            <a:ext cx="8640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660232" y="5085184"/>
            <a:ext cx="86409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6508750" cy="1143000"/>
          </a:xfrm>
        </p:spPr>
        <p:txBody>
          <a:bodyPr/>
          <a:lstStyle/>
          <a:p>
            <a:r>
              <a:rPr lang="it-IT" sz="3200" b="1" dirty="0" err="1" smtClean="0">
                <a:latin typeface="Calibri" pitchFamily="34" charset="0"/>
              </a:rPr>
              <a:t>Factori</a:t>
            </a:r>
            <a:r>
              <a:rPr lang="it-IT" sz="3200" b="1" dirty="0" smtClean="0">
                <a:latin typeface="Calibri" pitchFamily="34" charset="0"/>
              </a:rPr>
              <a:t> Associati con la Progressione della Malattia nell’Epatite Cronica C</a:t>
            </a:r>
            <a:endParaRPr lang="it-IT" sz="3200" b="1" dirty="0">
              <a:latin typeface="Calibri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79512" y="1956008"/>
          <a:ext cx="8964488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895"/>
                <a:gridCol w="473585"/>
                <a:gridCol w="464400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Fattori non Modificabili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400" b="1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Fattori</a:t>
                      </a:r>
                      <a:r>
                        <a:rPr lang="it-IT" sz="24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Potenzialmente Modificabili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Età al momento dell’infezione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lnT w="12700" cap="flat" cmpd="sng" algn="ctr">
                      <a:solidFill>
                        <a:srgbClr val="C000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Livelli di ALT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lnT w="12700" cap="flat" cmpd="sng" algn="ctr">
                      <a:solidFill>
                        <a:srgbClr val="C0000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Durata dell’Infezione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Consumo di Alcol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Maschi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Coinfezioni</a:t>
                      </a:r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HBV ed HIV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Etnia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Fumo di sigaretta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Fattori Genetici dell’Ospite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Sovraccarico di Ferro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Risposta Immunitaria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FFC000"/>
                          </a:solidFill>
                          <a:latin typeface="Calibri" pitchFamily="34" charset="0"/>
                        </a:rPr>
                        <a:t>Fattori Metabolici</a:t>
                      </a:r>
                      <a:endParaRPr lang="it-IT" sz="2000" b="1" dirty="0">
                        <a:solidFill>
                          <a:srgbClr val="FFC00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sz="2000" b="1" dirty="0" smtClean="0">
                          <a:solidFill>
                            <a:srgbClr val="FFC000"/>
                          </a:solidFill>
                          <a:latin typeface="Calibri" pitchFamily="34" charset="0"/>
                        </a:rPr>
                        <a:t> Steatosi</a:t>
                      </a:r>
                      <a:endParaRPr lang="it-IT" sz="2000" b="1" dirty="0">
                        <a:solidFill>
                          <a:srgbClr val="FFC00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Genotipo HCV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sz="2000" b="1" baseline="0" dirty="0" smtClean="0">
                          <a:solidFill>
                            <a:srgbClr val="FFC000"/>
                          </a:solidFill>
                          <a:latin typeface="Calibri" pitchFamily="34" charset="0"/>
                        </a:rPr>
                        <a:t>  </a:t>
                      </a:r>
                      <a:r>
                        <a:rPr lang="it-IT" sz="2000" b="1" dirty="0" smtClean="0">
                          <a:solidFill>
                            <a:srgbClr val="FFC000"/>
                          </a:solidFill>
                          <a:latin typeface="Calibri" pitchFamily="34" charset="0"/>
                        </a:rPr>
                        <a:t>Resistenza insulinica</a:t>
                      </a:r>
                      <a:endParaRPr lang="it-IT" sz="2000" b="1" dirty="0">
                        <a:solidFill>
                          <a:srgbClr val="FFC00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Carica Virale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sz="2000" b="1" dirty="0" smtClean="0">
                          <a:solidFill>
                            <a:srgbClr val="FFC000"/>
                          </a:solidFill>
                          <a:latin typeface="Calibri" pitchFamily="34" charset="0"/>
                        </a:rPr>
                        <a:t> BMI</a:t>
                      </a:r>
                      <a:endParaRPr lang="it-IT" sz="2000" b="1" dirty="0">
                        <a:solidFill>
                          <a:srgbClr val="FFC00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it-IT" sz="4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</a:txBody>
                  <a:tcPr marL="36000" marR="36000"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144016" y="2466024"/>
            <a:ext cx="3419872" cy="720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71976" y="3645024"/>
            <a:ext cx="3419872" cy="7920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arentesi graffa aperta 13"/>
          <p:cNvSpPr/>
          <p:nvPr/>
        </p:nvSpPr>
        <p:spPr>
          <a:xfrm>
            <a:off x="1691680" y="5157192"/>
            <a:ext cx="216024" cy="9361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891116" y="5301208"/>
            <a:ext cx="131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itchFamily="34" charset="0"/>
              </a:rPr>
              <a:t>Non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itchFamily="34" charset="0"/>
              </a:rPr>
              <a:t>significativa</a:t>
            </a:r>
            <a:endParaRPr lang="it-IT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427984" y="2466024"/>
            <a:ext cx="3312368" cy="324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7535638" y="6525344"/>
            <a:ext cx="1572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002060"/>
                </a:solidFill>
                <a:latin typeface="Calibri" pitchFamily="34" charset="0"/>
              </a:rPr>
              <a:t>Alberti, 2013 modificato</a:t>
            </a:r>
            <a:endParaRPr lang="it-IT" sz="11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422724" y="2864266"/>
            <a:ext cx="3312368" cy="324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4582" y="404664"/>
            <a:ext cx="6508750" cy="1143000"/>
          </a:xfrm>
        </p:spPr>
        <p:txBody>
          <a:bodyPr/>
          <a:lstStyle/>
          <a:p>
            <a:pPr algn="r"/>
            <a:r>
              <a:rPr lang="it-IT" i="1" dirty="0" smtClean="0"/>
              <a:t>Epidemiologia della malattie di fegato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619672" y="2492896"/>
            <a:ext cx="6508750" cy="36724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Autoimmunità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Epatiti Autoimmuni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Cirrosi Biliare primitiva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Colangite Sclerosante primitiva</a:t>
            </a: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Alcol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NFLD/NASH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chemeClr val="bg2"/>
                </a:solidFill>
                <a:latin typeface="Calibri" pitchFamily="34" charset="0"/>
              </a:rPr>
              <a:t>Virus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Farmaci</a:t>
            </a:r>
            <a:endParaRPr lang="it-IT" sz="2400" b="1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Accumulo (</a:t>
            </a:r>
            <a:r>
              <a:rPr lang="it-IT" sz="2400" b="1" dirty="0" err="1" smtClean="0">
                <a:solidFill>
                  <a:srgbClr val="7030A0"/>
                </a:solidFill>
                <a:latin typeface="Calibri" pitchFamily="34" charset="0"/>
              </a:rPr>
              <a:t>Emosiderosi</a:t>
            </a: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, Wilson,…)</a:t>
            </a:r>
          </a:p>
        </p:txBody>
      </p:sp>
      <p:sp>
        <p:nvSpPr>
          <p:cNvPr id="4" name="Ovale 3"/>
          <p:cNvSpPr/>
          <p:nvPr/>
        </p:nvSpPr>
        <p:spPr>
          <a:xfrm>
            <a:off x="899592" y="3991416"/>
            <a:ext cx="30243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125760"/>
            <a:ext cx="6508750" cy="1143000"/>
          </a:xfrm>
        </p:spPr>
        <p:txBody>
          <a:bodyPr/>
          <a:lstStyle/>
          <a:p>
            <a:r>
              <a:rPr lang="it-IT" sz="2800" i="1" dirty="0" err="1" smtClean="0">
                <a:latin typeface="Calibri" pitchFamily="34" charset="0"/>
              </a:rPr>
              <a:t>Mechanisms</a:t>
            </a:r>
            <a:r>
              <a:rPr lang="it-IT" sz="2800" i="1" dirty="0" smtClean="0">
                <a:latin typeface="Calibri" pitchFamily="34" charset="0"/>
              </a:rPr>
              <a:t> </a:t>
            </a:r>
            <a:r>
              <a:rPr lang="it-IT" sz="2800" i="1" dirty="0" err="1" smtClean="0">
                <a:latin typeface="Calibri" pitchFamily="34" charset="0"/>
              </a:rPr>
              <a:t>of</a:t>
            </a:r>
            <a:r>
              <a:rPr lang="it-IT" sz="2800" i="1" dirty="0" smtClean="0">
                <a:latin typeface="Calibri" pitchFamily="34" charset="0"/>
              </a:rPr>
              <a:t> </a:t>
            </a:r>
            <a:r>
              <a:rPr lang="it-IT" sz="2800" i="1" dirty="0" err="1" smtClean="0">
                <a:latin typeface="Calibri" pitchFamily="34" charset="0"/>
              </a:rPr>
              <a:t>fat-induced</a:t>
            </a:r>
            <a:r>
              <a:rPr lang="it-IT" sz="2800" i="1" dirty="0" smtClean="0">
                <a:latin typeface="Calibri" pitchFamily="34" charset="0"/>
              </a:rPr>
              <a:t> </a:t>
            </a:r>
            <a:r>
              <a:rPr lang="it-IT" sz="2800" i="1" dirty="0" err="1" smtClean="0">
                <a:latin typeface="Calibri" pitchFamily="34" charset="0"/>
              </a:rPr>
              <a:t>inflammation</a:t>
            </a:r>
            <a:r>
              <a:rPr lang="it-IT" sz="2800" i="1" dirty="0" smtClean="0">
                <a:latin typeface="Calibri" pitchFamily="34" charset="0"/>
              </a:rPr>
              <a:t/>
            </a:r>
            <a:br>
              <a:rPr lang="it-IT" sz="2800" i="1" dirty="0" smtClean="0">
                <a:latin typeface="Calibri" pitchFamily="34" charset="0"/>
              </a:rPr>
            </a:br>
            <a:r>
              <a:rPr lang="en-US" sz="2800" i="1" dirty="0" smtClean="0">
                <a:latin typeface="Calibri" pitchFamily="34" charset="0"/>
              </a:rPr>
              <a:t>and fibrosis in ASH and NASH</a:t>
            </a:r>
            <a:endParaRPr lang="it-IT" sz="2800" i="1" dirty="0"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8670" y="1446039"/>
            <a:ext cx="2549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Free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fatty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acids</a:t>
            </a:r>
            <a:endParaRPr lang="it-IT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TNF-</a:t>
            </a:r>
          </a:p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Other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peptide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mediators</a:t>
            </a:r>
            <a:endParaRPr lang="it-IT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Genetic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predisposition</a:t>
            </a: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3174" y="2937718"/>
            <a:ext cx="2669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Insulin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resistance</a:t>
            </a:r>
            <a:endParaRPr lang="it-IT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Which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organ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?</a:t>
            </a:r>
          </a:p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Which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signaling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pathway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?</a:t>
            </a: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85438" y="2185111"/>
            <a:ext cx="2865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Other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factors</a:t>
            </a:r>
            <a:endParaRPr lang="it-IT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Mutations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 (e.g. </a:t>
            </a:r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Apo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 B, MTTP)</a:t>
            </a:r>
          </a:p>
          <a:p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Deficiency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 (e.g. </a:t>
            </a:r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choline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Excess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carbohydrates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 (e.g. TPN)</a:t>
            </a:r>
          </a:p>
          <a:p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Drugs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 (e.g. </a:t>
            </a:r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tamoxifen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Toxins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 (e.g. </a:t>
            </a:r>
            <a:r>
              <a:rPr lang="it-IT" sz="1600" b="1" dirty="0" err="1" smtClean="0">
                <a:solidFill>
                  <a:srgbClr val="002060"/>
                </a:solidFill>
                <a:latin typeface="Calibri" pitchFamily="34" charset="0"/>
              </a:rPr>
              <a:t>hydrocarbons</a:t>
            </a:r>
            <a:r>
              <a:rPr lang="it-IT" sz="1600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  <a:endParaRPr lang="it-IT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4077072"/>
            <a:ext cx="1713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6600"/>
                </a:solidFill>
                <a:latin typeface="Calibri" pitchFamily="34" charset="0"/>
              </a:rPr>
              <a:t>Free </a:t>
            </a:r>
            <a:r>
              <a:rPr lang="it-IT" dirty="0" err="1" smtClean="0">
                <a:solidFill>
                  <a:srgbClr val="FF6600"/>
                </a:solidFill>
                <a:latin typeface="Calibri" pitchFamily="34" charset="0"/>
              </a:rPr>
              <a:t>fatty</a:t>
            </a:r>
            <a:r>
              <a:rPr lang="it-IT" dirty="0" smtClean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it-IT" dirty="0" err="1" smtClean="0">
                <a:solidFill>
                  <a:srgbClr val="FF6600"/>
                </a:solidFill>
                <a:latin typeface="Calibri" pitchFamily="34" charset="0"/>
              </a:rPr>
              <a:t>acids</a:t>
            </a:r>
            <a:r>
              <a:rPr lang="it-IT" dirty="0" smtClean="0">
                <a:solidFill>
                  <a:srgbClr val="FF6600"/>
                </a:solidFill>
                <a:latin typeface="Calibri" pitchFamily="34" charset="0"/>
              </a:rPr>
              <a:t>?</a:t>
            </a:r>
          </a:p>
          <a:p>
            <a:r>
              <a:rPr lang="it-IT" dirty="0" err="1" smtClean="0">
                <a:solidFill>
                  <a:srgbClr val="FF6600"/>
                </a:solidFill>
                <a:latin typeface="Calibri" pitchFamily="34" charset="0"/>
              </a:rPr>
              <a:t>Oxidant</a:t>
            </a:r>
            <a:r>
              <a:rPr lang="it-IT" dirty="0" smtClean="0">
                <a:solidFill>
                  <a:srgbClr val="FF6600"/>
                </a:solidFill>
                <a:latin typeface="Calibri" pitchFamily="34" charset="0"/>
              </a:rPr>
              <a:t> stress?</a:t>
            </a:r>
            <a:endParaRPr lang="it-IT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176517" y="5157192"/>
            <a:ext cx="3272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Genetic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polymorphisms</a:t>
            </a:r>
            <a:endParaRPr lang="it-IT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Environmental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or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dietary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factors</a:t>
            </a: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88605" y="4545994"/>
            <a:ext cx="1552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0000"/>
                </a:solidFill>
                <a:latin typeface="Calibri" pitchFamily="34" charset="0"/>
              </a:rPr>
              <a:t>Cell</a:t>
            </a:r>
            <a:r>
              <a:rPr lang="it-IT" sz="1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Calibri" pitchFamily="34" charset="0"/>
              </a:rPr>
              <a:t>injury</a:t>
            </a:r>
            <a:endParaRPr lang="it-IT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it-IT" sz="1600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it-IT" sz="1600" dirty="0" err="1" smtClean="0">
                <a:solidFill>
                  <a:srgbClr val="FF0000"/>
                </a:solidFill>
                <a:latin typeface="Calibri" pitchFamily="34" charset="0"/>
              </a:rPr>
              <a:t>steatohepatitis</a:t>
            </a:r>
            <a:r>
              <a:rPr lang="it-IT" sz="16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it-IT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44106" y="3609921"/>
            <a:ext cx="1641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9900"/>
                </a:solidFill>
                <a:latin typeface="Calibri" pitchFamily="34" charset="0"/>
              </a:rPr>
              <a:t>Fat</a:t>
            </a:r>
            <a:r>
              <a:rPr lang="it-IT" sz="1600" b="1" dirty="0" smtClean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it-IT" sz="1600" b="1" dirty="0" err="1" smtClean="0">
                <a:solidFill>
                  <a:srgbClr val="FF9900"/>
                </a:solidFill>
                <a:latin typeface="Calibri" pitchFamily="34" charset="0"/>
              </a:rPr>
              <a:t>accumulation</a:t>
            </a:r>
            <a:endParaRPr lang="it-IT" sz="1600" b="1" dirty="0" smtClean="0">
              <a:solidFill>
                <a:srgbClr val="FF9900"/>
              </a:solidFill>
              <a:latin typeface="Calibri" pitchFamily="34" charset="0"/>
            </a:endParaRPr>
          </a:p>
          <a:p>
            <a:pPr algn="ctr"/>
            <a:r>
              <a:rPr lang="it-IT" sz="1600" dirty="0" smtClean="0">
                <a:solidFill>
                  <a:srgbClr val="FF9900"/>
                </a:solidFill>
                <a:latin typeface="Calibri" pitchFamily="34" charset="0"/>
              </a:rPr>
              <a:t>(</a:t>
            </a:r>
            <a:r>
              <a:rPr lang="it-IT" sz="1600" dirty="0" err="1" smtClean="0">
                <a:solidFill>
                  <a:srgbClr val="FF9900"/>
                </a:solidFill>
                <a:latin typeface="Calibri" pitchFamily="34" charset="0"/>
              </a:rPr>
              <a:t>fatty</a:t>
            </a:r>
            <a:r>
              <a:rPr lang="it-IT" sz="1600" dirty="0" smtClean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it-IT" sz="1600" dirty="0" err="1" smtClean="0">
                <a:solidFill>
                  <a:srgbClr val="FF9900"/>
                </a:solidFill>
                <a:latin typeface="Calibri" pitchFamily="34" charset="0"/>
              </a:rPr>
              <a:t>liver</a:t>
            </a:r>
            <a:r>
              <a:rPr lang="it-IT" sz="1600" dirty="0" smtClean="0">
                <a:solidFill>
                  <a:srgbClr val="FF9900"/>
                </a:solidFill>
                <a:latin typeface="Calibri" pitchFamily="34" charset="0"/>
              </a:rPr>
              <a:t>)</a:t>
            </a:r>
            <a:endParaRPr lang="it-IT" sz="16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1551923" y="2646368"/>
            <a:ext cx="541169" cy="29135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Forma 18"/>
          <p:cNvCxnSpPr>
            <a:stCxn id="8" idx="2"/>
          </p:cNvCxnSpPr>
          <p:nvPr/>
        </p:nvCxnSpPr>
        <p:spPr>
          <a:xfrm rot="16200000" flipH="1">
            <a:off x="2548122" y="3161081"/>
            <a:ext cx="161438" cy="1561372"/>
          </a:xfrm>
          <a:prstGeom prst="bentConnector2">
            <a:avLst/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/>
          <p:nvPr/>
        </p:nvCxnSpPr>
        <p:spPr>
          <a:xfrm rot="5400000">
            <a:off x="5312087" y="3130833"/>
            <a:ext cx="161439" cy="1587021"/>
          </a:xfrm>
          <a:prstGeom prst="bentConnector2">
            <a:avLst/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ccia in giù 21"/>
          <p:cNvSpPr/>
          <p:nvPr/>
        </p:nvSpPr>
        <p:spPr>
          <a:xfrm>
            <a:off x="3694484" y="4217770"/>
            <a:ext cx="541169" cy="291350"/>
          </a:xfrm>
          <a:prstGeom prst="downArrow">
            <a:avLst/>
          </a:prstGeom>
          <a:solidFill>
            <a:schemeClr val="bg1"/>
          </a:solidFill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7" name="Gruppo 26"/>
          <p:cNvGrpSpPr/>
          <p:nvPr/>
        </p:nvGrpSpPr>
        <p:grpSpPr>
          <a:xfrm>
            <a:off x="1716198" y="5130769"/>
            <a:ext cx="3556248" cy="1320826"/>
            <a:chOff x="1716198" y="5130769"/>
            <a:chExt cx="3556248" cy="1320826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716198" y="5682734"/>
              <a:ext cx="1339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7030A0"/>
                  </a:solidFill>
                  <a:latin typeface="Calibri" pitchFamily="34" charset="0"/>
                </a:rPr>
                <a:t>Inflammation</a:t>
              </a:r>
              <a:endParaRPr lang="it-IT" sz="1600" b="1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473323" y="6113041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7030A0"/>
                  </a:solidFill>
                  <a:latin typeface="Calibri" pitchFamily="34" charset="0"/>
                </a:rPr>
                <a:t>Fibrosis</a:t>
              </a:r>
              <a:endParaRPr lang="it-IT" sz="1600" b="1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741531" y="5852011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7030A0"/>
                  </a:solidFill>
                  <a:latin typeface="Calibri" pitchFamily="34" charset="0"/>
                </a:rPr>
                <a:t>HCC</a:t>
              </a:r>
              <a:endParaRPr lang="it-IT" sz="1600" b="1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cxnSp>
          <p:nvCxnSpPr>
            <p:cNvPr id="24" name="Connettore 2 23"/>
            <p:cNvCxnSpPr>
              <a:stCxn id="12" idx="2"/>
            </p:cNvCxnSpPr>
            <p:nvPr/>
          </p:nvCxnSpPr>
          <p:spPr>
            <a:xfrm flipH="1">
              <a:off x="3923928" y="5130769"/>
              <a:ext cx="41140" cy="890519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rco 24"/>
          <p:cNvSpPr/>
          <p:nvPr/>
        </p:nvSpPr>
        <p:spPr>
          <a:xfrm rot="6185044">
            <a:off x="2540660" y="4385191"/>
            <a:ext cx="1625316" cy="1259851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Arco 25"/>
          <p:cNvSpPr/>
          <p:nvPr/>
        </p:nvSpPr>
        <p:spPr>
          <a:xfrm rot="15414956" flipH="1">
            <a:off x="3767536" y="4408606"/>
            <a:ext cx="1625316" cy="1259851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Parentesi graffa aperta 27"/>
          <p:cNvSpPr/>
          <p:nvPr/>
        </p:nvSpPr>
        <p:spPr>
          <a:xfrm>
            <a:off x="457200" y="1446039"/>
            <a:ext cx="144000" cy="24150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 rot="16200000">
            <a:off x="-299553" y="2292806"/>
            <a:ext cx="1365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Calibri" pitchFamily="34" charset="0"/>
              </a:rPr>
              <a:t>First    </a:t>
            </a:r>
            <a:r>
              <a:rPr lang="it-IT" sz="1600" b="1" dirty="0" err="1" smtClean="0">
                <a:solidFill>
                  <a:srgbClr val="FF0000"/>
                </a:solidFill>
                <a:latin typeface="Calibri" pitchFamily="34" charset="0"/>
              </a:rPr>
              <a:t>hits</a:t>
            </a:r>
            <a:endParaRPr lang="it-IT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 rot="16200000">
            <a:off x="6321081" y="3953945"/>
            <a:ext cx="1635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solidFill>
                  <a:srgbClr val="FF0000"/>
                </a:solidFill>
                <a:latin typeface="Calibri" pitchFamily="34" charset="0"/>
              </a:rPr>
              <a:t>Second</a:t>
            </a:r>
            <a:r>
              <a:rPr lang="it-IT" sz="1600" b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it-IT" sz="1600" b="1" dirty="0" err="1" smtClean="0">
                <a:solidFill>
                  <a:srgbClr val="FF0000"/>
                </a:solidFill>
                <a:latin typeface="Calibri" pitchFamily="34" charset="0"/>
              </a:rPr>
              <a:t>hits</a:t>
            </a:r>
            <a:endParaRPr lang="it-IT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Parentesi graffa chiusa 30"/>
          <p:cNvSpPr/>
          <p:nvPr/>
        </p:nvSpPr>
        <p:spPr>
          <a:xfrm>
            <a:off x="6861930" y="3816327"/>
            <a:ext cx="144000" cy="112484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7518400" cy="203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9624" y="6286500"/>
            <a:ext cx="1450752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latin typeface="Arial"/>
              </a:rPr>
              <a:t>Dietrich P. 2014</a:t>
            </a:r>
            <a:endParaRPr lang="en-US" sz="1000" dirty="0">
              <a:latin typeface="Arial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Natural course of nonalcoholic fatty liver disease (NAFLD) . 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547664" y="4509120"/>
            <a:ext cx="1008112" cy="504056"/>
          </a:xfrm>
          <a:prstGeom prst="rightArrow">
            <a:avLst>
              <a:gd name="adj1" fmla="val 50000"/>
              <a:gd name="adj2" fmla="val 52990"/>
            </a:avLst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err="1" smtClean="0">
                <a:latin typeface="Calibri" pitchFamily="34" charset="0"/>
              </a:rPr>
              <a:t>Hepatic</a:t>
            </a:r>
            <a:r>
              <a:rPr lang="it-IT" sz="900" b="1" dirty="0" smtClean="0">
                <a:latin typeface="Calibri" pitchFamily="34" charset="0"/>
              </a:rPr>
              <a:t> </a:t>
            </a:r>
            <a:r>
              <a:rPr lang="it-IT" sz="900" b="1" dirty="0" err="1" smtClean="0">
                <a:latin typeface="Calibri" pitchFamily="34" charset="0"/>
              </a:rPr>
              <a:t>Lipid</a:t>
            </a:r>
            <a:r>
              <a:rPr lang="it-IT" sz="900" b="1" dirty="0" smtClean="0">
                <a:latin typeface="Calibri" pitchFamily="34" charset="0"/>
              </a:rPr>
              <a:t> </a:t>
            </a:r>
            <a:r>
              <a:rPr lang="it-IT" sz="900" b="1" dirty="0" err="1" smtClean="0">
                <a:latin typeface="Calibri" pitchFamily="34" charset="0"/>
              </a:rPr>
              <a:t>accumulation</a:t>
            </a:r>
            <a:endParaRPr lang="it-IT" sz="900" b="1" dirty="0">
              <a:latin typeface="Calibri" pitchFamily="34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3347864" y="4509120"/>
            <a:ext cx="1008112" cy="504056"/>
          </a:xfrm>
          <a:prstGeom prst="rightArrow">
            <a:avLst>
              <a:gd name="adj1" fmla="val 50000"/>
              <a:gd name="adj2" fmla="val 5299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b="1" dirty="0" err="1" smtClean="0">
                <a:latin typeface="Calibri" pitchFamily="34" charset="0"/>
              </a:rPr>
              <a:t>Inflammation</a:t>
            </a:r>
            <a:endParaRPr lang="it-IT" sz="1000" b="1" dirty="0">
              <a:latin typeface="Calibri" pitchFamily="34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5076056" y="4494048"/>
            <a:ext cx="864000" cy="504056"/>
          </a:xfrm>
          <a:prstGeom prst="rightArrow">
            <a:avLst>
              <a:gd name="adj1" fmla="val 50000"/>
              <a:gd name="adj2" fmla="val 5299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 smtClean="0">
                <a:latin typeface="Calibri" pitchFamily="34" charset="0"/>
              </a:rPr>
              <a:t>Fibrosis</a:t>
            </a:r>
            <a:endParaRPr lang="it-IT" sz="1000" b="1" dirty="0">
              <a:latin typeface="Calibri" pitchFamily="34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6444312" y="4463904"/>
            <a:ext cx="936000" cy="540000"/>
          </a:xfrm>
          <a:prstGeom prst="rightArrow">
            <a:avLst>
              <a:gd name="adj1" fmla="val 50000"/>
              <a:gd name="adj2" fmla="val 5299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 smtClean="0">
                <a:latin typeface="Calibri" pitchFamily="34" charset="0"/>
              </a:rPr>
              <a:t>Malignancy</a:t>
            </a:r>
            <a:endParaRPr lang="it-IT" sz="1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proportion of NAFLD among chronic liver diseases is rising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2708920"/>
            <a:ext cx="6508750" cy="2947392"/>
          </a:xfrm>
        </p:spPr>
        <p:txBody>
          <a:bodyPr/>
          <a:lstStyle/>
          <a:p>
            <a:r>
              <a:rPr lang="it-IT" sz="2800" dirty="0" err="1" smtClean="0">
                <a:latin typeface="Calibri" pitchFamily="34" charset="0"/>
              </a:rPr>
              <a:t>between</a:t>
            </a:r>
            <a:r>
              <a:rPr lang="it-IT" sz="2800" dirty="0" smtClean="0">
                <a:latin typeface="Calibri" pitchFamily="34" charset="0"/>
              </a:rPr>
              <a:t> 1988 and 2008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Obesity from 21% to 33%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Visceral obesity from 35% to 51%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Type 2 diabetes from 5.6% to 9.1%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Insulin resistance from 23% to 35%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Arterial hypertension from 22% to 34% </a:t>
            </a:r>
          </a:p>
          <a:p>
            <a:endParaRPr lang="it-IT" dirty="0"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96136" y="6237312"/>
            <a:ext cx="206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Younossi</a:t>
            </a:r>
            <a:r>
              <a:rPr lang="it-IT" dirty="0" smtClean="0"/>
              <a:t> ZM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4582" y="404664"/>
            <a:ext cx="6508750" cy="1143000"/>
          </a:xfrm>
        </p:spPr>
        <p:txBody>
          <a:bodyPr/>
          <a:lstStyle/>
          <a:p>
            <a:pPr algn="r"/>
            <a:r>
              <a:rPr lang="it-IT" i="1" dirty="0" smtClean="0"/>
              <a:t>Epidemiologia della malattie di fegato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619672" y="2492896"/>
            <a:ext cx="6508750" cy="36724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Autoimmunità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Alcol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NAFLD/NASH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Virus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Farmaci</a:t>
            </a:r>
            <a:endParaRPr lang="it-IT" sz="2400" b="1" dirty="0">
              <a:solidFill>
                <a:srgbClr val="7030A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Accumulo (</a:t>
            </a:r>
            <a:r>
              <a:rPr lang="it-IT" sz="2400" b="1" dirty="0" err="1" smtClean="0">
                <a:solidFill>
                  <a:srgbClr val="7030A0"/>
                </a:solidFill>
                <a:latin typeface="Calibri" pitchFamily="34" charset="0"/>
              </a:rPr>
              <a:t>Emosiderosi</a:t>
            </a: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, Wilson,…)</a:t>
            </a:r>
          </a:p>
        </p:txBody>
      </p:sp>
      <p:sp>
        <p:nvSpPr>
          <p:cNvPr id="4" name="Ovale 3"/>
          <p:cNvSpPr/>
          <p:nvPr/>
        </p:nvSpPr>
        <p:spPr>
          <a:xfrm>
            <a:off x="899592" y="2852936"/>
            <a:ext cx="30243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6508750" cy="1143000"/>
          </a:xfrm>
        </p:spPr>
        <p:txBody>
          <a:bodyPr/>
          <a:lstStyle/>
          <a:p>
            <a:r>
              <a:rPr lang="en-US" dirty="0" smtClean="0"/>
              <a:t>European studies assessing the prevalence of NAFLD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36973"/>
            <a:ext cx="8640960" cy="466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966306" y="6443141"/>
            <a:ext cx="1171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7030A0"/>
                </a:solidFill>
                <a:latin typeface="Calibri" pitchFamily="34" charset="0"/>
              </a:rPr>
              <a:t>Wejss</a:t>
            </a:r>
            <a:r>
              <a:rPr lang="it-IT" sz="1400" b="1" dirty="0" smtClean="0">
                <a:solidFill>
                  <a:srgbClr val="7030A0"/>
                </a:solidFill>
                <a:latin typeface="Calibri" pitchFamily="34" charset="0"/>
              </a:rPr>
              <a:t> J, 2014</a:t>
            </a:r>
            <a:endParaRPr lang="it-IT" sz="14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Burden of the Main Risk Factors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for HCC in United States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212976"/>
            <a:ext cx="7514871" cy="286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965950" y="6340678"/>
            <a:ext cx="1337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7030A0"/>
                </a:solidFill>
                <a:latin typeface="Calibri" pitchFamily="34" charset="0"/>
              </a:rPr>
              <a:t>EL-SERAG, 2014</a:t>
            </a:r>
            <a:endParaRPr lang="it-IT" sz="14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342900"/>
            <a:ext cx="6508750" cy="11430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The etiologies of liver diseases worldwide and in China</a:t>
            </a:r>
            <a:endParaRPr lang="it-IT" dirty="0">
              <a:latin typeface="Calibri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70328" y="2605592"/>
          <a:ext cx="896448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440"/>
                <a:gridCol w="2068804"/>
                <a:gridCol w="2241122"/>
                <a:gridCol w="2241122"/>
              </a:tblGrid>
              <a:tr h="370840">
                <a:tc>
                  <a:txBody>
                    <a:bodyPr/>
                    <a:lstStyle/>
                    <a:p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Worldwide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Euro-America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baseline="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China</a:t>
                      </a:r>
                      <a:endParaRPr lang="it-IT" sz="2400" b="1" dirty="0"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HBV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infection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history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2 </a:t>
                      </a:r>
                      <a:r>
                        <a:rPr lang="it-IT" sz="2000" b="1" dirty="0" err="1" smtClean="0">
                          <a:solidFill>
                            <a:srgbClr val="7030A0"/>
                          </a:solidFill>
                          <a:latin typeface="Calibri" pitchFamily="34" charset="0"/>
                        </a:rPr>
                        <a:t>billion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HBsAg+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350-400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&lt; 10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(&lt; 1%)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93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(7.18%)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Anti-HCV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positive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(3%)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&gt; 30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(2-3%)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(1%)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ALD (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adult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&gt; 150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84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(7.4%)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(4.5%)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NALFD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&gt; 600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(20-33%)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(15%)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&gt; 1300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&gt; 500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baseline="0" dirty="0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&gt; 400 </a:t>
                      </a:r>
                      <a:r>
                        <a:rPr lang="it-IT" sz="2000" b="1" kern="1200" baseline="0" dirty="0" err="1" smtClean="0">
                          <a:solidFill>
                            <a:srgbClr val="7030A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million</a:t>
                      </a:r>
                      <a:endParaRPr lang="it-IT" sz="2000" b="1" dirty="0">
                        <a:solidFill>
                          <a:srgbClr val="7030A0"/>
                        </a:solidFill>
                        <a:latin typeface="Calibri" pitchFamily="34" charset="0"/>
                      </a:endParaRPr>
                    </a:p>
                  </a:txBody>
                  <a:tcPr marL="36000" marR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524328" y="6479758"/>
            <a:ext cx="1585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 smtClean="0">
                <a:solidFill>
                  <a:srgbClr val="7030A0"/>
                </a:solidFill>
                <a:latin typeface="Calibri" pitchFamily="34" charset="0"/>
              </a:rPr>
              <a:t>Fu-Sheng</a:t>
            </a:r>
            <a:r>
              <a:rPr lang="it-IT" sz="11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sz="1100" dirty="0" err="1" smtClean="0">
                <a:solidFill>
                  <a:srgbClr val="7030A0"/>
                </a:solidFill>
                <a:latin typeface="Calibri" pitchFamily="34" charset="0"/>
              </a:rPr>
              <a:t>Wang</a:t>
            </a:r>
            <a:r>
              <a:rPr lang="it-IT" sz="1100" dirty="0" smtClean="0">
                <a:solidFill>
                  <a:srgbClr val="7030A0"/>
                </a:solidFill>
                <a:latin typeface="Calibri" pitchFamily="34" charset="0"/>
              </a:rPr>
              <a:t>, in press</a:t>
            </a:r>
            <a:endParaRPr lang="it-IT" sz="11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6508750" cy="1143000"/>
          </a:xfrm>
        </p:spPr>
        <p:txBody>
          <a:bodyPr/>
          <a:lstStyle/>
          <a:p>
            <a:r>
              <a:rPr lang="it-IT" i="1" dirty="0" smtClean="0"/>
              <a:t>Epidemiologia della malattie di fegato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51520" y="2209800"/>
            <a:ext cx="8712968" cy="3916363"/>
          </a:xfrm>
        </p:spPr>
        <p:txBody>
          <a:bodyPr lIns="0" rIns="0"/>
          <a:lstStyle/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Le epatiti virali rappresentano ancora oggi uno dei principali problemi di sanità pubblica a livello mondiale (fonte 24/7/2014, OMS). 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Ad oggi sono noti 5 tipi di epatite virale determinati dai cosiddetti </a:t>
            </a:r>
            <a:r>
              <a:rPr lang="it-IT" sz="2400" b="1" i="1" dirty="0" smtClean="0">
                <a:solidFill>
                  <a:srgbClr val="7030A0"/>
                </a:solidFill>
                <a:latin typeface="Calibri" pitchFamily="34" charset="0"/>
              </a:rPr>
              <a:t>virus </a:t>
            </a:r>
            <a:r>
              <a:rPr lang="it-IT" sz="2400" b="1" i="1" dirty="0" err="1" smtClean="0">
                <a:solidFill>
                  <a:srgbClr val="7030A0"/>
                </a:solidFill>
                <a:latin typeface="Calibri" pitchFamily="34" charset="0"/>
              </a:rPr>
              <a:t>epatitici</a:t>
            </a:r>
            <a:r>
              <a:rPr lang="it-IT" sz="2400" b="1" i="1" dirty="0" smtClean="0">
                <a:solidFill>
                  <a:srgbClr val="7030A0"/>
                </a:solidFill>
                <a:latin typeface="Calibri" pitchFamily="34" charset="0"/>
              </a:rPr>
              <a:t> maggiori</a:t>
            </a: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: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A, 		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B,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C,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D,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E.  </a:t>
            </a: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08368" y="4149080"/>
            <a:ext cx="456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Malattia acuta con casi di guarigione ritardata</a:t>
            </a: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56048" y="4941168"/>
            <a:ext cx="690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Malattia acuta con tassi variabili di cronicizzazione dell’infezione virale</a:t>
            </a: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8" name="Parentesi graffa chiusa 7"/>
          <p:cNvSpPr/>
          <p:nvPr/>
        </p:nvSpPr>
        <p:spPr>
          <a:xfrm>
            <a:off x="1187624" y="4518412"/>
            <a:ext cx="216024" cy="12868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6508750" cy="1143000"/>
          </a:xfrm>
        </p:spPr>
        <p:txBody>
          <a:bodyPr/>
          <a:lstStyle/>
          <a:p>
            <a:r>
              <a:rPr lang="it-IT" i="1" dirty="0" smtClean="0"/>
              <a:t>Epidemiologia della malattie di fegato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51520" y="2209800"/>
            <a:ext cx="8712968" cy="3916363"/>
          </a:xfrm>
        </p:spPr>
        <p:txBody>
          <a:bodyPr lIns="0" rIns="0"/>
          <a:lstStyle/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Le epatiti virali rappresentano ancora oggi uno dei principali problemi di sanità pubblica a livello mondiale (fonte 24/7/2014, OMS). </a:t>
            </a:r>
          </a:p>
          <a:p>
            <a:pPr>
              <a:spcBef>
                <a:spcPts val="0"/>
              </a:spcBef>
            </a:pP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Ad oggi sono noti 5 tipi di epatite virale determinati dai cosiddetti </a:t>
            </a:r>
            <a:r>
              <a:rPr lang="it-IT" sz="2400" b="1" i="1" dirty="0" smtClean="0">
                <a:solidFill>
                  <a:srgbClr val="7030A0"/>
                </a:solidFill>
                <a:latin typeface="Calibri" pitchFamily="34" charset="0"/>
              </a:rPr>
              <a:t>virus </a:t>
            </a:r>
            <a:r>
              <a:rPr lang="it-IT" sz="2400" b="1" i="1" dirty="0" err="1" smtClean="0">
                <a:solidFill>
                  <a:srgbClr val="7030A0"/>
                </a:solidFill>
                <a:latin typeface="Calibri" pitchFamily="34" charset="0"/>
              </a:rPr>
              <a:t>epatitici</a:t>
            </a:r>
            <a:r>
              <a:rPr lang="it-IT" sz="2400" b="1" i="1" dirty="0" smtClean="0">
                <a:solidFill>
                  <a:srgbClr val="7030A0"/>
                </a:solidFill>
                <a:latin typeface="Calibri" pitchFamily="34" charset="0"/>
              </a:rPr>
              <a:t> maggiori</a:t>
            </a:r>
            <a:r>
              <a:rPr lang="it-IT" sz="2400" b="1" dirty="0" smtClean="0">
                <a:solidFill>
                  <a:srgbClr val="7030A0"/>
                </a:solidFill>
                <a:latin typeface="Calibri" pitchFamily="34" charset="0"/>
              </a:rPr>
              <a:t>: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A, 		epatite acuta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autorisolventesi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		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B,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C,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 </a:t>
            </a:r>
          </a:p>
          <a:p>
            <a:pPr lvl="2">
              <a:spcBef>
                <a:spcPts val="0"/>
              </a:spcBef>
            </a:pP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E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. 		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epatite acuta </a:t>
            </a:r>
            <a:r>
              <a:rPr lang="it-IT" b="1" dirty="0" err="1" smtClean="0">
                <a:solidFill>
                  <a:srgbClr val="7030A0"/>
                </a:solidFill>
                <a:latin typeface="Calibri" pitchFamily="34" charset="0"/>
              </a:rPr>
              <a:t>autorisolventesi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 - cronicità </a:t>
            </a: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1403648" y="4293096"/>
            <a:ext cx="136815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390000" y="5733256"/>
            <a:ext cx="136815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508750" cy="1143000"/>
          </a:xfrm>
        </p:spPr>
        <p:txBody>
          <a:bodyPr/>
          <a:lstStyle/>
          <a:p>
            <a:r>
              <a:rPr lang="it-IT" dirty="0" smtClean="0"/>
              <a:t>Epatite A: Fattori di rischio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88901"/>
            <a:ext cx="8856984" cy="4564435"/>
          </a:xfrm>
        </p:spPr>
        <p:txBody>
          <a:bodyPr lIns="0" rIns="0"/>
          <a:lstStyle/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aree ad alta endemicità : infezioni asintomatiche in bambini &lt;10 anni </a:t>
            </a:r>
          </a:p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aree ad endemicità intermedia: includono i Paesi in via di sviluppo con condizioni igienico-sanitarie variabili. </a:t>
            </a:r>
          </a:p>
          <a:p>
            <a:pPr lvl="3"/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si possono verificare importanti epidemie negli adulti </a:t>
            </a:r>
          </a:p>
          <a:p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aree a bassa endemicità: comprendono i Paesi industrializzati con buone condizioni igienico-sanitarie. </a:t>
            </a:r>
          </a:p>
          <a:p>
            <a:pPr lvl="3"/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l’infezione colpisce adolescenti ed adulti con i seguenti fattori di rischio :</a:t>
            </a:r>
          </a:p>
          <a:p>
            <a:pPr lvl="5"/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viaggi in zone endemiche </a:t>
            </a:r>
          </a:p>
          <a:p>
            <a:pPr lvl="5"/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consumo di alimenti (soprattutto frutti di mare) o acqua contaminati. </a:t>
            </a:r>
          </a:p>
          <a:p>
            <a:pPr lvl="5"/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focolai epidemici tra soggetti appartenenti a gruppi a rischio, </a:t>
            </a:r>
            <a:r>
              <a:rPr lang="it-IT" sz="1600" b="1" dirty="0" smtClean="0">
                <a:solidFill>
                  <a:srgbClr val="7030A0"/>
                </a:solidFill>
                <a:latin typeface="Calibri" pitchFamily="34" charset="0"/>
              </a:rPr>
              <a:t>[uso di droghe per via endovenosa e omosessuali (“</a:t>
            </a:r>
            <a:r>
              <a:rPr lang="it-IT" sz="1600" b="1" i="1" dirty="0" smtClean="0">
                <a:solidFill>
                  <a:srgbClr val="7030A0"/>
                </a:solidFill>
                <a:latin typeface="Calibri" pitchFamily="34" charset="0"/>
              </a:rPr>
              <a:t>man </a:t>
            </a:r>
            <a:r>
              <a:rPr lang="it-IT" sz="1600" b="1" i="1" dirty="0" err="1" smtClean="0">
                <a:solidFill>
                  <a:srgbClr val="7030A0"/>
                </a:solidFill>
                <a:latin typeface="Calibri" pitchFamily="34" charset="0"/>
              </a:rPr>
              <a:t>who</a:t>
            </a:r>
            <a:r>
              <a:rPr lang="it-IT" sz="1600" b="1" i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sz="1600" b="1" i="1" dirty="0" err="1" smtClean="0">
                <a:solidFill>
                  <a:srgbClr val="7030A0"/>
                </a:solidFill>
                <a:latin typeface="Calibri" pitchFamily="34" charset="0"/>
              </a:rPr>
              <a:t>have</a:t>
            </a:r>
            <a:r>
              <a:rPr lang="it-IT" sz="1600" b="1" i="1" dirty="0" smtClean="0">
                <a:solidFill>
                  <a:srgbClr val="7030A0"/>
                </a:solidFill>
                <a:latin typeface="Calibri" pitchFamily="34" charset="0"/>
              </a:rPr>
              <a:t> sex </a:t>
            </a:r>
            <a:r>
              <a:rPr lang="it-IT" sz="1600" b="1" i="1" dirty="0" err="1" smtClean="0">
                <a:solidFill>
                  <a:srgbClr val="7030A0"/>
                </a:solidFill>
                <a:latin typeface="Calibri" pitchFamily="34" charset="0"/>
              </a:rPr>
              <a:t>with</a:t>
            </a:r>
            <a:r>
              <a:rPr lang="it-IT" sz="1600" b="1" i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it-IT" sz="1600" b="1" i="1" dirty="0" err="1" smtClean="0">
                <a:solidFill>
                  <a:srgbClr val="7030A0"/>
                </a:solidFill>
                <a:latin typeface="Calibri" pitchFamily="34" charset="0"/>
              </a:rPr>
              <a:t>men</a:t>
            </a:r>
            <a:r>
              <a:rPr lang="it-IT" sz="1600" b="1" dirty="0" smtClean="0">
                <a:solidFill>
                  <a:srgbClr val="7030A0"/>
                </a:solidFill>
                <a:latin typeface="Calibri" pitchFamily="34" charset="0"/>
              </a:rPr>
              <a:t>” – </a:t>
            </a:r>
            <a:r>
              <a:rPr lang="it-IT" sz="1600" b="1" dirty="0" err="1" smtClean="0">
                <a:solidFill>
                  <a:srgbClr val="7030A0"/>
                </a:solidFill>
                <a:latin typeface="Calibri" pitchFamily="34" charset="0"/>
              </a:rPr>
              <a:t>Msm</a:t>
            </a:r>
            <a:r>
              <a:rPr lang="it-IT" sz="1600" b="1" dirty="0" smtClean="0">
                <a:solidFill>
                  <a:srgbClr val="7030A0"/>
                </a:solidFill>
                <a:latin typeface="Calibri" pitchFamily="34" charset="0"/>
              </a:rPr>
              <a:t>)]</a:t>
            </a:r>
            <a:r>
              <a:rPr lang="it-IT" b="1" dirty="0" smtClean="0">
                <a:solidFill>
                  <a:srgbClr val="7030A0"/>
                </a:solidFill>
                <a:latin typeface="Calibri" pitchFamily="34" charset="0"/>
              </a:rPr>
              <a:t>.</a:t>
            </a:r>
          </a:p>
          <a:p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80030" y="548680"/>
            <a:ext cx="7056784" cy="1143000"/>
          </a:xfrm>
        </p:spPr>
        <p:txBody>
          <a:bodyPr/>
          <a:lstStyle/>
          <a:p>
            <a:r>
              <a:rPr lang="it-IT" sz="2800" dirty="0">
                <a:latin typeface="Calibri" panose="020F0502020204030204" pitchFamily="34" charset="0"/>
              </a:rPr>
              <a:t/>
            </a:r>
            <a:br>
              <a:rPr lang="it-IT" sz="2800" dirty="0">
                <a:latin typeface="Calibri" panose="020F0502020204030204" pitchFamily="34" charset="0"/>
              </a:rPr>
            </a:br>
            <a:r>
              <a:rPr lang="it-IT" sz="2800" dirty="0">
                <a:latin typeface="Calibri" panose="020F0502020204030204" pitchFamily="34" charset="0"/>
              </a:rPr>
              <a:t> </a:t>
            </a:r>
            <a:r>
              <a:rPr lang="it-IT" sz="2800" b="1" dirty="0">
                <a:latin typeface="Calibri" panose="020F0502020204030204" pitchFamily="34" charset="0"/>
              </a:rPr>
              <a:t>Tassi di incidenza (x 100.000) dell'epatite A per età ed anno di notifica. SEIEVA 1985-2013. </a:t>
            </a:r>
            <a:endParaRPr lang="it-IT" sz="280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31" y="2492896"/>
            <a:ext cx="8986838" cy="410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 rot="18634364">
            <a:off x="770095" y="3682459"/>
            <a:ext cx="6264792" cy="646331"/>
          </a:xfrm>
          <a:prstGeom prst="rect">
            <a:avLst/>
          </a:prstGeom>
          <a:solidFill>
            <a:srgbClr val="669900"/>
          </a:solidFill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Calibri" pitchFamily="34" charset="0"/>
              </a:rPr>
              <a:t>Vaccinazione dei gruppi a rischio</a:t>
            </a:r>
            <a:endParaRPr lang="it-IT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6508750" cy="930424"/>
          </a:xfrm>
        </p:spPr>
        <p:txBody>
          <a:bodyPr/>
          <a:lstStyle/>
          <a:p>
            <a:r>
              <a:rPr lang="it-IT" dirty="0" smtClean="0"/>
              <a:t>Epatite E: Fattori di rischio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3168351"/>
          </a:xfrm>
        </p:spPr>
        <p:txBody>
          <a:bodyPr/>
          <a:lstStyle/>
          <a:p>
            <a:endParaRPr lang="en-GB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Differenze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tra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regioni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endemiche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e non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endemiche</a:t>
            </a:r>
            <a:endParaRPr lang="en-GB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La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maggior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parte delle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infezioni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nelle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regioni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endemiche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sono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dovute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a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casi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trasmissione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sporadica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(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consumo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acque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contaminate). </a:t>
            </a:r>
          </a:p>
          <a:p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Nei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paesi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sviluppati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 e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nelle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aree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non-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endemiche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l’infezione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è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stata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associata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a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viaggiatori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ritorno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da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aree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endemiche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, ma vi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sono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evidenze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acquisizione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locale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dell’infezione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 (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genotipo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diverso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)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associato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al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consumo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carni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crude o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poco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cotte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di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conghiale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maiali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selvatici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o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domestici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 e </a:t>
            </a:r>
            <a:r>
              <a:rPr lang="en-GB" b="1" dirty="0" err="1" smtClean="0">
                <a:solidFill>
                  <a:srgbClr val="7030A0"/>
                </a:solidFill>
                <a:latin typeface="Calibri" pitchFamily="34" charset="0"/>
              </a:rPr>
              <a:t>cervo</a:t>
            </a:r>
            <a:r>
              <a:rPr lang="en-GB" b="1" dirty="0" smtClean="0">
                <a:solidFill>
                  <a:srgbClr val="7030A0"/>
                </a:solidFill>
                <a:latin typeface="Calibri" pitchFamily="34" charset="0"/>
              </a:rPr>
              <a:t>. </a:t>
            </a:r>
          </a:p>
          <a:p>
            <a:pPr>
              <a:buNone/>
            </a:pPr>
            <a:endParaRPr lang="it-IT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5877</TotalTime>
  <Words>1765</Words>
  <Application>Microsoft Office PowerPoint</Application>
  <PresentationFormat>Presentazione su schermo (4:3)</PresentationFormat>
  <Paragraphs>437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Plaza</vt:lpstr>
      <vt:lpstr>Presentazione standard di PowerPoint</vt:lpstr>
      <vt:lpstr>comparison of the number of deaths associated with selected diseases compared to liver diseases based on death certificates; WHO, 2008.</vt:lpstr>
      <vt:lpstr>Epidemiologia della malattie di fegato</vt:lpstr>
      <vt:lpstr>The etiologies of liver diseases worldwide and in China</vt:lpstr>
      <vt:lpstr>Epidemiologia della malattie di fegato</vt:lpstr>
      <vt:lpstr>Epidemiologia della malattie di fegato</vt:lpstr>
      <vt:lpstr>Epatite A: Fattori di rischio</vt:lpstr>
      <vt:lpstr>  Tassi di incidenza (x 100.000) dell'epatite A per età ed anno di notifica. SEIEVA 1985-2013. </vt:lpstr>
      <vt:lpstr>Epatite E: Fattori di rischio</vt:lpstr>
      <vt:lpstr>Caratteristiche dell’Epatite E</vt:lpstr>
      <vt:lpstr>Presentazione standard di PowerPoint</vt:lpstr>
      <vt:lpstr>Epidemiologia della malattie di fegato</vt:lpstr>
      <vt:lpstr>HBV &amp; HCV Somiglianze  e  Differenze</vt:lpstr>
      <vt:lpstr> Tassi di incidenza (x 100.000) dell'epatite B per età ed anno di notifica. SEIEVA 1985-2013 </vt:lpstr>
      <vt:lpstr>Demographic, epidemiological and laboratory characteristics of subjects with acute (AVH-B group) and chronic (CC-B group) HBV infection in Southern of  Italy</vt:lpstr>
      <vt:lpstr>Characteristics of the 3,760 HBsAg-positive patients enrolled in the Società Italiana di Malattie Infettive e Tropicali (SIMIT) cohort: immigrants versus Italians</vt:lpstr>
      <vt:lpstr>Hepatitis B virus (HBV) Migrants genotype distribution in the native and foreign-born populations</vt:lpstr>
      <vt:lpstr>  Tassi di incidenza (x 100.000) dell'epatite C* per età ed anno di notifica. SEIEVA 1985-2013 </vt:lpstr>
      <vt:lpstr>Presentazione standard di PowerPoint</vt:lpstr>
      <vt:lpstr>Prevalenza HCV in Emilia Romagna</vt:lpstr>
      <vt:lpstr>Prevalenza  di anti-HCV 1986 per decadi di età e sesso</vt:lpstr>
      <vt:lpstr>Proiezione di Prevalenza di anti-HCV 1986 per decadi di età e sesso ad oggi</vt:lpstr>
      <vt:lpstr>Distribution of fibrosis histologic stages in the absence of treatment (natural history of HCV) in persons with chronic hepatitis</vt:lpstr>
      <vt:lpstr>Treatment impact from 2002 to 2011: reduction in cumulative incidence of HCV-related ( A ) cirrhosis and ( B ) death for each country. Overall analysis and subanalysis by genotype.</vt:lpstr>
      <vt:lpstr>Factori Associati con la Progressione della Malattia nell’Epatite Cronica C</vt:lpstr>
      <vt:lpstr>Epidemiologia della malattie di fegato</vt:lpstr>
      <vt:lpstr>Mechanisms of fat-induced inflammation and fibrosis in ASH and NASH</vt:lpstr>
      <vt:lpstr>Natural course of nonalcoholic fatty liver disease (NAFLD) . </vt:lpstr>
      <vt:lpstr>the proportion of NAFLD among chronic liver diseases is rising</vt:lpstr>
      <vt:lpstr>European studies assessing the prevalence of NAFLD</vt:lpstr>
      <vt:lpstr>Burden of the Main Risk Factors for HCC in United States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Valutazione degli effetti della berberina in soggetti dislipidemici sul metabolismo degli acidi biliari e del colesterolo</dc:title>
  <dc:creator>alberto porro</dc:creator>
  <cp:lastModifiedBy>Camera di Commercio</cp:lastModifiedBy>
  <cp:revision>405</cp:revision>
  <dcterms:created xsi:type="dcterms:W3CDTF">2012-10-12T07:46:58Z</dcterms:created>
  <dcterms:modified xsi:type="dcterms:W3CDTF">2014-09-27T09:31:35Z</dcterms:modified>
</cp:coreProperties>
</file>